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75" r:id="rId4"/>
    <p:sldId id="258" r:id="rId5"/>
    <p:sldId id="259" r:id="rId6"/>
    <p:sldId id="276" r:id="rId7"/>
    <p:sldId id="260" r:id="rId8"/>
    <p:sldId id="261" r:id="rId9"/>
    <p:sldId id="318" r:id="rId10"/>
    <p:sldId id="263" r:id="rId11"/>
    <p:sldId id="278" r:id="rId12"/>
    <p:sldId id="266" r:id="rId13"/>
    <p:sldId id="267" r:id="rId14"/>
    <p:sldId id="296" r:id="rId15"/>
    <p:sldId id="324" r:id="rId16"/>
    <p:sldId id="322" r:id="rId17"/>
    <p:sldId id="320" r:id="rId18"/>
    <p:sldId id="321" r:id="rId19"/>
    <p:sldId id="282" r:id="rId20"/>
    <p:sldId id="291" r:id="rId21"/>
    <p:sldId id="325" r:id="rId22"/>
    <p:sldId id="328" r:id="rId23"/>
    <p:sldId id="323" r:id="rId24"/>
    <p:sldId id="293" r:id="rId25"/>
    <p:sldId id="292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1E2D"/>
    <a:srgbClr val="8C8984"/>
    <a:srgbClr val="EAAF0F"/>
    <a:srgbClr val="008651"/>
    <a:srgbClr val="00337F"/>
    <a:srgbClr val="D3CEC4"/>
    <a:srgbClr val="DC0707"/>
    <a:srgbClr val="E9EDF4"/>
    <a:srgbClr val="F0F0F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>
      <p:cViewPr varScale="1">
        <p:scale>
          <a:sx n="107" d="100"/>
          <a:sy n="107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rha\Dropbox\research\history\2013%20Fall\mobisys-gabriel\experiement\cloud-cloudlet\cloud-cloudl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huoc\Dropbox\Workspace\gabriel\FIGS\fig-gabriel-overhe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'4.AR'!$B$18</c:f>
              <c:strCache>
                <c:ptCount val="1"/>
                <c:pt idx="0">
                  <c:v>Cloudlet</c:v>
                </c:pt>
              </c:strCache>
            </c:strRef>
          </c:tx>
          <c:spPr>
            <a:ln w="47625"/>
          </c:spPr>
          <c:marker>
            <c:symbol val="none"/>
          </c:marker>
          <c:xVal>
            <c:numRef>
              <c:f>'4.AR'!$B$19:$B$257</c:f>
              <c:numCache>
                <c:formatCode>General</c:formatCode>
                <c:ptCount val="239"/>
                <c:pt idx="0">
                  <c:v>50.0</c:v>
                </c:pt>
                <c:pt idx="1">
                  <c:v>56.0</c:v>
                </c:pt>
                <c:pt idx="2">
                  <c:v>57.0</c:v>
                </c:pt>
                <c:pt idx="3">
                  <c:v>58.0</c:v>
                </c:pt>
                <c:pt idx="4">
                  <c:v>61.0</c:v>
                </c:pt>
                <c:pt idx="5">
                  <c:v>62.0</c:v>
                </c:pt>
                <c:pt idx="6">
                  <c:v>62.0</c:v>
                </c:pt>
                <c:pt idx="7">
                  <c:v>63.0</c:v>
                </c:pt>
                <c:pt idx="8">
                  <c:v>64.0</c:v>
                </c:pt>
                <c:pt idx="9">
                  <c:v>64.0</c:v>
                </c:pt>
                <c:pt idx="10">
                  <c:v>65.0</c:v>
                </c:pt>
                <c:pt idx="11">
                  <c:v>66.0</c:v>
                </c:pt>
                <c:pt idx="12">
                  <c:v>66.0</c:v>
                </c:pt>
                <c:pt idx="13">
                  <c:v>67.0</c:v>
                </c:pt>
                <c:pt idx="14">
                  <c:v>68.0</c:v>
                </c:pt>
                <c:pt idx="15">
                  <c:v>69.0</c:v>
                </c:pt>
                <c:pt idx="16">
                  <c:v>69.0</c:v>
                </c:pt>
                <c:pt idx="17">
                  <c:v>71.0</c:v>
                </c:pt>
                <c:pt idx="18">
                  <c:v>73.0</c:v>
                </c:pt>
                <c:pt idx="19">
                  <c:v>74.0</c:v>
                </c:pt>
                <c:pt idx="20">
                  <c:v>74.0</c:v>
                </c:pt>
                <c:pt idx="21">
                  <c:v>75.0</c:v>
                </c:pt>
                <c:pt idx="22">
                  <c:v>76.0</c:v>
                </c:pt>
                <c:pt idx="23">
                  <c:v>76.0</c:v>
                </c:pt>
                <c:pt idx="24">
                  <c:v>77.0</c:v>
                </c:pt>
                <c:pt idx="25">
                  <c:v>77.0</c:v>
                </c:pt>
                <c:pt idx="26">
                  <c:v>77.0</c:v>
                </c:pt>
                <c:pt idx="27">
                  <c:v>78.0</c:v>
                </c:pt>
                <c:pt idx="28">
                  <c:v>79.0</c:v>
                </c:pt>
                <c:pt idx="29">
                  <c:v>79.0</c:v>
                </c:pt>
                <c:pt idx="30">
                  <c:v>80.0</c:v>
                </c:pt>
                <c:pt idx="31">
                  <c:v>80.0</c:v>
                </c:pt>
                <c:pt idx="32">
                  <c:v>81.0</c:v>
                </c:pt>
                <c:pt idx="33">
                  <c:v>81.0</c:v>
                </c:pt>
                <c:pt idx="34">
                  <c:v>81.0</c:v>
                </c:pt>
                <c:pt idx="35">
                  <c:v>82.0</c:v>
                </c:pt>
                <c:pt idx="36">
                  <c:v>83.0</c:v>
                </c:pt>
                <c:pt idx="37">
                  <c:v>83.0</c:v>
                </c:pt>
                <c:pt idx="38">
                  <c:v>84.0</c:v>
                </c:pt>
                <c:pt idx="39">
                  <c:v>85.0</c:v>
                </c:pt>
                <c:pt idx="40">
                  <c:v>86.0</c:v>
                </c:pt>
                <c:pt idx="41">
                  <c:v>86.0</c:v>
                </c:pt>
                <c:pt idx="42">
                  <c:v>87.0</c:v>
                </c:pt>
                <c:pt idx="43">
                  <c:v>89.0</c:v>
                </c:pt>
                <c:pt idx="44">
                  <c:v>90.0</c:v>
                </c:pt>
                <c:pt idx="45">
                  <c:v>90.0</c:v>
                </c:pt>
                <c:pt idx="46">
                  <c:v>90.0</c:v>
                </c:pt>
                <c:pt idx="47">
                  <c:v>91.0</c:v>
                </c:pt>
                <c:pt idx="48">
                  <c:v>91.0</c:v>
                </c:pt>
                <c:pt idx="49">
                  <c:v>91.0</c:v>
                </c:pt>
                <c:pt idx="50">
                  <c:v>91.0</c:v>
                </c:pt>
                <c:pt idx="51">
                  <c:v>91.0</c:v>
                </c:pt>
                <c:pt idx="52">
                  <c:v>93.0</c:v>
                </c:pt>
                <c:pt idx="53">
                  <c:v>94.0</c:v>
                </c:pt>
                <c:pt idx="54">
                  <c:v>94.0</c:v>
                </c:pt>
                <c:pt idx="55">
                  <c:v>94.0</c:v>
                </c:pt>
                <c:pt idx="56">
                  <c:v>94.0</c:v>
                </c:pt>
                <c:pt idx="57">
                  <c:v>94.0</c:v>
                </c:pt>
                <c:pt idx="58">
                  <c:v>95.0</c:v>
                </c:pt>
                <c:pt idx="59">
                  <c:v>95.0</c:v>
                </c:pt>
                <c:pt idx="60">
                  <c:v>97.0</c:v>
                </c:pt>
                <c:pt idx="61">
                  <c:v>97.0</c:v>
                </c:pt>
                <c:pt idx="62">
                  <c:v>98.0</c:v>
                </c:pt>
                <c:pt idx="63">
                  <c:v>98.0</c:v>
                </c:pt>
                <c:pt idx="64">
                  <c:v>98.0</c:v>
                </c:pt>
                <c:pt idx="65">
                  <c:v>99.0</c:v>
                </c:pt>
                <c:pt idx="66">
                  <c:v>99.0</c:v>
                </c:pt>
                <c:pt idx="67">
                  <c:v>99.0</c:v>
                </c:pt>
                <c:pt idx="68">
                  <c:v>100.0</c:v>
                </c:pt>
                <c:pt idx="69">
                  <c:v>100.0</c:v>
                </c:pt>
                <c:pt idx="70">
                  <c:v>100.0</c:v>
                </c:pt>
                <c:pt idx="71">
                  <c:v>102.0</c:v>
                </c:pt>
                <c:pt idx="72">
                  <c:v>102.0</c:v>
                </c:pt>
                <c:pt idx="73">
                  <c:v>103.0</c:v>
                </c:pt>
                <c:pt idx="74">
                  <c:v>105.0</c:v>
                </c:pt>
                <c:pt idx="75">
                  <c:v>107.0</c:v>
                </c:pt>
                <c:pt idx="76">
                  <c:v>108.0</c:v>
                </c:pt>
                <c:pt idx="77">
                  <c:v>110.0</c:v>
                </c:pt>
                <c:pt idx="78">
                  <c:v>112.0</c:v>
                </c:pt>
                <c:pt idx="79">
                  <c:v>113.0</c:v>
                </c:pt>
                <c:pt idx="80">
                  <c:v>115.0</c:v>
                </c:pt>
                <c:pt idx="81">
                  <c:v>117.0</c:v>
                </c:pt>
                <c:pt idx="82">
                  <c:v>118.0</c:v>
                </c:pt>
                <c:pt idx="83">
                  <c:v>119.0</c:v>
                </c:pt>
                <c:pt idx="84">
                  <c:v>119.0</c:v>
                </c:pt>
                <c:pt idx="85">
                  <c:v>120.0</c:v>
                </c:pt>
                <c:pt idx="86">
                  <c:v>124.0</c:v>
                </c:pt>
                <c:pt idx="87">
                  <c:v>128.0</c:v>
                </c:pt>
                <c:pt idx="88">
                  <c:v>128.0</c:v>
                </c:pt>
                <c:pt idx="89">
                  <c:v>129.0</c:v>
                </c:pt>
                <c:pt idx="90">
                  <c:v>136.0</c:v>
                </c:pt>
                <c:pt idx="91">
                  <c:v>143.0</c:v>
                </c:pt>
                <c:pt idx="92">
                  <c:v>147.0</c:v>
                </c:pt>
                <c:pt idx="93">
                  <c:v>150.0</c:v>
                </c:pt>
                <c:pt idx="94">
                  <c:v>161.0</c:v>
                </c:pt>
                <c:pt idx="95">
                  <c:v>171.0</c:v>
                </c:pt>
                <c:pt idx="96">
                  <c:v>177.0</c:v>
                </c:pt>
                <c:pt idx="97">
                  <c:v>183.0</c:v>
                </c:pt>
                <c:pt idx="98">
                  <c:v>835.0</c:v>
                </c:pt>
              </c:numCache>
            </c:numRef>
          </c:xVal>
          <c:yVal>
            <c:numRef>
              <c:f>'4.AR'!$C$19:$C$257</c:f>
              <c:numCache>
                <c:formatCode>General</c:formatCode>
                <c:ptCount val="239"/>
                <c:pt idx="0">
                  <c:v>0.010101</c:v>
                </c:pt>
                <c:pt idx="1">
                  <c:v>0.020202</c:v>
                </c:pt>
                <c:pt idx="2">
                  <c:v>0.030303</c:v>
                </c:pt>
                <c:pt idx="3">
                  <c:v>0.040404</c:v>
                </c:pt>
                <c:pt idx="4">
                  <c:v>0.050505</c:v>
                </c:pt>
                <c:pt idx="5">
                  <c:v>0.060606</c:v>
                </c:pt>
                <c:pt idx="6">
                  <c:v>0.070707</c:v>
                </c:pt>
                <c:pt idx="7">
                  <c:v>0.080808</c:v>
                </c:pt>
                <c:pt idx="8">
                  <c:v>0.090909</c:v>
                </c:pt>
                <c:pt idx="9">
                  <c:v>0.10101</c:v>
                </c:pt>
                <c:pt idx="10">
                  <c:v>0.111111</c:v>
                </c:pt>
                <c:pt idx="11">
                  <c:v>0.121212</c:v>
                </c:pt>
                <c:pt idx="12">
                  <c:v>0.131313</c:v>
                </c:pt>
                <c:pt idx="13">
                  <c:v>0.141414</c:v>
                </c:pt>
                <c:pt idx="14">
                  <c:v>0.151515</c:v>
                </c:pt>
                <c:pt idx="15">
                  <c:v>0.161616</c:v>
                </c:pt>
                <c:pt idx="16">
                  <c:v>0.171717</c:v>
                </c:pt>
                <c:pt idx="17">
                  <c:v>0.181818</c:v>
                </c:pt>
                <c:pt idx="18">
                  <c:v>0.191919</c:v>
                </c:pt>
                <c:pt idx="19">
                  <c:v>0.20202</c:v>
                </c:pt>
                <c:pt idx="20">
                  <c:v>0.212121</c:v>
                </c:pt>
                <c:pt idx="21">
                  <c:v>0.222222</c:v>
                </c:pt>
                <c:pt idx="22">
                  <c:v>0.232323</c:v>
                </c:pt>
                <c:pt idx="23">
                  <c:v>0.242424</c:v>
                </c:pt>
                <c:pt idx="24">
                  <c:v>0.252525</c:v>
                </c:pt>
                <c:pt idx="25">
                  <c:v>0.262626</c:v>
                </c:pt>
                <c:pt idx="26">
                  <c:v>0.272727</c:v>
                </c:pt>
                <c:pt idx="27">
                  <c:v>0.282828</c:v>
                </c:pt>
                <c:pt idx="28">
                  <c:v>0.292929</c:v>
                </c:pt>
                <c:pt idx="29">
                  <c:v>0.30303</c:v>
                </c:pt>
                <c:pt idx="30">
                  <c:v>0.313131</c:v>
                </c:pt>
                <c:pt idx="31">
                  <c:v>0.323232</c:v>
                </c:pt>
                <c:pt idx="32">
                  <c:v>0.333333</c:v>
                </c:pt>
                <c:pt idx="33">
                  <c:v>0.343434</c:v>
                </c:pt>
                <c:pt idx="34">
                  <c:v>0.353535</c:v>
                </c:pt>
                <c:pt idx="35">
                  <c:v>0.363636</c:v>
                </c:pt>
                <c:pt idx="36">
                  <c:v>0.373737</c:v>
                </c:pt>
                <c:pt idx="37">
                  <c:v>0.383838</c:v>
                </c:pt>
                <c:pt idx="38">
                  <c:v>0.393939</c:v>
                </c:pt>
                <c:pt idx="39">
                  <c:v>0.40404</c:v>
                </c:pt>
                <c:pt idx="40">
                  <c:v>0.414141</c:v>
                </c:pt>
                <c:pt idx="41">
                  <c:v>0.424242</c:v>
                </c:pt>
                <c:pt idx="42">
                  <c:v>0.434343</c:v>
                </c:pt>
                <c:pt idx="43">
                  <c:v>0.444444</c:v>
                </c:pt>
                <c:pt idx="44">
                  <c:v>0.454545</c:v>
                </c:pt>
                <c:pt idx="45">
                  <c:v>0.464646</c:v>
                </c:pt>
                <c:pt idx="46">
                  <c:v>0.474747</c:v>
                </c:pt>
                <c:pt idx="47">
                  <c:v>0.484848</c:v>
                </c:pt>
                <c:pt idx="48">
                  <c:v>0.494949</c:v>
                </c:pt>
                <c:pt idx="49">
                  <c:v>0.505051</c:v>
                </c:pt>
                <c:pt idx="50">
                  <c:v>0.515152</c:v>
                </c:pt>
                <c:pt idx="51">
                  <c:v>0.525253</c:v>
                </c:pt>
                <c:pt idx="52">
                  <c:v>0.535354</c:v>
                </c:pt>
                <c:pt idx="53">
                  <c:v>0.545455</c:v>
                </c:pt>
                <c:pt idx="54">
                  <c:v>0.555556</c:v>
                </c:pt>
                <c:pt idx="55">
                  <c:v>0.565657</c:v>
                </c:pt>
                <c:pt idx="56">
                  <c:v>0.575758</c:v>
                </c:pt>
                <c:pt idx="57">
                  <c:v>0.585859</c:v>
                </c:pt>
                <c:pt idx="58">
                  <c:v>0.59596</c:v>
                </c:pt>
                <c:pt idx="59">
                  <c:v>0.606061</c:v>
                </c:pt>
                <c:pt idx="60">
                  <c:v>0.616162</c:v>
                </c:pt>
                <c:pt idx="61">
                  <c:v>0.626263</c:v>
                </c:pt>
                <c:pt idx="62">
                  <c:v>0.636364</c:v>
                </c:pt>
                <c:pt idx="63">
                  <c:v>0.646465</c:v>
                </c:pt>
                <c:pt idx="64">
                  <c:v>0.656566</c:v>
                </c:pt>
                <c:pt idx="65">
                  <c:v>0.666667</c:v>
                </c:pt>
                <c:pt idx="66">
                  <c:v>0.676768</c:v>
                </c:pt>
                <c:pt idx="67">
                  <c:v>0.686869</c:v>
                </c:pt>
                <c:pt idx="68">
                  <c:v>0.69697</c:v>
                </c:pt>
                <c:pt idx="69">
                  <c:v>0.707071</c:v>
                </c:pt>
                <c:pt idx="70">
                  <c:v>0.717172</c:v>
                </c:pt>
                <c:pt idx="71">
                  <c:v>0.727273</c:v>
                </c:pt>
                <c:pt idx="72">
                  <c:v>0.737374</c:v>
                </c:pt>
                <c:pt idx="73">
                  <c:v>0.747475</c:v>
                </c:pt>
                <c:pt idx="74">
                  <c:v>0.757576</c:v>
                </c:pt>
                <c:pt idx="75">
                  <c:v>0.767677</c:v>
                </c:pt>
                <c:pt idx="76">
                  <c:v>0.777778</c:v>
                </c:pt>
                <c:pt idx="77">
                  <c:v>0.787879</c:v>
                </c:pt>
                <c:pt idx="78">
                  <c:v>0.79798</c:v>
                </c:pt>
                <c:pt idx="79">
                  <c:v>0.808081</c:v>
                </c:pt>
                <c:pt idx="80">
                  <c:v>0.818182</c:v>
                </c:pt>
                <c:pt idx="81">
                  <c:v>0.828283</c:v>
                </c:pt>
                <c:pt idx="82">
                  <c:v>0.838384</c:v>
                </c:pt>
                <c:pt idx="83">
                  <c:v>0.848485</c:v>
                </c:pt>
                <c:pt idx="84">
                  <c:v>0.858586</c:v>
                </c:pt>
                <c:pt idx="85">
                  <c:v>0.868687</c:v>
                </c:pt>
                <c:pt idx="86">
                  <c:v>0.878788</c:v>
                </c:pt>
                <c:pt idx="87">
                  <c:v>0.888889</c:v>
                </c:pt>
                <c:pt idx="88">
                  <c:v>0.89899</c:v>
                </c:pt>
                <c:pt idx="89">
                  <c:v>0.909091</c:v>
                </c:pt>
                <c:pt idx="90">
                  <c:v>0.919192</c:v>
                </c:pt>
                <c:pt idx="91">
                  <c:v>0.929293</c:v>
                </c:pt>
                <c:pt idx="92">
                  <c:v>0.939394</c:v>
                </c:pt>
                <c:pt idx="93">
                  <c:v>0.949495</c:v>
                </c:pt>
                <c:pt idx="94">
                  <c:v>0.959596</c:v>
                </c:pt>
                <c:pt idx="95">
                  <c:v>0.969697</c:v>
                </c:pt>
                <c:pt idx="96">
                  <c:v>0.979798</c:v>
                </c:pt>
                <c:pt idx="97">
                  <c:v>0.989899</c:v>
                </c:pt>
                <c:pt idx="98">
                  <c:v>1.0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'4.AR'!$E$18</c:f>
              <c:strCache>
                <c:ptCount val="1"/>
                <c:pt idx="0">
                  <c:v>Cloud</c:v>
                </c:pt>
              </c:strCache>
            </c:strRef>
          </c:tx>
          <c:spPr>
            <a:ln w="47625">
              <a:prstDash val="dash"/>
            </a:ln>
          </c:spPr>
          <c:marker>
            <c:symbol val="none"/>
          </c:marker>
          <c:xVal>
            <c:numRef>
              <c:f>'4.AR'!$E$19:$E$257</c:f>
              <c:numCache>
                <c:formatCode>General</c:formatCode>
                <c:ptCount val="239"/>
                <c:pt idx="0">
                  <c:v>115.0</c:v>
                </c:pt>
                <c:pt idx="1">
                  <c:v>124.0</c:v>
                </c:pt>
                <c:pt idx="2">
                  <c:v>126.0</c:v>
                </c:pt>
                <c:pt idx="3">
                  <c:v>131.0</c:v>
                </c:pt>
                <c:pt idx="4">
                  <c:v>132.0</c:v>
                </c:pt>
                <c:pt idx="5">
                  <c:v>133.0</c:v>
                </c:pt>
                <c:pt idx="6">
                  <c:v>137.0</c:v>
                </c:pt>
                <c:pt idx="7">
                  <c:v>137.0</c:v>
                </c:pt>
                <c:pt idx="8">
                  <c:v>139.0</c:v>
                </c:pt>
                <c:pt idx="9">
                  <c:v>143.0</c:v>
                </c:pt>
                <c:pt idx="10">
                  <c:v>143.0</c:v>
                </c:pt>
                <c:pt idx="11">
                  <c:v>146.0</c:v>
                </c:pt>
                <c:pt idx="12">
                  <c:v>146.0</c:v>
                </c:pt>
                <c:pt idx="13">
                  <c:v>148.0</c:v>
                </c:pt>
                <c:pt idx="14">
                  <c:v>149.0</c:v>
                </c:pt>
                <c:pt idx="15">
                  <c:v>150.0</c:v>
                </c:pt>
                <c:pt idx="16">
                  <c:v>150.0</c:v>
                </c:pt>
                <c:pt idx="17">
                  <c:v>150.0</c:v>
                </c:pt>
                <c:pt idx="18">
                  <c:v>151.0</c:v>
                </c:pt>
                <c:pt idx="19">
                  <c:v>152.0</c:v>
                </c:pt>
                <c:pt idx="20">
                  <c:v>153.0</c:v>
                </c:pt>
                <c:pt idx="21">
                  <c:v>153.0</c:v>
                </c:pt>
                <c:pt idx="22">
                  <c:v>153.0</c:v>
                </c:pt>
                <c:pt idx="23">
                  <c:v>154.0</c:v>
                </c:pt>
                <c:pt idx="24">
                  <c:v>155.0</c:v>
                </c:pt>
                <c:pt idx="25">
                  <c:v>156.0</c:v>
                </c:pt>
                <c:pt idx="26">
                  <c:v>157.0</c:v>
                </c:pt>
                <c:pt idx="27">
                  <c:v>157.0</c:v>
                </c:pt>
                <c:pt idx="28">
                  <c:v>158.0</c:v>
                </c:pt>
                <c:pt idx="29">
                  <c:v>158.0</c:v>
                </c:pt>
                <c:pt idx="30">
                  <c:v>160.0</c:v>
                </c:pt>
                <c:pt idx="31">
                  <c:v>161.0</c:v>
                </c:pt>
                <c:pt idx="32">
                  <c:v>161.0</c:v>
                </c:pt>
                <c:pt idx="33">
                  <c:v>161.0</c:v>
                </c:pt>
                <c:pt idx="34">
                  <c:v>162.0</c:v>
                </c:pt>
                <c:pt idx="35">
                  <c:v>163.0</c:v>
                </c:pt>
                <c:pt idx="36">
                  <c:v>164.0</c:v>
                </c:pt>
                <c:pt idx="37">
                  <c:v>164.0</c:v>
                </c:pt>
                <c:pt idx="38">
                  <c:v>164.0</c:v>
                </c:pt>
                <c:pt idx="39">
                  <c:v>165.0</c:v>
                </c:pt>
                <c:pt idx="40">
                  <c:v>165.0</c:v>
                </c:pt>
                <c:pt idx="41">
                  <c:v>166.0</c:v>
                </c:pt>
                <c:pt idx="42">
                  <c:v>166.0</c:v>
                </c:pt>
                <c:pt idx="43">
                  <c:v>168.0</c:v>
                </c:pt>
                <c:pt idx="44">
                  <c:v>168.0</c:v>
                </c:pt>
                <c:pt idx="45">
                  <c:v>168.0</c:v>
                </c:pt>
                <c:pt idx="46">
                  <c:v>168.0</c:v>
                </c:pt>
                <c:pt idx="47">
                  <c:v>169.0</c:v>
                </c:pt>
                <c:pt idx="48">
                  <c:v>169.0</c:v>
                </c:pt>
                <c:pt idx="49">
                  <c:v>171.0</c:v>
                </c:pt>
                <c:pt idx="50">
                  <c:v>172.0</c:v>
                </c:pt>
                <c:pt idx="51">
                  <c:v>172.0</c:v>
                </c:pt>
                <c:pt idx="52">
                  <c:v>172.0</c:v>
                </c:pt>
                <c:pt idx="53">
                  <c:v>174.0</c:v>
                </c:pt>
                <c:pt idx="54">
                  <c:v>176.0</c:v>
                </c:pt>
                <c:pt idx="55">
                  <c:v>177.0</c:v>
                </c:pt>
                <c:pt idx="56">
                  <c:v>178.0</c:v>
                </c:pt>
                <c:pt idx="57">
                  <c:v>178.0</c:v>
                </c:pt>
                <c:pt idx="58">
                  <c:v>179.0</c:v>
                </c:pt>
                <c:pt idx="59">
                  <c:v>180.0</c:v>
                </c:pt>
                <c:pt idx="60">
                  <c:v>181.0</c:v>
                </c:pt>
                <c:pt idx="61">
                  <c:v>182.0</c:v>
                </c:pt>
                <c:pt idx="62">
                  <c:v>182.0</c:v>
                </c:pt>
                <c:pt idx="63">
                  <c:v>183.0</c:v>
                </c:pt>
                <c:pt idx="64">
                  <c:v>184.0</c:v>
                </c:pt>
                <c:pt idx="65">
                  <c:v>184.0</c:v>
                </c:pt>
                <c:pt idx="66">
                  <c:v>184.0</c:v>
                </c:pt>
                <c:pt idx="67">
                  <c:v>185.0</c:v>
                </c:pt>
                <c:pt idx="68">
                  <c:v>186.0</c:v>
                </c:pt>
                <c:pt idx="69">
                  <c:v>186.0</c:v>
                </c:pt>
                <c:pt idx="70">
                  <c:v>186.0</c:v>
                </c:pt>
                <c:pt idx="71">
                  <c:v>188.0</c:v>
                </c:pt>
                <c:pt idx="72">
                  <c:v>189.0</c:v>
                </c:pt>
                <c:pt idx="73">
                  <c:v>196.0</c:v>
                </c:pt>
                <c:pt idx="74">
                  <c:v>197.0</c:v>
                </c:pt>
                <c:pt idx="75">
                  <c:v>199.0</c:v>
                </c:pt>
                <c:pt idx="76">
                  <c:v>200.0</c:v>
                </c:pt>
                <c:pt idx="77">
                  <c:v>206.0</c:v>
                </c:pt>
                <c:pt idx="78">
                  <c:v>208.0</c:v>
                </c:pt>
                <c:pt idx="79">
                  <c:v>208.0</c:v>
                </c:pt>
                <c:pt idx="80">
                  <c:v>209.0</c:v>
                </c:pt>
                <c:pt idx="81">
                  <c:v>213.0</c:v>
                </c:pt>
                <c:pt idx="82">
                  <c:v>214.0</c:v>
                </c:pt>
                <c:pt idx="83">
                  <c:v>223.0</c:v>
                </c:pt>
                <c:pt idx="84">
                  <c:v>225.0</c:v>
                </c:pt>
                <c:pt idx="85">
                  <c:v>226.0</c:v>
                </c:pt>
                <c:pt idx="86">
                  <c:v>226.0</c:v>
                </c:pt>
                <c:pt idx="87">
                  <c:v>226.0</c:v>
                </c:pt>
                <c:pt idx="88">
                  <c:v>230.0</c:v>
                </c:pt>
                <c:pt idx="89">
                  <c:v>234.0</c:v>
                </c:pt>
                <c:pt idx="90">
                  <c:v>234.0</c:v>
                </c:pt>
                <c:pt idx="91">
                  <c:v>237.0</c:v>
                </c:pt>
                <c:pt idx="92">
                  <c:v>238.0</c:v>
                </c:pt>
                <c:pt idx="93">
                  <c:v>246.0</c:v>
                </c:pt>
                <c:pt idx="94">
                  <c:v>249.0</c:v>
                </c:pt>
                <c:pt idx="95">
                  <c:v>252.0</c:v>
                </c:pt>
                <c:pt idx="96">
                  <c:v>254.0</c:v>
                </c:pt>
                <c:pt idx="97">
                  <c:v>256.0</c:v>
                </c:pt>
                <c:pt idx="98">
                  <c:v>311.0</c:v>
                </c:pt>
              </c:numCache>
            </c:numRef>
          </c:xVal>
          <c:yVal>
            <c:numRef>
              <c:f>'4.AR'!$F$19:$F$257</c:f>
              <c:numCache>
                <c:formatCode>General</c:formatCode>
                <c:ptCount val="239"/>
                <c:pt idx="0">
                  <c:v>0.010101</c:v>
                </c:pt>
                <c:pt idx="1">
                  <c:v>0.020202</c:v>
                </c:pt>
                <c:pt idx="2">
                  <c:v>0.030303</c:v>
                </c:pt>
                <c:pt idx="3">
                  <c:v>0.040404</c:v>
                </c:pt>
                <c:pt idx="4">
                  <c:v>0.050505</c:v>
                </c:pt>
                <c:pt idx="5">
                  <c:v>0.060606</c:v>
                </c:pt>
                <c:pt idx="6">
                  <c:v>0.070707</c:v>
                </c:pt>
                <c:pt idx="7">
                  <c:v>0.080808</c:v>
                </c:pt>
                <c:pt idx="8">
                  <c:v>0.090909</c:v>
                </c:pt>
                <c:pt idx="9">
                  <c:v>0.10101</c:v>
                </c:pt>
                <c:pt idx="10">
                  <c:v>0.111111</c:v>
                </c:pt>
                <c:pt idx="11">
                  <c:v>0.121212</c:v>
                </c:pt>
                <c:pt idx="12">
                  <c:v>0.131313</c:v>
                </c:pt>
                <c:pt idx="13">
                  <c:v>0.141414</c:v>
                </c:pt>
                <c:pt idx="14">
                  <c:v>0.151515</c:v>
                </c:pt>
                <c:pt idx="15">
                  <c:v>0.161616</c:v>
                </c:pt>
                <c:pt idx="16">
                  <c:v>0.171717</c:v>
                </c:pt>
                <c:pt idx="17">
                  <c:v>0.181818</c:v>
                </c:pt>
                <c:pt idx="18">
                  <c:v>0.191919</c:v>
                </c:pt>
                <c:pt idx="19">
                  <c:v>0.20202</c:v>
                </c:pt>
                <c:pt idx="20">
                  <c:v>0.212121</c:v>
                </c:pt>
                <c:pt idx="21">
                  <c:v>0.222222</c:v>
                </c:pt>
                <c:pt idx="22">
                  <c:v>0.232323</c:v>
                </c:pt>
                <c:pt idx="23">
                  <c:v>0.242424</c:v>
                </c:pt>
                <c:pt idx="24">
                  <c:v>0.252525</c:v>
                </c:pt>
                <c:pt idx="25">
                  <c:v>0.262626</c:v>
                </c:pt>
                <c:pt idx="26">
                  <c:v>0.272727</c:v>
                </c:pt>
                <c:pt idx="27">
                  <c:v>0.282828</c:v>
                </c:pt>
                <c:pt idx="28">
                  <c:v>0.292929</c:v>
                </c:pt>
                <c:pt idx="29">
                  <c:v>0.30303</c:v>
                </c:pt>
                <c:pt idx="30">
                  <c:v>0.313131</c:v>
                </c:pt>
                <c:pt idx="31">
                  <c:v>0.323232</c:v>
                </c:pt>
                <c:pt idx="32">
                  <c:v>0.333333</c:v>
                </c:pt>
                <c:pt idx="33">
                  <c:v>0.343434</c:v>
                </c:pt>
                <c:pt idx="34">
                  <c:v>0.353535</c:v>
                </c:pt>
                <c:pt idx="35">
                  <c:v>0.363636</c:v>
                </c:pt>
                <c:pt idx="36">
                  <c:v>0.373737</c:v>
                </c:pt>
                <c:pt idx="37">
                  <c:v>0.383838</c:v>
                </c:pt>
                <c:pt idx="38">
                  <c:v>0.393939</c:v>
                </c:pt>
                <c:pt idx="39">
                  <c:v>0.40404</c:v>
                </c:pt>
                <c:pt idx="40">
                  <c:v>0.414141</c:v>
                </c:pt>
                <c:pt idx="41">
                  <c:v>0.424242</c:v>
                </c:pt>
                <c:pt idx="42">
                  <c:v>0.434343</c:v>
                </c:pt>
                <c:pt idx="43">
                  <c:v>0.444444</c:v>
                </c:pt>
                <c:pt idx="44">
                  <c:v>0.454545</c:v>
                </c:pt>
                <c:pt idx="45">
                  <c:v>0.464646</c:v>
                </c:pt>
                <c:pt idx="46">
                  <c:v>0.474747</c:v>
                </c:pt>
                <c:pt idx="47">
                  <c:v>0.484848</c:v>
                </c:pt>
                <c:pt idx="48">
                  <c:v>0.494949</c:v>
                </c:pt>
                <c:pt idx="49">
                  <c:v>0.505051</c:v>
                </c:pt>
                <c:pt idx="50">
                  <c:v>0.515152</c:v>
                </c:pt>
                <c:pt idx="51">
                  <c:v>0.525253</c:v>
                </c:pt>
                <c:pt idx="52">
                  <c:v>0.535354</c:v>
                </c:pt>
                <c:pt idx="53">
                  <c:v>0.545455</c:v>
                </c:pt>
                <c:pt idx="54">
                  <c:v>0.555556</c:v>
                </c:pt>
                <c:pt idx="55">
                  <c:v>0.565657</c:v>
                </c:pt>
                <c:pt idx="56">
                  <c:v>0.575758</c:v>
                </c:pt>
                <c:pt idx="57">
                  <c:v>0.585859</c:v>
                </c:pt>
                <c:pt idx="58">
                  <c:v>0.59596</c:v>
                </c:pt>
                <c:pt idx="59">
                  <c:v>0.606061</c:v>
                </c:pt>
                <c:pt idx="60">
                  <c:v>0.616162</c:v>
                </c:pt>
                <c:pt idx="61">
                  <c:v>0.626263</c:v>
                </c:pt>
                <c:pt idx="62">
                  <c:v>0.636364</c:v>
                </c:pt>
                <c:pt idx="63">
                  <c:v>0.646465</c:v>
                </c:pt>
                <c:pt idx="64">
                  <c:v>0.656566</c:v>
                </c:pt>
                <c:pt idx="65">
                  <c:v>0.666667</c:v>
                </c:pt>
                <c:pt idx="66">
                  <c:v>0.676768</c:v>
                </c:pt>
                <c:pt idx="67">
                  <c:v>0.686869</c:v>
                </c:pt>
                <c:pt idx="68">
                  <c:v>0.69697</c:v>
                </c:pt>
                <c:pt idx="69">
                  <c:v>0.707071</c:v>
                </c:pt>
                <c:pt idx="70">
                  <c:v>0.717172</c:v>
                </c:pt>
                <c:pt idx="71">
                  <c:v>0.727273</c:v>
                </c:pt>
                <c:pt idx="72">
                  <c:v>0.737374</c:v>
                </c:pt>
                <c:pt idx="73">
                  <c:v>0.747475</c:v>
                </c:pt>
                <c:pt idx="74">
                  <c:v>0.757576</c:v>
                </c:pt>
                <c:pt idx="75">
                  <c:v>0.767677</c:v>
                </c:pt>
                <c:pt idx="76">
                  <c:v>0.777778</c:v>
                </c:pt>
                <c:pt idx="77">
                  <c:v>0.787879</c:v>
                </c:pt>
                <c:pt idx="78">
                  <c:v>0.79798</c:v>
                </c:pt>
                <c:pt idx="79">
                  <c:v>0.808081</c:v>
                </c:pt>
                <c:pt idx="80">
                  <c:v>0.818182</c:v>
                </c:pt>
                <c:pt idx="81">
                  <c:v>0.828283</c:v>
                </c:pt>
                <c:pt idx="82">
                  <c:v>0.838384</c:v>
                </c:pt>
                <c:pt idx="83">
                  <c:v>0.848485</c:v>
                </c:pt>
                <c:pt idx="84">
                  <c:v>0.858586</c:v>
                </c:pt>
                <c:pt idx="85">
                  <c:v>0.868687</c:v>
                </c:pt>
                <c:pt idx="86">
                  <c:v>0.878788</c:v>
                </c:pt>
                <c:pt idx="87">
                  <c:v>0.888889</c:v>
                </c:pt>
                <c:pt idx="88">
                  <c:v>0.89899</c:v>
                </c:pt>
                <c:pt idx="89">
                  <c:v>0.909091</c:v>
                </c:pt>
                <c:pt idx="90">
                  <c:v>0.919192</c:v>
                </c:pt>
                <c:pt idx="91">
                  <c:v>0.929293</c:v>
                </c:pt>
                <c:pt idx="92">
                  <c:v>0.939394</c:v>
                </c:pt>
                <c:pt idx="93">
                  <c:v>0.949495</c:v>
                </c:pt>
                <c:pt idx="94">
                  <c:v>0.959596</c:v>
                </c:pt>
                <c:pt idx="95">
                  <c:v>0.969697</c:v>
                </c:pt>
                <c:pt idx="96">
                  <c:v>0.979798</c:v>
                </c:pt>
                <c:pt idx="97">
                  <c:v>0.989899</c:v>
                </c:pt>
                <c:pt idx="98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364312"/>
        <c:axId val="-2138358392"/>
      </c:scatterChart>
      <c:valAx>
        <c:axId val="-2138364312"/>
        <c:scaling>
          <c:orientation val="minMax"/>
          <c:max val="60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 dirty="0">
                    <a:latin typeface="Times New Roman" pitchFamily="18" charset="0"/>
                    <a:cs typeface="Times New Roman" pitchFamily="18" charset="0"/>
                  </a:rPr>
                  <a:t>Response Time (</a:t>
                </a:r>
                <a:r>
                  <a:rPr lang="en-US" sz="1600" b="0" dirty="0" err="1">
                    <a:latin typeface="Times New Roman" pitchFamily="18" charset="0"/>
                    <a:cs typeface="Times New Roman" pitchFamily="18" charset="0"/>
                  </a:rPr>
                  <a:t>ms</a:t>
                </a:r>
                <a:r>
                  <a:rPr lang="en-US" sz="1600" b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8358392"/>
        <c:crosses val="autoZero"/>
        <c:crossBetween val="midCat"/>
      </c:valAx>
      <c:valAx>
        <c:axId val="-2138358392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8364312"/>
        <c:crosses val="autoZero"/>
        <c:crossBetween val="midCat"/>
        <c:majorUnit val="0.2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52058101851852"/>
          <c:y val="0.206857142857143"/>
          <c:w val="0.292496990740741"/>
          <c:h val="0.25939841269841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null!$E$18</c:f>
              <c:strCache>
                <c:ptCount val="1"/>
                <c:pt idx="0">
                  <c:v>Gabriel</c:v>
                </c:pt>
              </c:strCache>
            </c:strRef>
          </c:tx>
          <c:spPr>
            <a:ln w="47625">
              <a:prstDash val="sysDash"/>
            </a:ln>
          </c:spPr>
          <c:marker>
            <c:symbol val="none"/>
          </c:marker>
          <c:xVal>
            <c:numRef>
              <c:f>null!$E$19:$E$5257</c:f>
              <c:numCache>
                <c:formatCode>General</c:formatCode>
                <c:ptCount val="5239"/>
                <c:pt idx="0">
                  <c:v>7.0</c:v>
                </c:pt>
                <c:pt idx="1">
                  <c:v>8.0</c:v>
                </c:pt>
                <c:pt idx="2">
                  <c:v>8.0</c:v>
                </c:pt>
                <c:pt idx="3">
                  <c:v>8.0</c:v>
                </c:pt>
                <c:pt idx="4">
                  <c:v>8.0</c:v>
                </c:pt>
                <c:pt idx="5">
                  <c:v>8.0</c:v>
                </c:pt>
                <c:pt idx="6">
                  <c:v>8.0</c:v>
                </c:pt>
                <c:pt idx="7">
                  <c:v>8.0</c:v>
                </c:pt>
                <c:pt idx="8">
                  <c:v>8.0</c:v>
                </c:pt>
                <c:pt idx="9">
                  <c:v>8.0</c:v>
                </c:pt>
                <c:pt idx="10">
                  <c:v>9.0</c:v>
                </c:pt>
                <c:pt idx="11">
                  <c:v>9.0</c:v>
                </c:pt>
                <c:pt idx="12">
                  <c:v>9.0</c:v>
                </c:pt>
                <c:pt idx="13">
                  <c:v>9.0</c:v>
                </c:pt>
                <c:pt idx="14">
                  <c:v>9.0</c:v>
                </c:pt>
                <c:pt idx="15">
                  <c:v>9.0</c:v>
                </c:pt>
                <c:pt idx="16">
                  <c:v>9.0</c:v>
                </c:pt>
                <c:pt idx="17">
                  <c:v>9.0</c:v>
                </c:pt>
                <c:pt idx="18">
                  <c:v>9.0</c:v>
                </c:pt>
                <c:pt idx="19">
                  <c:v>9.0</c:v>
                </c:pt>
                <c:pt idx="20">
                  <c:v>9.0</c:v>
                </c:pt>
                <c:pt idx="21">
                  <c:v>10.0</c:v>
                </c:pt>
                <c:pt idx="22">
                  <c:v>10.0</c:v>
                </c:pt>
                <c:pt idx="23">
                  <c:v>10.0</c:v>
                </c:pt>
                <c:pt idx="24">
                  <c:v>10.0</c:v>
                </c:pt>
                <c:pt idx="25">
                  <c:v>10.0</c:v>
                </c:pt>
                <c:pt idx="26">
                  <c:v>10.0</c:v>
                </c:pt>
                <c:pt idx="27">
                  <c:v>10.0</c:v>
                </c:pt>
                <c:pt idx="28">
                  <c:v>10.0</c:v>
                </c:pt>
                <c:pt idx="29">
                  <c:v>10.0</c:v>
                </c:pt>
                <c:pt idx="30">
                  <c:v>10.0</c:v>
                </c:pt>
                <c:pt idx="31">
                  <c:v>10.0</c:v>
                </c:pt>
                <c:pt idx="32">
                  <c:v>10.0</c:v>
                </c:pt>
                <c:pt idx="33">
                  <c:v>10.0</c:v>
                </c:pt>
                <c:pt idx="34">
                  <c:v>10.0</c:v>
                </c:pt>
                <c:pt idx="35">
                  <c:v>10.0</c:v>
                </c:pt>
                <c:pt idx="36">
                  <c:v>10.0</c:v>
                </c:pt>
                <c:pt idx="37">
                  <c:v>10.0</c:v>
                </c:pt>
                <c:pt idx="38">
                  <c:v>10.0</c:v>
                </c:pt>
                <c:pt idx="39">
                  <c:v>10.0</c:v>
                </c:pt>
                <c:pt idx="40">
                  <c:v>10.0</c:v>
                </c:pt>
                <c:pt idx="41">
                  <c:v>10.0</c:v>
                </c:pt>
                <c:pt idx="42">
                  <c:v>10.0</c:v>
                </c:pt>
                <c:pt idx="43">
                  <c:v>10.0</c:v>
                </c:pt>
                <c:pt idx="44">
                  <c:v>10.0</c:v>
                </c:pt>
                <c:pt idx="45">
                  <c:v>10.0</c:v>
                </c:pt>
                <c:pt idx="46">
                  <c:v>10.0</c:v>
                </c:pt>
                <c:pt idx="47">
                  <c:v>10.0</c:v>
                </c:pt>
                <c:pt idx="48">
                  <c:v>10.0</c:v>
                </c:pt>
                <c:pt idx="49">
                  <c:v>10.0</c:v>
                </c:pt>
                <c:pt idx="50">
                  <c:v>10.0</c:v>
                </c:pt>
                <c:pt idx="51">
                  <c:v>10.0</c:v>
                </c:pt>
                <c:pt idx="52">
                  <c:v>10.0</c:v>
                </c:pt>
                <c:pt idx="53">
                  <c:v>10.0</c:v>
                </c:pt>
                <c:pt idx="54">
                  <c:v>10.0</c:v>
                </c:pt>
                <c:pt idx="55">
                  <c:v>10.0</c:v>
                </c:pt>
                <c:pt idx="56">
                  <c:v>10.0</c:v>
                </c:pt>
                <c:pt idx="57">
                  <c:v>10.0</c:v>
                </c:pt>
                <c:pt idx="58">
                  <c:v>10.0</c:v>
                </c:pt>
                <c:pt idx="59">
                  <c:v>10.0</c:v>
                </c:pt>
                <c:pt idx="60">
                  <c:v>10.0</c:v>
                </c:pt>
                <c:pt idx="61">
                  <c:v>10.0</c:v>
                </c:pt>
                <c:pt idx="62">
                  <c:v>10.0</c:v>
                </c:pt>
                <c:pt idx="63">
                  <c:v>10.0</c:v>
                </c:pt>
                <c:pt idx="64">
                  <c:v>10.0</c:v>
                </c:pt>
                <c:pt idx="65">
                  <c:v>10.0</c:v>
                </c:pt>
                <c:pt idx="66">
                  <c:v>10.0</c:v>
                </c:pt>
                <c:pt idx="67">
                  <c:v>10.0</c:v>
                </c:pt>
                <c:pt idx="68">
                  <c:v>10.0</c:v>
                </c:pt>
                <c:pt idx="69">
                  <c:v>10.0</c:v>
                </c:pt>
                <c:pt idx="70">
                  <c:v>10.0</c:v>
                </c:pt>
                <c:pt idx="71">
                  <c:v>10.0</c:v>
                </c:pt>
                <c:pt idx="72">
                  <c:v>10.0</c:v>
                </c:pt>
                <c:pt idx="73">
                  <c:v>10.0</c:v>
                </c:pt>
                <c:pt idx="74">
                  <c:v>11.0</c:v>
                </c:pt>
                <c:pt idx="75">
                  <c:v>11.0</c:v>
                </c:pt>
                <c:pt idx="76">
                  <c:v>11.0</c:v>
                </c:pt>
                <c:pt idx="77">
                  <c:v>11.0</c:v>
                </c:pt>
                <c:pt idx="78">
                  <c:v>11.0</c:v>
                </c:pt>
                <c:pt idx="79">
                  <c:v>11.0</c:v>
                </c:pt>
                <c:pt idx="80">
                  <c:v>11.0</c:v>
                </c:pt>
                <c:pt idx="81">
                  <c:v>11.0</c:v>
                </c:pt>
                <c:pt idx="82">
                  <c:v>11.0</c:v>
                </c:pt>
                <c:pt idx="83">
                  <c:v>11.0</c:v>
                </c:pt>
                <c:pt idx="84">
                  <c:v>11.0</c:v>
                </c:pt>
                <c:pt idx="85">
                  <c:v>11.0</c:v>
                </c:pt>
                <c:pt idx="86">
                  <c:v>11.0</c:v>
                </c:pt>
                <c:pt idx="87">
                  <c:v>11.0</c:v>
                </c:pt>
                <c:pt idx="88">
                  <c:v>11.0</c:v>
                </c:pt>
                <c:pt idx="89">
                  <c:v>11.0</c:v>
                </c:pt>
                <c:pt idx="90">
                  <c:v>11.0</c:v>
                </c:pt>
                <c:pt idx="91">
                  <c:v>11.0</c:v>
                </c:pt>
                <c:pt idx="92">
                  <c:v>11.0</c:v>
                </c:pt>
                <c:pt idx="93">
                  <c:v>11.0</c:v>
                </c:pt>
                <c:pt idx="94">
                  <c:v>11.0</c:v>
                </c:pt>
                <c:pt idx="95">
                  <c:v>11.0</c:v>
                </c:pt>
                <c:pt idx="96">
                  <c:v>11.0</c:v>
                </c:pt>
                <c:pt idx="97">
                  <c:v>11.0</c:v>
                </c:pt>
                <c:pt idx="98">
                  <c:v>11.0</c:v>
                </c:pt>
                <c:pt idx="99">
                  <c:v>11.0</c:v>
                </c:pt>
                <c:pt idx="100">
                  <c:v>11.0</c:v>
                </c:pt>
                <c:pt idx="101">
                  <c:v>11.0</c:v>
                </c:pt>
                <c:pt idx="102">
                  <c:v>11.0</c:v>
                </c:pt>
                <c:pt idx="103">
                  <c:v>11.0</c:v>
                </c:pt>
                <c:pt idx="104">
                  <c:v>11.0</c:v>
                </c:pt>
                <c:pt idx="105">
                  <c:v>11.0</c:v>
                </c:pt>
                <c:pt idx="106">
                  <c:v>11.0</c:v>
                </c:pt>
                <c:pt idx="107">
                  <c:v>11.0</c:v>
                </c:pt>
                <c:pt idx="108">
                  <c:v>11.0</c:v>
                </c:pt>
                <c:pt idx="109">
                  <c:v>11.0</c:v>
                </c:pt>
                <c:pt idx="110">
                  <c:v>11.0</c:v>
                </c:pt>
                <c:pt idx="111">
                  <c:v>11.0</c:v>
                </c:pt>
                <c:pt idx="112">
                  <c:v>11.0</c:v>
                </c:pt>
                <c:pt idx="113">
                  <c:v>11.0</c:v>
                </c:pt>
                <c:pt idx="114">
                  <c:v>11.0</c:v>
                </c:pt>
                <c:pt idx="115">
                  <c:v>11.0</c:v>
                </c:pt>
                <c:pt idx="116">
                  <c:v>11.0</c:v>
                </c:pt>
                <c:pt idx="117">
                  <c:v>11.0</c:v>
                </c:pt>
                <c:pt idx="118">
                  <c:v>11.0</c:v>
                </c:pt>
                <c:pt idx="119">
                  <c:v>11.0</c:v>
                </c:pt>
                <c:pt idx="120">
                  <c:v>11.0</c:v>
                </c:pt>
                <c:pt idx="121">
                  <c:v>11.0</c:v>
                </c:pt>
                <c:pt idx="122">
                  <c:v>11.0</c:v>
                </c:pt>
                <c:pt idx="123">
                  <c:v>11.0</c:v>
                </c:pt>
                <c:pt idx="124">
                  <c:v>11.0</c:v>
                </c:pt>
                <c:pt idx="125">
                  <c:v>11.0</c:v>
                </c:pt>
                <c:pt idx="126">
                  <c:v>11.0</c:v>
                </c:pt>
                <c:pt idx="127">
                  <c:v>11.0</c:v>
                </c:pt>
                <c:pt idx="128">
                  <c:v>11.0</c:v>
                </c:pt>
                <c:pt idx="129">
                  <c:v>11.0</c:v>
                </c:pt>
                <c:pt idx="130">
                  <c:v>11.0</c:v>
                </c:pt>
                <c:pt idx="131">
                  <c:v>11.0</c:v>
                </c:pt>
                <c:pt idx="132">
                  <c:v>11.0</c:v>
                </c:pt>
                <c:pt idx="133">
                  <c:v>11.0</c:v>
                </c:pt>
                <c:pt idx="134">
                  <c:v>11.0</c:v>
                </c:pt>
                <c:pt idx="135">
                  <c:v>11.0</c:v>
                </c:pt>
                <c:pt idx="136">
                  <c:v>11.0</c:v>
                </c:pt>
                <c:pt idx="137">
                  <c:v>11.0</c:v>
                </c:pt>
                <c:pt idx="138">
                  <c:v>11.0</c:v>
                </c:pt>
                <c:pt idx="139">
                  <c:v>11.0</c:v>
                </c:pt>
                <c:pt idx="140">
                  <c:v>11.0</c:v>
                </c:pt>
                <c:pt idx="141">
                  <c:v>11.0</c:v>
                </c:pt>
                <c:pt idx="142">
                  <c:v>11.0</c:v>
                </c:pt>
                <c:pt idx="143">
                  <c:v>11.0</c:v>
                </c:pt>
                <c:pt idx="144">
                  <c:v>11.0</c:v>
                </c:pt>
                <c:pt idx="145">
                  <c:v>11.0</c:v>
                </c:pt>
                <c:pt idx="146">
                  <c:v>12.0</c:v>
                </c:pt>
                <c:pt idx="147">
                  <c:v>12.0</c:v>
                </c:pt>
                <c:pt idx="148">
                  <c:v>12.0</c:v>
                </c:pt>
                <c:pt idx="149">
                  <c:v>12.0</c:v>
                </c:pt>
                <c:pt idx="150">
                  <c:v>12.0</c:v>
                </c:pt>
                <c:pt idx="151">
                  <c:v>12.0</c:v>
                </c:pt>
                <c:pt idx="152">
                  <c:v>12.0</c:v>
                </c:pt>
                <c:pt idx="153">
                  <c:v>12.0</c:v>
                </c:pt>
                <c:pt idx="154">
                  <c:v>12.0</c:v>
                </c:pt>
                <c:pt idx="155">
                  <c:v>12.0</c:v>
                </c:pt>
                <c:pt idx="156">
                  <c:v>12.0</c:v>
                </c:pt>
                <c:pt idx="157">
                  <c:v>12.0</c:v>
                </c:pt>
                <c:pt idx="158">
                  <c:v>12.0</c:v>
                </c:pt>
                <c:pt idx="159">
                  <c:v>12.0</c:v>
                </c:pt>
                <c:pt idx="160">
                  <c:v>12.0</c:v>
                </c:pt>
                <c:pt idx="161">
                  <c:v>12.0</c:v>
                </c:pt>
                <c:pt idx="162">
                  <c:v>12.0</c:v>
                </c:pt>
                <c:pt idx="163">
                  <c:v>12.0</c:v>
                </c:pt>
                <c:pt idx="164">
                  <c:v>12.0</c:v>
                </c:pt>
                <c:pt idx="165">
                  <c:v>12.0</c:v>
                </c:pt>
                <c:pt idx="166">
                  <c:v>12.0</c:v>
                </c:pt>
                <c:pt idx="167">
                  <c:v>12.0</c:v>
                </c:pt>
                <c:pt idx="168">
                  <c:v>12.0</c:v>
                </c:pt>
                <c:pt idx="169">
                  <c:v>12.0</c:v>
                </c:pt>
                <c:pt idx="170">
                  <c:v>12.0</c:v>
                </c:pt>
                <c:pt idx="171">
                  <c:v>12.0</c:v>
                </c:pt>
                <c:pt idx="172">
                  <c:v>12.0</c:v>
                </c:pt>
                <c:pt idx="173">
                  <c:v>12.0</c:v>
                </c:pt>
                <c:pt idx="174">
                  <c:v>12.0</c:v>
                </c:pt>
                <c:pt idx="175">
                  <c:v>12.0</c:v>
                </c:pt>
                <c:pt idx="176">
                  <c:v>12.0</c:v>
                </c:pt>
                <c:pt idx="177">
                  <c:v>12.0</c:v>
                </c:pt>
                <c:pt idx="178">
                  <c:v>12.0</c:v>
                </c:pt>
                <c:pt idx="179">
                  <c:v>12.0</c:v>
                </c:pt>
                <c:pt idx="180">
                  <c:v>12.0</c:v>
                </c:pt>
                <c:pt idx="181">
                  <c:v>12.0</c:v>
                </c:pt>
                <c:pt idx="182">
                  <c:v>12.0</c:v>
                </c:pt>
                <c:pt idx="183">
                  <c:v>12.0</c:v>
                </c:pt>
                <c:pt idx="184">
                  <c:v>12.0</c:v>
                </c:pt>
                <c:pt idx="185">
                  <c:v>12.0</c:v>
                </c:pt>
                <c:pt idx="186">
                  <c:v>12.0</c:v>
                </c:pt>
                <c:pt idx="187">
                  <c:v>12.0</c:v>
                </c:pt>
                <c:pt idx="188">
                  <c:v>12.0</c:v>
                </c:pt>
                <c:pt idx="189">
                  <c:v>12.0</c:v>
                </c:pt>
                <c:pt idx="190">
                  <c:v>12.0</c:v>
                </c:pt>
                <c:pt idx="191">
                  <c:v>12.0</c:v>
                </c:pt>
                <c:pt idx="192">
                  <c:v>12.0</c:v>
                </c:pt>
                <c:pt idx="193">
                  <c:v>12.0</c:v>
                </c:pt>
                <c:pt idx="194">
                  <c:v>12.0</c:v>
                </c:pt>
                <c:pt idx="195">
                  <c:v>12.0</c:v>
                </c:pt>
                <c:pt idx="196">
                  <c:v>12.0</c:v>
                </c:pt>
                <c:pt idx="197">
                  <c:v>12.0</c:v>
                </c:pt>
                <c:pt idx="198">
                  <c:v>12.0</c:v>
                </c:pt>
                <c:pt idx="199">
                  <c:v>12.0</c:v>
                </c:pt>
                <c:pt idx="200">
                  <c:v>12.0</c:v>
                </c:pt>
                <c:pt idx="201">
                  <c:v>12.0</c:v>
                </c:pt>
                <c:pt idx="202">
                  <c:v>12.0</c:v>
                </c:pt>
                <c:pt idx="203">
                  <c:v>12.0</c:v>
                </c:pt>
                <c:pt idx="204">
                  <c:v>12.0</c:v>
                </c:pt>
                <c:pt idx="205">
                  <c:v>12.0</c:v>
                </c:pt>
                <c:pt idx="206">
                  <c:v>12.0</c:v>
                </c:pt>
                <c:pt idx="207">
                  <c:v>12.0</c:v>
                </c:pt>
                <c:pt idx="208">
                  <c:v>12.0</c:v>
                </c:pt>
                <c:pt idx="209">
                  <c:v>12.0</c:v>
                </c:pt>
                <c:pt idx="210">
                  <c:v>12.0</c:v>
                </c:pt>
                <c:pt idx="211">
                  <c:v>12.0</c:v>
                </c:pt>
                <c:pt idx="212">
                  <c:v>12.0</c:v>
                </c:pt>
                <c:pt idx="213">
                  <c:v>12.0</c:v>
                </c:pt>
                <c:pt idx="214">
                  <c:v>12.0</c:v>
                </c:pt>
                <c:pt idx="215">
                  <c:v>12.0</c:v>
                </c:pt>
                <c:pt idx="216">
                  <c:v>12.0</c:v>
                </c:pt>
                <c:pt idx="217">
                  <c:v>12.0</c:v>
                </c:pt>
                <c:pt idx="218">
                  <c:v>12.0</c:v>
                </c:pt>
                <c:pt idx="219">
                  <c:v>12.0</c:v>
                </c:pt>
                <c:pt idx="220">
                  <c:v>12.0</c:v>
                </c:pt>
                <c:pt idx="221">
                  <c:v>12.0</c:v>
                </c:pt>
                <c:pt idx="222">
                  <c:v>12.0</c:v>
                </c:pt>
                <c:pt idx="223">
                  <c:v>12.0</c:v>
                </c:pt>
                <c:pt idx="224">
                  <c:v>12.0</c:v>
                </c:pt>
                <c:pt idx="225">
                  <c:v>13.0</c:v>
                </c:pt>
                <c:pt idx="226">
                  <c:v>13.0</c:v>
                </c:pt>
                <c:pt idx="227">
                  <c:v>13.0</c:v>
                </c:pt>
                <c:pt idx="228">
                  <c:v>13.0</c:v>
                </c:pt>
                <c:pt idx="229">
                  <c:v>13.0</c:v>
                </c:pt>
                <c:pt idx="230">
                  <c:v>13.0</c:v>
                </c:pt>
                <c:pt idx="231">
                  <c:v>13.0</c:v>
                </c:pt>
                <c:pt idx="232">
                  <c:v>13.0</c:v>
                </c:pt>
                <c:pt idx="233">
                  <c:v>13.0</c:v>
                </c:pt>
                <c:pt idx="234">
                  <c:v>13.0</c:v>
                </c:pt>
                <c:pt idx="235">
                  <c:v>13.0</c:v>
                </c:pt>
                <c:pt idx="236">
                  <c:v>13.0</c:v>
                </c:pt>
                <c:pt idx="237">
                  <c:v>13.0</c:v>
                </c:pt>
                <c:pt idx="238">
                  <c:v>13.0</c:v>
                </c:pt>
                <c:pt idx="239">
                  <c:v>13.0</c:v>
                </c:pt>
                <c:pt idx="240">
                  <c:v>13.0</c:v>
                </c:pt>
                <c:pt idx="241">
                  <c:v>13.0</c:v>
                </c:pt>
                <c:pt idx="242">
                  <c:v>13.0</c:v>
                </c:pt>
                <c:pt idx="243">
                  <c:v>13.0</c:v>
                </c:pt>
                <c:pt idx="244">
                  <c:v>13.0</c:v>
                </c:pt>
                <c:pt idx="245">
                  <c:v>13.0</c:v>
                </c:pt>
                <c:pt idx="246">
                  <c:v>13.0</c:v>
                </c:pt>
                <c:pt idx="247">
                  <c:v>13.0</c:v>
                </c:pt>
                <c:pt idx="248">
                  <c:v>13.0</c:v>
                </c:pt>
                <c:pt idx="249">
                  <c:v>13.0</c:v>
                </c:pt>
                <c:pt idx="250">
                  <c:v>13.0</c:v>
                </c:pt>
                <c:pt idx="251">
                  <c:v>13.0</c:v>
                </c:pt>
                <c:pt idx="252">
                  <c:v>13.0</c:v>
                </c:pt>
                <c:pt idx="253">
                  <c:v>13.0</c:v>
                </c:pt>
                <c:pt idx="254">
                  <c:v>13.0</c:v>
                </c:pt>
                <c:pt idx="255">
                  <c:v>13.0</c:v>
                </c:pt>
                <c:pt idx="256">
                  <c:v>13.0</c:v>
                </c:pt>
                <c:pt idx="257">
                  <c:v>13.0</c:v>
                </c:pt>
                <c:pt idx="258">
                  <c:v>13.0</c:v>
                </c:pt>
                <c:pt idx="259">
                  <c:v>13.0</c:v>
                </c:pt>
                <c:pt idx="260">
                  <c:v>13.0</c:v>
                </c:pt>
                <c:pt idx="261">
                  <c:v>13.0</c:v>
                </c:pt>
                <c:pt idx="262">
                  <c:v>13.0</c:v>
                </c:pt>
                <c:pt idx="263">
                  <c:v>13.0</c:v>
                </c:pt>
                <c:pt idx="264">
                  <c:v>13.0</c:v>
                </c:pt>
                <c:pt idx="265">
                  <c:v>13.0</c:v>
                </c:pt>
                <c:pt idx="266">
                  <c:v>13.0</c:v>
                </c:pt>
                <c:pt idx="267">
                  <c:v>13.0</c:v>
                </c:pt>
                <c:pt idx="268">
                  <c:v>13.0</c:v>
                </c:pt>
                <c:pt idx="269">
                  <c:v>13.0</c:v>
                </c:pt>
                <c:pt idx="270">
                  <c:v>13.0</c:v>
                </c:pt>
                <c:pt idx="271">
                  <c:v>13.0</c:v>
                </c:pt>
                <c:pt idx="272">
                  <c:v>13.0</c:v>
                </c:pt>
                <c:pt idx="273">
                  <c:v>13.0</c:v>
                </c:pt>
                <c:pt idx="274">
                  <c:v>13.0</c:v>
                </c:pt>
                <c:pt idx="275">
                  <c:v>13.0</c:v>
                </c:pt>
                <c:pt idx="276">
                  <c:v>13.0</c:v>
                </c:pt>
                <c:pt idx="277">
                  <c:v>13.0</c:v>
                </c:pt>
                <c:pt idx="278">
                  <c:v>13.0</c:v>
                </c:pt>
                <c:pt idx="279">
                  <c:v>13.0</c:v>
                </c:pt>
                <c:pt idx="280">
                  <c:v>13.0</c:v>
                </c:pt>
                <c:pt idx="281">
                  <c:v>13.0</c:v>
                </c:pt>
                <c:pt idx="282">
                  <c:v>13.0</c:v>
                </c:pt>
                <c:pt idx="283">
                  <c:v>13.0</c:v>
                </c:pt>
                <c:pt idx="284">
                  <c:v>13.0</c:v>
                </c:pt>
                <c:pt idx="285">
                  <c:v>13.0</c:v>
                </c:pt>
                <c:pt idx="286">
                  <c:v>13.0</c:v>
                </c:pt>
                <c:pt idx="287">
                  <c:v>13.0</c:v>
                </c:pt>
                <c:pt idx="288">
                  <c:v>13.0</c:v>
                </c:pt>
                <c:pt idx="289">
                  <c:v>13.0</c:v>
                </c:pt>
                <c:pt idx="290">
                  <c:v>13.0</c:v>
                </c:pt>
                <c:pt idx="291">
                  <c:v>13.0</c:v>
                </c:pt>
                <c:pt idx="292">
                  <c:v>13.0</c:v>
                </c:pt>
                <c:pt idx="293">
                  <c:v>13.0</c:v>
                </c:pt>
                <c:pt idx="294">
                  <c:v>13.0</c:v>
                </c:pt>
                <c:pt idx="295">
                  <c:v>13.0</c:v>
                </c:pt>
                <c:pt idx="296">
                  <c:v>13.0</c:v>
                </c:pt>
                <c:pt idx="297">
                  <c:v>13.0</c:v>
                </c:pt>
                <c:pt idx="298">
                  <c:v>13.0</c:v>
                </c:pt>
                <c:pt idx="299">
                  <c:v>13.0</c:v>
                </c:pt>
                <c:pt idx="300">
                  <c:v>13.0</c:v>
                </c:pt>
                <c:pt idx="301">
                  <c:v>13.0</c:v>
                </c:pt>
                <c:pt idx="302">
                  <c:v>13.0</c:v>
                </c:pt>
                <c:pt idx="303">
                  <c:v>13.0</c:v>
                </c:pt>
                <c:pt idx="304">
                  <c:v>13.0</c:v>
                </c:pt>
                <c:pt idx="305">
                  <c:v>13.0</c:v>
                </c:pt>
                <c:pt idx="306">
                  <c:v>13.0</c:v>
                </c:pt>
                <c:pt idx="307">
                  <c:v>13.0</c:v>
                </c:pt>
                <c:pt idx="308">
                  <c:v>13.0</c:v>
                </c:pt>
                <c:pt idx="309">
                  <c:v>13.0</c:v>
                </c:pt>
                <c:pt idx="310">
                  <c:v>13.0</c:v>
                </c:pt>
                <c:pt idx="311">
                  <c:v>13.0</c:v>
                </c:pt>
                <c:pt idx="312">
                  <c:v>13.0</c:v>
                </c:pt>
                <c:pt idx="313">
                  <c:v>13.0</c:v>
                </c:pt>
                <c:pt idx="314">
                  <c:v>13.0</c:v>
                </c:pt>
                <c:pt idx="315">
                  <c:v>13.0</c:v>
                </c:pt>
                <c:pt idx="316">
                  <c:v>13.0</c:v>
                </c:pt>
                <c:pt idx="317">
                  <c:v>13.0</c:v>
                </c:pt>
                <c:pt idx="318">
                  <c:v>13.0</c:v>
                </c:pt>
                <c:pt idx="319">
                  <c:v>13.0</c:v>
                </c:pt>
                <c:pt idx="320">
                  <c:v>14.0</c:v>
                </c:pt>
                <c:pt idx="321">
                  <c:v>14.0</c:v>
                </c:pt>
                <c:pt idx="322">
                  <c:v>14.0</c:v>
                </c:pt>
                <c:pt idx="323">
                  <c:v>14.0</c:v>
                </c:pt>
                <c:pt idx="324">
                  <c:v>14.0</c:v>
                </c:pt>
                <c:pt idx="325">
                  <c:v>14.0</c:v>
                </c:pt>
                <c:pt idx="326">
                  <c:v>14.0</c:v>
                </c:pt>
                <c:pt idx="327">
                  <c:v>14.0</c:v>
                </c:pt>
                <c:pt idx="328">
                  <c:v>14.0</c:v>
                </c:pt>
                <c:pt idx="329">
                  <c:v>14.0</c:v>
                </c:pt>
                <c:pt idx="330">
                  <c:v>14.0</c:v>
                </c:pt>
                <c:pt idx="331">
                  <c:v>14.0</c:v>
                </c:pt>
                <c:pt idx="332">
                  <c:v>14.0</c:v>
                </c:pt>
                <c:pt idx="333">
                  <c:v>14.0</c:v>
                </c:pt>
                <c:pt idx="334">
                  <c:v>14.0</c:v>
                </c:pt>
                <c:pt idx="335">
                  <c:v>14.0</c:v>
                </c:pt>
                <c:pt idx="336">
                  <c:v>14.0</c:v>
                </c:pt>
                <c:pt idx="337">
                  <c:v>14.0</c:v>
                </c:pt>
                <c:pt idx="338">
                  <c:v>14.0</c:v>
                </c:pt>
                <c:pt idx="339">
                  <c:v>14.0</c:v>
                </c:pt>
                <c:pt idx="340">
                  <c:v>14.0</c:v>
                </c:pt>
                <c:pt idx="341">
                  <c:v>14.0</c:v>
                </c:pt>
                <c:pt idx="342">
                  <c:v>14.0</c:v>
                </c:pt>
                <c:pt idx="343">
                  <c:v>14.0</c:v>
                </c:pt>
                <c:pt idx="344">
                  <c:v>14.0</c:v>
                </c:pt>
                <c:pt idx="345">
                  <c:v>14.0</c:v>
                </c:pt>
                <c:pt idx="346">
                  <c:v>14.0</c:v>
                </c:pt>
                <c:pt idx="347">
                  <c:v>14.0</c:v>
                </c:pt>
                <c:pt idx="348">
                  <c:v>14.0</c:v>
                </c:pt>
                <c:pt idx="349">
                  <c:v>14.0</c:v>
                </c:pt>
                <c:pt idx="350">
                  <c:v>14.0</c:v>
                </c:pt>
                <c:pt idx="351">
                  <c:v>14.0</c:v>
                </c:pt>
                <c:pt idx="352">
                  <c:v>14.0</c:v>
                </c:pt>
                <c:pt idx="353">
                  <c:v>14.0</c:v>
                </c:pt>
                <c:pt idx="354">
                  <c:v>14.0</c:v>
                </c:pt>
                <c:pt idx="355">
                  <c:v>14.0</c:v>
                </c:pt>
                <c:pt idx="356">
                  <c:v>14.0</c:v>
                </c:pt>
                <c:pt idx="357">
                  <c:v>14.0</c:v>
                </c:pt>
                <c:pt idx="358">
                  <c:v>14.0</c:v>
                </c:pt>
                <c:pt idx="359">
                  <c:v>14.0</c:v>
                </c:pt>
                <c:pt idx="360">
                  <c:v>14.0</c:v>
                </c:pt>
                <c:pt idx="361">
                  <c:v>14.0</c:v>
                </c:pt>
                <c:pt idx="362">
                  <c:v>14.0</c:v>
                </c:pt>
                <c:pt idx="363">
                  <c:v>14.0</c:v>
                </c:pt>
                <c:pt idx="364">
                  <c:v>14.0</c:v>
                </c:pt>
                <c:pt idx="365">
                  <c:v>14.0</c:v>
                </c:pt>
                <c:pt idx="366">
                  <c:v>14.0</c:v>
                </c:pt>
                <c:pt idx="367">
                  <c:v>14.0</c:v>
                </c:pt>
                <c:pt idx="368">
                  <c:v>14.0</c:v>
                </c:pt>
                <c:pt idx="369">
                  <c:v>14.0</c:v>
                </c:pt>
                <c:pt idx="370">
                  <c:v>14.0</c:v>
                </c:pt>
                <c:pt idx="371">
                  <c:v>14.0</c:v>
                </c:pt>
                <c:pt idx="372">
                  <c:v>14.0</c:v>
                </c:pt>
                <c:pt idx="373">
                  <c:v>14.0</c:v>
                </c:pt>
                <c:pt idx="374">
                  <c:v>14.0</c:v>
                </c:pt>
                <c:pt idx="375">
                  <c:v>14.0</c:v>
                </c:pt>
                <c:pt idx="376">
                  <c:v>14.0</c:v>
                </c:pt>
                <c:pt idx="377">
                  <c:v>14.0</c:v>
                </c:pt>
                <c:pt idx="378">
                  <c:v>14.0</c:v>
                </c:pt>
                <c:pt idx="379">
                  <c:v>14.0</c:v>
                </c:pt>
                <c:pt idx="380">
                  <c:v>14.0</c:v>
                </c:pt>
                <c:pt idx="381">
                  <c:v>14.0</c:v>
                </c:pt>
                <c:pt idx="382">
                  <c:v>14.0</c:v>
                </c:pt>
                <c:pt idx="383">
                  <c:v>14.0</c:v>
                </c:pt>
                <c:pt idx="384">
                  <c:v>14.0</c:v>
                </c:pt>
                <c:pt idx="385">
                  <c:v>14.0</c:v>
                </c:pt>
                <c:pt idx="386">
                  <c:v>14.0</c:v>
                </c:pt>
                <c:pt idx="387">
                  <c:v>14.0</c:v>
                </c:pt>
                <c:pt idx="388">
                  <c:v>14.0</c:v>
                </c:pt>
                <c:pt idx="389">
                  <c:v>14.0</c:v>
                </c:pt>
                <c:pt idx="390">
                  <c:v>14.0</c:v>
                </c:pt>
                <c:pt idx="391">
                  <c:v>14.0</c:v>
                </c:pt>
                <c:pt idx="392">
                  <c:v>14.0</c:v>
                </c:pt>
                <c:pt idx="393">
                  <c:v>14.0</c:v>
                </c:pt>
                <c:pt idx="394">
                  <c:v>14.0</c:v>
                </c:pt>
                <c:pt idx="395">
                  <c:v>14.0</c:v>
                </c:pt>
                <c:pt idx="396">
                  <c:v>14.0</c:v>
                </c:pt>
                <c:pt idx="397">
                  <c:v>14.0</c:v>
                </c:pt>
                <c:pt idx="398">
                  <c:v>14.0</c:v>
                </c:pt>
                <c:pt idx="399">
                  <c:v>14.0</c:v>
                </c:pt>
                <c:pt idx="400">
                  <c:v>14.0</c:v>
                </c:pt>
                <c:pt idx="401">
                  <c:v>14.0</c:v>
                </c:pt>
                <c:pt idx="402">
                  <c:v>14.0</c:v>
                </c:pt>
                <c:pt idx="403">
                  <c:v>15.0</c:v>
                </c:pt>
                <c:pt idx="404">
                  <c:v>15.0</c:v>
                </c:pt>
                <c:pt idx="405">
                  <c:v>15.0</c:v>
                </c:pt>
                <c:pt idx="406">
                  <c:v>15.0</c:v>
                </c:pt>
                <c:pt idx="407">
                  <c:v>15.0</c:v>
                </c:pt>
                <c:pt idx="408">
                  <c:v>15.0</c:v>
                </c:pt>
                <c:pt idx="409">
                  <c:v>15.0</c:v>
                </c:pt>
                <c:pt idx="410">
                  <c:v>15.0</c:v>
                </c:pt>
                <c:pt idx="411">
                  <c:v>15.0</c:v>
                </c:pt>
                <c:pt idx="412">
                  <c:v>15.0</c:v>
                </c:pt>
                <c:pt idx="413">
                  <c:v>15.0</c:v>
                </c:pt>
                <c:pt idx="414">
                  <c:v>15.0</c:v>
                </c:pt>
                <c:pt idx="415">
                  <c:v>15.0</c:v>
                </c:pt>
                <c:pt idx="416">
                  <c:v>15.0</c:v>
                </c:pt>
                <c:pt idx="417">
                  <c:v>15.0</c:v>
                </c:pt>
                <c:pt idx="418">
                  <c:v>15.0</c:v>
                </c:pt>
                <c:pt idx="419">
                  <c:v>15.0</c:v>
                </c:pt>
                <c:pt idx="420">
                  <c:v>15.0</c:v>
                </c:pt>
                <c:pt idx="421">
                  <c:v>15.0</c:v>
                </c:pt>
                <c:pt idx="422">
                  <c:v>15.0</c:v>
                </c:pt>
                <c:pt idx="423">
                  <c:v>15.0</c:v>
                </c:pt>
                <c:pt idx="424">
                  <c:v>15.0</c:v>
                </c:pt>
                <c:pt idx="425">
                  <c:v>15.0</c:v>
                </c:pt>
                <c:pt idx="426">
                  <c:v>15.0</c:v>
                </c:pt>
                <c:pt idx="427">
                  <c:v>15.0</c:v>
                </c:pt>
                <c:pt idx="428">
                  <c:v>15.0</c:v>
                </c:pt>
                <c:pt idx="429">
                  <c:v>15.0</c:v>
                </c:pt>
                <c:pt idx="430">
                  <c:v>15.0</c:v>
                </c:pt>
                <c:pt idx="431">
                  <c:v>15.0</c:v>
                </c:pt>
                <c:pt idx="432">
                  <c:v>15.0</c:v>
                </c:pt>
                <c:pt idx="433">
                  <c:v>15.0</c:v>
                </c:pt>
                <c:pt idx="434">
                  <c:v>15.0</c:v>
                </c:pt>
                <c:pt idx="435">
                  <c:v>15.0</c:v>
                </c:pt>
                <c:pt idx="436">
                  <c:v>15.0</c:v>
                </c:pt>
                <c:pt idx="437">
                  <c:v>15.0</c:v>
                </c:pt>
                <c:pt idx="438">
                  <c:v>15.0</c:v>
                </c:pt>
                <c:pt idx="439">
                  <c:v>15.0</c:v>
                </c:pt>
                <c:pt idx="440">
                  <c:v>15.0</c:v>
                </c:pt>
                <c:pt idx="441">
                  <c:v>15.0</c:v>
                </c:pt>
                <c:pt idx="442">
                  <c:v>15.0</c:v>
                </c:pt>
                <c:pt idx="443">
                  <c:v>15.0</c:v>
                </c:pt>
                <c:pt idx="444">
                  <c:v>15.0</c:v>
                </c:pt>
                <c:pt idx="445">
                  <c:v>15.0</c:v>
                </c:pt>
                <c:pt idx="446">
                  <c:v>15.0</c:v>
                </c:pt>
                <c:pt idx="447">
                  <c:v>15.0</c:v>
                </c:pt>
                <c:pt idx="448">
                  <c:v>15.0</c:v>
                </c:pt>
                <c:pt idx="449">
                  <c:v>15.0</c:v>
                </c:pt>
                <c:pt idx="450">
                  <c:v>15.0</c:v>
                </c:pt>
                <c:pt idx="451">
                  <c:v>15.0</c:v>
                </c:pt>
                <c:pt idx="452">
                  <c:v>15.0</c:v>
                </c:pt>
                <c:pt idx="453">
                  <c:v>15.0</c:v>
                </c:pt>
                <c:pt idx="454">
                  <c:v>15.0</c:v>
                </c:pt>
                <c:pt idx="455">
                  <c:v>15.0</c:v>
                </c:pt>
                <c:pt idx="456">
                  <c:v>15.0</c:v>
                </c:pt>
                <c:pt idx="457">
                  <c:v>15.0</c:v>
                </c:pt>
                <c:pt idx="458">
                  <c:v>15.0</c:v>
                </c:pt>
                <c:pt idx="459">
                  <c:v>15.0</c:v>
                </c:pt>
                <c:pt idx="460">
                  <c:v>15.0</c:v>
                </c:pt>
                <c:pt idx="461">
                  <c:v>15.0</c:v>
                </c:pt>
                <c:pt idx="462">
                  <c:v>15.0</c:v>
                </c:pt>
                <c:pt idx="463">
                  <c:v>15.0</c:v>
                </c:pt>
                <c:pt idx="464">
                  <c:v>15.0</c:v>
                </c:pt>
                <c:pt idx="465">
                  <c:v>15.0</c:v>
                </c:pt>
                <c:pt idx="466">
                  <c:v>15.0</c:v>
                </c:pt>
                <c:pt idx="467">
                  <c:v>15.0</c:v>
                </c:pt>
                <c:pt idx="468">
                  <c:v>16.0</c:v>
                </c:pt>
                <c:pt idx="469">
                  <c:v>16.0</c:v>
                </c:pt>
                <c:pt idx="470">
                  <c:v>16.0</c:v>
                </c:pt>
                <c:pt idx="471">
                  <c:v>16.0</c:v>
                </c:pt>
                <c:pt idx="472">
                  <c:v>16.0</c:v>
                </c:pt>
                <c:pt idx="473">
                  <c:v>16.0</c:v>
                </c:pt>
                <c:pt idx="474">
                  <c:v>16.0</c:v>
                </c:pt>
                <c:pt idx="475">
                  <c:v>16.0</c:v>
                </c:pt>
                <c:pt idx="476">
                  <c:v>16.0</c:v>
                </c:pt>
                <c:pt idx="477">
                  <c:v>16.0</c:v>
                </c:pt>
                <c:pt idx="478">
                  <c:v>16.0</c:v>
                </c:pt>
                <c:pt idx="479">
                  <c:v>16.0</c:v>
                </c:pt>
                <c:pt idx="480">
                  <c:v>16.0</c:v>
                </c:pt>
                <c:pt idx="481">
                  <c:v>16.0</c:v>
                </c:pt>
                <c:pt idx="482">
                  <c:v>16.0</c:v>
                </c:pt>
                <c:pt idx="483">
                  <c:v>16.0</c:v>
                </c:pt>
                <c:pt idx="484">
                  <c:v>16.0</c:v>
                </c:pt>
                <c:pt idx="485">
                  <c:v>16.0</c:v>
                </c:pt>
                <c:pt idx="486">
                  <c:v>16.0</c:v>
                </c:pt>
                <c:pt idx="487">
                  <c:v>16.0</c:v>
                </c:pt>
                <c:pt idx="488">
                  <c:v>16.0</c:v>
                </c:pt>
                <c:pt idx="489">
                  <c:v>16.0</c:v>
                </c:pt>
                <c:pt idx="490">
                  <c:v>16.0</c:v>
                </c:pt>
                <c:pt idx="491">
                  <c:v>16.0</c:v>
                </c:pt>
                <c:pt idx="492">
                  <c:v>16.0</c:v>
                </c:pt>
                <c:pt idx="493">
                  <c:v>16.0</c:v>
                </c:pt>
                <c:pt idx="494">
                  <c:v>16.0</c:v>
                </c:pt>
                <c:pt idx="495">
                  <c:v>16.0</c:v>
                </c:pt>
                <c:pt idx="496">
                  <c:v>16.0</c:v>
                </c:pt>
                <c:pt idx="497">
                  <c:v>16.0</c:v>
                </c:pt>
                <c:pt idx="498">
                  <c:v>16.0</c:v>
                </c:pt>
                <c:pt idx="499">
                  <c:v>16.0</c:v>
                </c:pt>
                <c:pt idx="500">
                  <c:v>16.0</c:v>
                </c:pt>
                <c:pt idx="501">
                  <c:v>16.0</c:v>
                </c:pt>
                <c:pt idx="502">
                  <c:v>16.0</c:v>
                </c:pt>
                <c:pt idx="503">
                  <c:v>16.0</c:v>
                </c:pt>
                <c:pt idx="504">
                  <c:v>16.0</c:v>
                </c:pt>
                <c:pt idx="505">
                  <c:v>16.0</c:v>
                </c:pt>
                <c:pt idx="506">
                  <c:v>16.0</c:v>
                </c:pt>
                <c:pt idx="507">
                  <c:v>16.0</c:v>
                </c:pt>
                <c:pt idx="508">
                  <c:v>16.0</c:v>
                </c:pt>
                <c:pt idx="509">
                  <c:v>16.0</c:v>
                </c:pt>
                <c:pt idx="510">
                  <c:v>16.0</c:v>
                </c:pt>
                <c:pt idx="511">
                  <c:v>16.0</c:v>
                </c:pt>
                <c:pt idx="512">
                  <c:v>16.0</c:v>
                </c:pt>
                <c:pt idx="513">
                  <c:v>16.0</c:v>
                </c:pt>
                <c:pt idx="514">
                  <c:v>16.0</c:v>
                </c:pt>
                <c:pt idx="515">
                  <c:v>16.0</c:v>
                </c:pt>
                <c:pt idx="516">
                  <c:v>16.0</c:v>
                </c:pt>
                <c:pt idx="517">
                  <c:v>16.0</c:v>
                </c:pt>
                <c:pt idx="518">
                  <c:v>16.0</c:v>
                </c:pt>
                <c:pt idx="519">
                  <c:v>16.0</c:v>
                </c:pt>
                <c:pt idx="520">
                  <c:v>16.0</c:v>
                </c:pt>
                <c:pt idx="521">
                  <c:v>16.0</c:v>
                </c:pt>
                <c:pt idx="522">
                  <c:v>16.0</c:v>
                </c:pt>
                <c:pt idx="523">
                  <c:v>16.0</c:v>
                </c:pt>
                <c:pt idx="524">
                  <c:v>16.0</c:v>
                </c:pt>
                <c:pt idx="525">
                  <c:v>16.0</c:v>
                </c:pt>
                <c:pt idx="526">
                  <c:v>16.0</c:v>
                </c:pt>
                <c:pt idx="527">
                  <c:v>16.0</c:v>
                </c:pt>
                <c:pt idx="528">
                  <c:v>16.0</c:v>
                </c:pt>
                <c:pt idx="529">
                  <c:v>16.0</c:v>
                </c:pt>
                <c:pt idx="530">
                  <c:v>16.0</c:v>
                </c:pt>
                <c:pt idx="531">
                  <c:v>16.0</c:v>
                </c:pt>
                <c:pt idx="532">
                  <c:v>16.0</c:v>
                </c:pt>
                <c:pt idx="533">
                  <c:v>16.0</c:v>
                </c:pt>
                <c:pt idx="534">
                  <c:v>16.0</c:v>
                </c:pt>
                <c:pt idx="535">
                  <c:v>16.0</c:v>
                </c:pt>
                <c:pt idx="536">
                  <c:v>16.0</c:v>
                </c:pt>
                <c:pt idx="537">
                  <c:v>16.0</c:v>
                </c:pt>
                <c:pt idx="538">
                  <c:v>16.0</c:v>
                </c:pt>
                <c:pt idx="539">
                  <c:v>16.0</c:v>
                </c:pt>
                <c:pt idx="540">
                  <c:v>16.0</c:v>
                </c:pt>
                <c:pt idx="541">
                  <c:v>16.0</c:v>
                </c:pt>
                <c:pt idx="542">
                  <c:v>16.0</c:v>
                </c:pt>
                <c:pt idx="543">
                  <c:v>16.0</c:v>
                </c:pt>
                <c:pt idx="544">
                  <c:v>16.0</c:v>
                </c:pt>
                <c:pt idx="545">
                  <c:v>16.0</c:v>
                </c:pt>
                <c:pt idx="546">
                  <c:v>16.0</c:v>
                </c:pt>
                <c:pt idx="547">
                  <c:v>16.0</c:v>
                </c:pt>
                <c:pt idx="548">
                  <c:v>17.0</c:v>
                </c:pt>
                <c:pt idx="549">
                  <c:v>17.0</c:v>
                </c:pt>
                <c:pt idx="550">
                  <c:v>17.0</c:v>
                </c:pt>
                <c:pt idx="551">
                  <c:v>17.0</c:v>
                </c:pt>
                <c:pt idx="552">
                  <c:v>17.0</c:v>
                </c:pt>
                <c:pt idx="553">
                  <c:v>17.0</c:v>
                </c:pt>
                <c:pt idx="554">
                  <c:v>17.0</c:v>
                </c:pt>
                <c:pt idx="555">
                  <c:v>17.0</c:v>
                </c:pt>
                <c:pt idx="556">
                  <c:v>17.0</c:v>
                </c:pt>
                <c:pt idx="557">
                  <c:v>17.0</c:v>
                </c:pt>
                <c:pt idx="558">
                  <c:v>17.0</c:v>
                </c:pt>
                <c:pt idx="559">
                  <c:v>17.0</c:v>
                </c:pt>
                <c:pt idx="560">
                  <c:v>17.0</c:v>
                </c:pt>
                <c:pt idx="561">
                  <c:v>17.0</c:v>
                </c:pt>
                <c:pt idx="562">
                  <c:v>17.0</c:v>
                </c:pt>
                <c:pt idx="563">
                  <c:v>17.0</c:v>
                </c:pt>
                <c:pt idx="564">
                  <c:v>17.0</c:v>
                </c:pt>
                <c:pt idx="565">
                  <c:v>17.0</c:v>
                </c:pt>
                <c:pt idx="566">
                  <c:v>17.0</c:v>
                </c:pt>
                <c:pt idx="567">
                  <c:v>17.0</c:v>
                </c:pt>
                <c:pt idx="568">
                  <c:v>17.0</c:v>
                </c:pt>
                <c:pt idx="569">
                  <c:v>17.0</c:v>
                </c:pt>
                <c:pt idx="570">
                  <c:v>17.0</c:v>
                </c:pt>
                <c:pt idx="571">
                  <c:v>17.0</c:v>
                </c:pt>
                <c:pt idx="572">
                  <c:v>17.0</c:v>
                </c:pt>
                <c:pt idx="573">
                  <c:v>17.0</c:v>
                </c:pt>
                <c:pt idx="574">
                  <c:v>17.0</c:v>
                </c:pt>
                <c:pt idx="575">
                  <c:v>17.0</c:v>
                </c:pt>
                <c:pt idx="576">
                  <c:v>17.0</c:v>
                </c:pt>
                <c:pt idx="577">
                  <c:v>17.0</c:v>
                </c:pt>
                <c:pt idx="578">
                  <c:v>17.0</c:v>
                </c:pt>
                <c:pt idx="579">
                  <c:v>17.0</c:v>
                </c:pt>
                <c:pt idx="580">
                  <c:v>17.0</c:v>
                </c:pt>
                <c:pt idx="581">
                  <c:v>17.0</c:v>
                </c:pt>
                <c:pt idx="582">
                  <c:v>17.0</c:v>
                </c:pt>
                <c:pt idx="583">
                  <c:v>17.0</c:v>
                </c:pt>
                <c:pt idx="584">
                  <c:v>17.0</c:v>
                </c:pt>
                <c:pt idx="585">
                  <c:v>17.0</c:v>
                </c:pt>
                <c:pt idx="586">
                  <c:v>17.0</c:v>
                </c:pt>
                <c:pt idx="587">
                  <c:v>17.0</c:v>
                </c:pt>
                <c:pt idx="588">
                  <c:v>17.0</c:v>
                </c:pt>
                <c:pt idx="589">
                  <c:v>17.0</c:v>
                </c:pt>
                <c:pt idx="590">
                  <c:v>17.0</c:v>
                </c:pt>
                <c:pt idx="591">
                  <c:v>17.0</c:v>
                </c:pt>
                <c:pt idx="592">
                  <c:v>17.0</c:v>
                </c:pt>
                <c:pt idx="593">
                  <c:v>17.0</c:v>
                </c:pt>
                <c:pt idx="594">
                  <c:v>17.0</c:v>
                </c:pt>
                <c:pt idx="595">
                  <c:v>17.0</c:v>
                </c:pt>
                <c:pt idx="596">
                  <c:v>17.0</c:v>
                </c:pt>
                <c:pt idx="597">
                  <c:v>17.0</c:v>
                </c:pt>
                <c:pt idx="598">
                  <c:v>17.0</c:v>
                </c:pt>
                <c:pt idx="599">
                  <c:v>17.0</c:v>
                </c:pt>
                <c:pt idx="600">
                  <c:v>17.0</c:v>
                </c:pt>
                <c:pt idx="601">
                  <c:v>17.0</c:v>
                </c:pt>
                <c:pt idx="602">
                  <c:v>17.0</c:v>
                </c:pt>
                <c:pt idx="603">
                  <c:v>17.0</c:v>
                </c:pt>
                <c:pt idx="604">
                  <c:v>17.0</c:v>
                </c:pt>
                <c:pt idx="605">
                  <c:v>17.0</c:v>
                </c:pt>
                <c:pt idx="606">
                  <c:v>17.0</c:v>
                </c:pt>
                <c:pt idx="607">
                  <c:v>17.0</c:v>
                </c:pt>
                <c:pt idx="608">
                  <c:v>17.0</c:v>
                </c:pt>
                <c:pt idx="609">
                  <c:v>17.0</c:v>
                </c:pt>
                <c:pt idx="610">
                  <c:v>17.0</c:v>
                </c:pt>
                <c:pt idx="611">
                  <c:v>17.0</c:v>
                </c:pt>
                <c:pt idx="612">
                  <c:v>17.0</c:v>
                </c:pt>
                <c:pt idx="613">
                  <c:v>17.0</c:v>
                </c:pt>
                <c:pt idx="614">
                  <c:v>17.0</c:v>
                </c:pt>
                <c:pt idx="615">
                  <c:v>17.0</c:v>
                </c:pt>
                <c:pt idx="616">
                  <c:v>17.0</c:v>
                </c:pt>
                <c:pt idx="617">
                  <c:v>17.0</c:v>
                </c:pt>
                <c:pt idx="618">
                  <c:v>17.0</c:v>
                </c:pt>
                <c:pt idx="619">
                  <c:v>17.0</c:v>
                </c:pt>
                <c:pt idx="620">
                  <c:v>17.0</c:v>
                </c:pt>
                <c:pt idx="621">
                  <c:v>17.0</c:v>
                </c:pt>
                <c:pt idx="622">
                  <c:v>17.0</c:v>
                </c:pt>
                <c:pt idx="623">
                  <c:v>17.0</c:v>
                </c:pt>
                <c:pt idx="624">
                  <c:v>17.0</c:v>
                </c:pt>
                <c:pt idx="625">
                  <c:v>17.0</c:v>
                </c:pt>
                <c:pt idx="626">
                  <c:v>17.0</c:v>
                </c:pt>
                <c:pt idx="627">
                  <c:v>17.0</c:v>
                </c:pt>
                <c:pt idx="628">
                  <c:v>18.0</c:v>
                </c:pt>
                <c:pt idx="629">
                  <c:v>18.0</c:v>
                </c:pt>
                <c:pt idx="630">
                  <c:v>18.0</c:v>
                </c:pt>
                <c:pt idx="631">
                  <c:v>18.0</c:v>
                </c:pt>
                <c:pt idx="632">
                  <c:v>18.0</c:v>
                </c:pt>
                <c:pt idx="633">
                  <c:v>18.0</c:v>
                </c:pt>
                <c:pt idx="634">
                  <c:v>18.0</c:v>
                </c:pt>
                <c:pt idx="635">
                  <c:v>18.0</c:v>
                </c:pt>
                <c:pt idx="636">
                  <c:v>18.0</c:v>
                </c:pt>
                <c:pt idx="637">
                  <c:v>18.0</c:v>
                </c:pt>
                <c:pt idx="638">
                  <c:v>18.0</c:v>
                </c:pt>
                <c:pt idx="639">
                  <c:v>18.0</c:v>
                </c:pt>
                <c:pt idx="640">
                  <c:v>18.0</c:v>
                </c:pt>
                <c:pt idx="641">
                  <c:v>18.0</c:v>
                </c:pt>
                <c:pt idx="642">
                  <c:v>18.0</c:v>
                </c:pt>
                <c:pt idx="643">
                  <c:v>18.0</c:v>
                </c:pt>
                <c:pt idx="644">
                  <c:v>18.0</c:v>
                </c:pt>
                <c:pt idx="645">
                  <c:v>18.0</c:v>
                </c:pt>
                <c:pt idx="646">
                  <c:v>18.0</c:v>
                </c:pt>
                <c:pt idx="647">
                  <c:v>18.0</c:v>
                </c:pt>
                <c:pt idx="648">
                  <c:v>18.0</c:v>
                </c:pt>
                <c:pt idx="649">
                  <c:v>18.0</c:v>
                </c:pt>
                <c:pt idx="650">
                  <c:v>18.0</c:v>
                </c:pt>
                <c:pt idx="651">
                  <c:v>18.0</c:v>
                </c:pt>
                <c:pt idx="652">
                  <c:v>18.0</c:v>
                </c:pt>
                <c:pt idx="653">
                  <c:v>18.0</c:v>
                </c:pt>
                <c:pt idx="654">
                  <c:v>18.0</c:v>
                </c:pt>
                <c:pt idx="655">
                  <c:v>18.0</c:v>
                </c:pt>
                <c:pt idx="656">
                  <c:v>18.0</c:v>
                </c:pt>
                <c:pt idx="657">
                  <c:v>18.0</c:v>
                </c:pt>
                <c:pt idx="658">
                  <c:v>18.0</c:v>
                </c:pt>
                <c:pt idx="659">
                  <c:v>18.0</c:v>
                </c:pt>
                <c:pt idx="660">
                  <c:v>18.0</c:v>
                </c:pt>
                <c:pt idx="661">
                  <c:v>18.0</c:v>
                </c:pt>
                <c:pt idx="662">
                  <c:v>18.0</c:v>
                </c:pt>
                <c:pt idx="663">
                  <c:v>18.0</c:v>
                </c:pt>
                <c:pt idx="664">
                  <c:v>18.0</c:v>
                </c:pt>
                <c:pt idx="665">
                  <c:v>18.0</c:v>
                </c:pt>
                <c:pt idx="666">
                  <c:v>18.0</c:v>
                </c:pt>
                <c:pt idx="667">
                  <c:v>18.0</c:v>
                </c:pt>
                <c:pt idx="668">
                  <c:v>18.0</c:v>
                </c:pt>
                <c:pt idx="669">
                  <c:v>18.0</c:v>
                </c:pt>
                <c:pt idx="670">
                  <c:v>18.0</c:v>
                </c:pt>
                <c:pt idx="671">
                  <c:v>18.0</c:v>
                </c:pt>
                <c:pt idx="672">
                  <c:v>18.0</c:v>
                </c:pt>
                <c:pt idx="673">
                  <c:v>18.0</c:v>
                </c:pt>
                <c:pt idx="674">
                  <c:v>18.0</c:v>
                </c:pt>
                <c:pt idx="675">
                  <c:v>18.0</c:v>
                </c:pt>
                <c:pt idx="676">
                  <c:v>18.0</c:v>
                </c:pt>
                <c:pt idx="677">
                  <c:v>18.0</c:v>
                </c:pt>
                <c:pt idx="678">
                  <c:v>18.0</c:v>
                </c:pt>
                <c:pt idx="679">
                  <c:v>18.0</c:v>
                </c:pt>
                <c:pt idx="680">
                  <c:v>18.0</c:v>
                </c:pt>
                <c:pt idx="681">
                  <c:v>18.0</c:v>
                </c:pt>
                <c:pt idx="682">
                  <c:v>18.0</c:v>
                </c:pt>
                <c:pt idx="683">
                  <c:v>18.0</c:v>
                </c:pt>
                <c:pt idx="684">
                  <c:v>18.0</c:v>
                </c:pt>
                <c:pt idx="685">
                  <c:v>18.0</c:v>
                </c:pt>
                <c:pt idx="686">
                  <c:v>18.0</c:v>
                </c:pt>
                <c:pt idx="687">
                  <c:v>18.0</c:v>
                </c:pt>
                <c:pt idx="688">
                  <c:v>18.0</c:v>
                </c:pt>
                <c:pt idx="689">
                  <c:v>18.0</c:v>
                </c:pt>
                <c:pt idx="690">
                  <c:v>18.0</c:v>
                </c:pt>
                <c:pt idx="691">
                  <c:v>18.0</c:v>
                </c:pt>
                <c:pt idx="692">
                  <c:v>18.0</c:v>
                </c:pt>
                <c:pt idx="693">
                  <c:v>18.0</c:v>
                </c:pt>
                <c:pt idx="694">
                  <c:v>18.0</c:v>
                </c:pt>
                <c:pt idx="695">
                  <c:v>18.0</c:v>
                </c:pt>
                <c:pt idx="696">
                  <c:v>18.0</c:v>
                </c:pt>
                <c:pt idx="697">
                  <c:v>18.0</c:v>
                </c:pt>
                <c:pt idx="698">
                  <c:v>18.0</c:v>
                </c:pt>
                <c:pt idx="699">
                  <c:v>18.0</c:v>
                </c:pt>
                <c:pt idx="700">
                  <c:v>18.0</c:v>
                </c:pt>
                <c:pt idx="701">
                  <c:v>18.0</c:v>
                </c:pt>
                <c:pt idx="702">
                  <c:v>18.0</c:v>
                </c:pt>
                <c:pt idx="703">
                  <c:v>18.0</c:v>
                </c:pt>
                <c:pt idx="704">
                  <c:v>18.0</c:v>
                </c:pt>
                <c:pt idx="705">
                  <c:v>18.0</c:v>
                </c:pt>
                <c:pt idx="706">
                  <c:v>18.0</c:v>
                </c:pt>
                <c:pt idx="707">
                  <c:v>18.0</c:v>
                </c:pt>
                <c:pt idx="708">
                  <c:v>18.0</c:v>
                </c:pt>
                <c:pt idx="709">
                  <c:v>18.0</c:v>
                </c:pt>
                <c:pt idx="710">
                  <c:v>19.0</c:v>
                </c:pt>
                <c:pt idx="711">
                  <c:v>19.0</c:v>
                </c:pt>
                <c:pt idx="712">
                  <c:v>19.0</c:v>
                </c:pt>
                <c:pt idx="713">
                  <c:v>19.0</c:v>
                </c:pt>
                <c:pt idx="714">
                  <c:v>19.0</c:v>
                </c:pt>
                <c:pt idx="715">
                  <c:v>19.0</c:v>
                </c:pt>
                <c:pt idx="716">
                  <c:v>19.0</c:v>
                </c:pt>
                <c:pt idx="717">
                  <c:v>19.0</c:v>
                </c:pt>
                <c:pt idx="718">
                  <c:v>19.0</c:v>
                </c:pt>
                <c:pt idx="719">
                  <c:v>19.0</c:v>
                </c:pt>
                <c:pt idx="720">
                  <c:v>19.0</c:v>
                </c:pt>
                <c:pt idx="721">
                  <c:v>19.0</c:v>
                </c:pt>
                <c:pt idx="722">
                  <c:v>19.0</c:v>
                </c:pt>
                <c:pt idx="723">
                  <c:v>19.0</c:v>
                </c:pt>
                <c:pt idx="724">
                  <c:v>19.0</c:v>
                </c:pt>
                <c:pt idx="725">
                  <c:v>19.0</c:v>
                </c:pt>
                <c:pt idx="726">
                  <c:v>19.0</c:v>
                </c:pt>
                <c:pt idx="727">
                  <c:v>19.0</c:v>
                </c:pt>
                <c:pt idx="728">
                  <c:v>19.0</c:v>
                </c:pt>
                <c:pt idx="729">
                  <c:v>19.0</c:v>
                </c:pt>
                <c:pt idx="730">
                  <c:v>19.0</c:v>
                </c:pt>
                <c:pt idx="731">
                  <c:v>19.0</c:v>
                </c:pt>
                <c:pt idx="732">
                  <c:v>19.0</c:v>
                </c:pt>
                <c:pt idx="733">
                  <c:v>19.0</c:v>
                </c:pt>
                <c:pt idx="734">
                  <c:v>19.0</c:v>
                </c:pt>
                <c:pt idx="735">
                  <c:v>19.0</c:v>
                </c:pt>
                <c:pt idx="736">
                  <c:v>19.0</c:v>
                </c:pt>
                <c:pt idx="737">
                  <c:v>19.0</c:v>
                </c:pt>
                <c:pt idx="738">
                  <c:v>19.0</c:v>
                </c:pt>
                <c:pt idx="739">
                  <c:v>19.0</c:v>
                </c:pt>
                <c:pt idx="740">
                  <c:v>19.0</c:v>
                </c:pt>
                <c:pt idx="741">
                  <c:v>19.0</c:v>
                </c:pt>
                <c:pt idx="742">
                  <c:v>19.0</c:v>
                </c:pt>
                <c:pt idx="743">
                  <c:v>19.0</c:v>
                </c:pt>
                <c:pt idx="744">
                  <c:v>19.0</c:v>
                </c:pt>
                <c:pt idx="745">
                  <c:v>19.0</c:v>
                </c:pt>
                <c:pt idx="746">
                  <c:v>19.0</c:v>
                </c:pt>
                <c:pt idx="747">
                  <c:v>19.0</c:v>
                </c:pt>
                <c:pt idx="748">
                  <c:v>19.0</c:v>
                </c:pt>
                <c:pt idx="749">
                  <c:v>19.0</c:v>
                </c:pt>
                <c:pt idx="750">
                  <c:v>19.0</c:v>
                </c:pt>
                <c:pt idx="751">
                  <c:v>19.0</c:v>
                </c:pt>
                <c:pt idx="752">
                  <c:v>19.0</c:v>
                </c:pt>
                <c:pt idx="753">
                  <c:v>19.0</c:v>
                </c:pt>
                <c:pt idx="754">
                  <c:v>19.0</c:v>
                </c:pt>
                <c:pt idx="755">
                  <c:v>19.0</c:v>
                </c:pt>
                <c:pt idx="756">
                  <c:v>19.0</c:v>
                </c:pt>
                <c:pt idx="757">
                  <c:v>19.0</c:v>
                </c:pt>
                <c:pt idx="758">
                  <c:v>19.0</c:v>
                </c:pt>
                <c:pt idx="759">
                  <c:v>19.0</c:v>
                </c:pt>
                <c:pt idx="760">
                  <c:v>19.0</c:v>
                </c:pt>
                <c:pt idx="761">
                  <c:v>19.0</c:v>
                </c:pt>
                <c:pt idx="762">
                  <c:v>19.0</c:v>
                </c:pt>
                <c:pt idx="763">
                  <c:v>19.0</c:v>
                </c:pt>
                <c:pt idx="764">
                  <c:v>19.0</c:v>
                </c:pt>
                <c:pt idx="765">
                  <c:v>20.0</c:v>
                </c:pt>
                <c:pt idx="766">
                  <c:v>20.0</c:v>
                </c:pt>
                <c:pt idx="767">
                  <c:v>20.0</c:v>
                </c:pt>
                <c:pt idx="768">
                  <c:v>20.0</c:v>
                </c:pt>
                <c:pt idx="769">
                  <c:v>20.0</c:v>
                </c:pt>
                <c:pt idx="770">
                  <c:v>20.0</c:v>
                </c:pt>
                <c:pt idx="771">
                  <c:v>20.0</c:v>
                </c:pt>
                <c:pt idx="772">
                  <c:v>20.0</c:v>
                </c:pt>
                <c:pt idx="773">
                  <c:v>20.0</c:v>
                </c:pt>
                <c:pt idx="774">
                  <c:v>20.0</c:v>
                </c:pt>
                <c:pt idx="775">
                  <c:v>20.0</c:v>
                </c:pt>
                <c:pt idx="776">
                  <c:v>20.0</c:v>
                </c:pt>
                <c:pt idx="777">
                  <c:v>20.0</c:v>
                </c:pt>
                <c:pt idx="778">
                  <c:v>20.0</c:v>
                </c:pt>
                <c:pt idx="779">
                  <c:v>20.0</c:v>
                </c:pt>
                <c:pt idx="780">
                  <c:v>20.0</c:v>
                </c:pt>
                <c:pt idx="781">
                  <c:v>20.0</c:v>
                </c:pt>
                <c:pt idx="782">
                  <c:v>20.0</c:v>
                </c:pt>
                <c:pt idx="783">
                  <c:v>20.0</c:v>
                </c:pt>
                <c:pt idx="784">
                  <c:v>20.0</c:v>
                </c:pt>
                <c:pt idx="785">
                  <c:v>20.0</c:v>
                </c:pt>
                <c:pt idx="786">
                  <c:v>20.0</c:v>
                </c:pt>
                <c:pt idx="787">
                  <c:v>20.0</c:v>
                </c:pt>
                <c:pt idx="788">
                  <c:v>20.0</c:v>
                </c:pt>
                <c:pt idx="789">
                  <c:v>20.0</c:v>
                </c:pt>
                <c:pt idx="790">
                  <c:v>20.0</c:v>
                </c:pt>
                <c:pt idx="791">
                  <c:v>20.0</c:v>
                </c:pt>
                <c:pt idx="792">
                  <c:v>20.0</c:v>
                </c:pt>
                <c:pt idx="793">
                  <c:v>20.0</c:v>
                </c:pt>
                <c:pt idx="794">
                  <c:v>20.0</c:v>
                </c:pt>
                <c:pt idx="795">
                  <c:v>20.0</c:v>
                </c:pt>
                <c:pt idx="796">
                  <c:v>20.0</c:v>
                </c:pt>
                <c:pt idx="797">
                  <c:v>20.0</c:v>
                </c:pt>
                <c:pt idx="798">
                  <c:v>20.0</c:v>
                </c:pt>
                <c:pt idx="799">
                  <c:v>20.0</c:v>
                </c:pt>
                <c:pt idx="800">
                  <c:v>20.0</c:v>
                </c:pt>
                <c:pt idx="801">
                  <c:v>20.0</c:v>
                </c:pt>
                <c:pt idx="802">
                  <c:v>20.0</c:v>
                </c:pt>
                <c:pt idx="803">
                  <c:v>20.0</c:v>
                </c:pt>
                <c:pt idx="804">
                  <c:v>20.0</c:v>
                </c:pt>
                <c:pt idx="805">
                  <c:v>20.0</c:v>
                </c:pt>
                <c:pt idx="806">
                  <c:v>20.0</c:v>
                </c:pt>
                <c:pt idx="807">
                  <c:v>20.0</c:v>
                </c:pt>
                <c:pt idx="808">
                  <c:v>20.0</c:v>
                </c:pt>
                <c:pt idx="809">
                  <c:v>20.0</c:v>
                </c:pt>
                <c:pt idx="810">
                  <c:v>20.0</c:v>
                </c:pt>
                <c:pt idx="811">
                  <c:v>20.0</c:v>
                </c:pt>
                <c:pt idx="812">
                  <c:v>20.0</c:v>
                </c:pt>
                <c:pt idx="813">
                  <c:v>20.0</c:v>
                </c:pt>
                <c:pt idx="814">
                  <c:v>20.0</c:v>
                </c:pt>
                <c:pt idx="815">
                  <c:v>20.0</c:v>
                </c:pt>
                <c:pt idx="816">
                  <c:v>20.0</c:v>
                </c:pt>
                <c:pt idx="817">
                  <c:v>20.0</c:v>
                </c:pt>
                <c:pt idx="818">
                  <c:v>20.0</c:v>
                </c:pt>
                <c:pt idx="819">
                  <c:v>20.0</c:v>
                </c:pt>
                <c:pt idx="820">
                  <c:v>20.0</c:v>
                </c:pt>
                <c:pt idx="821">
                  <c:v>20.0</c:v>
                </c:pt>
                <c:pt idx="822">
                  <c:v>20.0</c:v>
                </c:pt>
                <c:pt idx="823">
                  <c:v>20.0</c:v>
                </c:pt>
                <c:pt idx="824">
                  <c:v>21.0</c:v>
                </c:pt>
                <c:pt idx="825">
                  <c:v>21.0</c:v>
                </c:pt>
                <c:pt idx="826">
                  <c:v>21.0</c:v>
                </c:pt>
                <c:pt idx="827">
                  <c:v>21.0</c:v>
                </c:pt>
                <c:pt idx="828">
                  <c:v>21.0</c:v>
                </c:pt>
                <c:pt idx="829">
                  <c:v>21.0</c:v>
                </c:pt>
                <c:pt idx="830">
                  <c:v>21.0</c:v>
                </c:pt>
                <c:pt idx="831">
                  <c:v>21.0</c:v>
                </c:pt>
                <c:pt idx="832">
                  <c:v>21.0</c:v>
                </c:pt>
                <c:pt idx="833">
                  <c:v>21.0</c:v>
                </c:pt>
                <c:pt idx="834">
                  <c:v>21.0</c:v>
                </c:pt>
                <c:pt idx="835">
                  <c:v>21.0</c:v>
                </c:pt>
                <c:pt idx="836">
                  <c:v>21.0</c:v>
                </c:pt>
                <c:pt idx="837">
                  <c:v>21.0</c:v>
                </c:pt>
                <c:pt idx="838">
                  <c:v>21.0</c:v>
                </c:pt>
                <c:pt idx="839">
                  <c:v>21.0</c:v>
                </c:pt>
                <c:pt idx="840">
                  <c:v>21.0</c:v>
                </c:pt>
                <c:pt idx="841">
                  <c:v>21.0</c:v>
                </c:pt>
                <c:pt idx="842">
                  <c:v>21.0</c:v>
                </c:pt>
                <c:pt idx="843">
                  <c:v>21.0</c:v>
                </c:pt>
                <c:pt idx="844">
                  <c:v>21.0</c:v>
                </c:pt>
                <c:pt idx="845">
                  <c:v>21.0</c:v>
                </c:pt>
                <c:pt idx="846">
                  <c:v>21.0</c:v>
                </c:pt>
                <c:pt idx="847">
                  <c:v>21.0</c:v>
                </c:pt>
                <c:pt idx="848">
                  <c:v>21.0</c:v>
                </c:pt>
                <c:pt idx="849">
                  <c:v>21.0</c:v>
                </c:pt>
                <c:pt idx="850">
                  <c:v>21.0</c:v>
                </c:pt>
                <c:pt idx="851">
                  <c:v>21.0</c:v>
                </c:pt>
                <c:pt idx="852">
                  <c:v>21.0</c:v>
                </c:pt>
                <c:pt idx="853">
                  <c:v>21.0</c:v>
                </c:pt>
                <c:pt idx="854">
                  <c:v>21.0</c:v>
                </c:pt>
                <c:pt idx="855">
                  <c:v>21.0</c:v>
                </c:pt>
                <c:pt idx="856">
                  <c:v>21.0</c:v>
                </c:pt>
                <c:pt idx="857">
                  <c:v>21.0</c:v>
                </c:pt>
                <c:pt idx="858">
                  <c:v>21.0</c:v>
                </c:pt>
                <c:pt idx="859">
                  <c:v>21.0</c:v>
                </c:pt>
                <c:pt idx="860">
                  <c:v>21.0</c:v>
                </c:pt>
                <c:pt idx="861">
                  <c:v>21.0</c:v>
                </c:pt>
                <c:pt idx="862">
                  <c:v>21.0</c:v>
                </c:pt>
                <c:pt idx="863">
                  <c:v>21.0</c:v>
                </c:pt>
                <c:pt idx="864">
                  <c:v>21.0</c:v>
                </c:pt>
                <c:pt idx="865">
                  <c:v>21.0</c:v>
                </c:pt>
                <c:pt idx="866">
                  <c:v>21.0</c:v>
                </c:pt>
                <c:pt idx="867">
                  <c:v>21.0</c:v>
                </c:pt>
                <c:pt idx="868">
                  <c:v>21.0</c:v>
                </c:pt>
                <c:pt idx="869">
                  <c:v>21.0</c:v>
                </c:pt>
                <c:pt idx="870">
                  <c:v>21.0</c:v>
                </c:pt>
                <c:pt idx="871">
                  <c:v>21.0</c:v>
                </c:pt>
                <c:pt idx="872">
                  <c:v>21.0</c:v>
                </c:pt>
                <c:pt idx="873">
                  <c:v>21.0</c:v>
                </c:pt>
                <c:pt idx="874">
                  <c:v>21.0</c:v>
                </c:pt>
                <c:pt idx="875">
                  <c:v>21.0</c:v>
                </c:pt>
                <c:pt idx="876">
                  <c:v>21.0</c:v>
                </c:pt>
                <c:pt idx="877">
                  <c:v>21.0</c:v>
                </c:pt>
                <c:pt idx="878">
                  <c:v>21.0</c:v>
                </c:pt>
                <c:pt idx="879">
                  <c:v>21.0</c:v>
                </c:pt>
                <c:pt idx="880">
                  <c:v>21.0</c:v>
                </c:pt>
                <c:pt idx="881">
                  <c:v>21.0</c:v>
                </c:pt>
                <c:pt idx="882">
                  <c:v>21.0</c:v>
                </c:pt>
                <c:pt idx="883">
                  <c:v>21.0</c:v>
                </c:pt>
                <c:pt idx="884">
                  <c:v>21.0</c:v>
                </c:pt>
                <c:pt idx="885">
                  <c:v>21.0</c:v>
                </c:pt>
                <c:pt idx="886">
                  <c:v>21.0</c:v>
                </c:pt>
                <c:pt idx="887">
                  <c:v>21.0</c:v>
                </c:pt>
                <c:pt idx="888">
                  <c:v>21.0</c:v>
                </c:pt>
                <c:pt idx="889">
                  <c:v>21.0</c:v>
                </c:pt>
                <c:pt idx="890">
                  <c:v>21.0</c:v>
                </c:pt>
                <c:pt idx="891">
                  <c:v>21.0</c:v>
                </c:pt>
                <c:pt idx="892">
                  <c:v>21.0</c:v>
                </c:pt>
                <c:pt idx="893">
                  <c:v>21.0</c:v>
                </c:pt>
                <c:pt idx="894">
                  <c:v>22.0</c:v>
                </c:pt>
                <c:pt idx="895">
                  <c:v>22.0</c:v>
                </c:pt>
                <c:pt idx="896">
                  <c:v>22.0</c:v>
                </c:pt>
                <c:pt idx="897">
                  <c:v>22.0</c:v>
                </c:pt>
                <c:pt idx="898">
                  <c:v>22.0</c:v>
                </c:pt>
                <c:pt idx="899">
                  <c:v>22.0</c:v>
                </c:pt>
                <c:pt idx="900">
                  <c:v>22.0</c:v>
                </c:pt>
                <c:pt idx="901">
                  <c:v>22.0</c:v>
                </c:pt>
                <c:pt idx="902">
                  <c:v>22.0</c:v>
                </c:pt>
                <c:pt idx="903">
                  <c:v>22.0</c:v>
                </c:pt>
                <c:pt idx="904">
                  <c:v>22.0</c:v>
                </c:pt>
                <c:pt idx="905">
                  <c:v>22.0</c:v>
                </c:pt>
                <c:pt idx="906">
                  <c:v>22.0</c:v>
                </c:pt>
                <c:pt idx="907">
                  <c:v>22.0</c:v>
                </c:pt>
                <c:pt idx="908">
                  <c:v>22.0</c:v>
                </c:pt>
                <c:pt idx="909">
                  <c:v>22.0</c:v>
                </c:pt>
                <c:pt idx="910">
                  <c:v>22.0</c:v>
                </c:pt>
                <c:pt idx="911">
                  <c:v>22.0</c:v>
                </c:pt>
                <c:pt idx="912">
                  <c:v>22.0</c:v>
                </c:pt>
                <c:pt idx="913">
                  <c:v>22.0</c:v>
                </c:pt>
                <c:pt idx="914">
                  <c:v>22.0</c:v>
                </c:pt>
                <c:pt idx="915">
                  <c:v>22.0</c:v>
                </c:pt>
                <c:pt idx="916">
                  <c:v>22.0</c:v>
                </c:pt>
                <c:pt idx="917">
                  <c:v>22.0</c:v>
                </c:pt>
                <c:pt idx="918">
                  <c:v>22.0</c:v>
                </c:pt>
                <c:pt idx="919">
                  <c:v>22.0</c:v>
                </c:pt>
                <c:pt idx="920">
                  <c:v>22.0</c:v>
                </c:pt>
                <c:pt idx="921">
                  <c:v>22.0</c:v>
                </c:pt>
                <c:pt idx="922">
                  <c:v>22.0</c:v>
                </c:pt>
                <c:pt idx="923">
                  <c:v>22.0</c:v>
                </c:pt>
                <c:pt idx="924">
                  <c:v>22.0</c:v>
                </c:pt>
                <c:pt idx="925">
                  <c:v>22.0</c:v>
                </c:pt>
                <c:pt idx="926">
                  <c:v>22.0</c:v>
                </c:pt>
                <c:pt idx="927">
                  <c:v>22.0</c:v>
                </c:pt>
                <c:pt idx="928">
                  <c:v>22.0</c:v>
                </c:pt>
                <c:pt idx="929">
                  <c:v>22.0</c:v>
                </c:pt>
                <c:pt idx="930">
                  <c:v>22.0</c:v>
                </c:pt>
                <c:pt idx="931">
                  <c:v>22.0</c:v>
                </c:pt>
                <c:pt idx="932">
                  <c:v>22.0</c:v>
                </c:pt>
                <c:pt idx="933">
                  <c:v>22.0</c:v>
                </c:pt>
                <c:pt idx="934">
                  <c:v>22.0</c:v>
                </c:pt>
                <c:pt idx="935">
                  <c:v>22.0</c:v>
                </c:pt>
                <c:pt idx="936">
                  <c:v>22.0</c:v>
                </c:pt>
                <c:pt idx="937">
                  <c:v>22.0</c:v>
                </c:pt>
                <c:pt idx="938">
                  <c:v>22.0</c:v>
                </c:pt>
                <c:pt idx="939">
                  <c:v>22.0</c:v>
                </c:pt>
                <c:pt idx="940">
                  <c:v>22.0</c:v>
                </c:pt>
                <c:pt idx="941">
                  <c:v>22.0</c:v>
                </c:pt>
                <c:pt idx="942">
                  <c:v>22.0</c:v>
                </c:pt>
                <c:pt idx="943">
                  <c:v>22.0</c:v>
                </c:pt>
                <c:pt idx="944">
                  <c:v>22.0</c:v>
                </c:pt>
                <c:pt idx="945">
                  <c:v>22.0</c:v>
                </c:pt>
                <c:pt idx="946">
                  <c:v>22.0</c:v>
                </c:pt>
                <c:pt idx="947">
                  <c:v>22.0</c:v>
                </c:pt>
                <c:pt idx="948">
                  <c:v>22.0</c:v>
                </c:pt>
                <c:pt idx="949">
                  <c:v>22.0</c:v>
                </c:pt>
                <c:pt idx="950">
                  <c:v>22.0</c:v>
                </c:pt>
                <c:pt idx="951">
                  <c:v>22.0</c:v>
                </c:pt>
                <c:pt idx="952">
                  <c:v>22.0</c:v>
                </c:pt>
                <c:pt idx="953">
                  <c:v>23.0</c:v>
                </c:pt>
                <c:pt idx="954">
                  <c:v>23.0</c:v>
                </c:pt>
                <c:pt idx="955">
                  <c:v>23.0</c:v>
                </c:pt>
                <c:pt idx="956">
                  <c:v>23.0</c:v>
                </c:pt>
                <c:pt idx="957">
                  <c:v>23.0</c:v>
                </c:pt>
                <c:pt idx="958">
                  <c:v>23.0</c:v>
                </c:pt>
                <c:pt idx="959">
                  <c:v>23.0</c:v>
                </c:pt>
                <c:pt idx="960">
                  <c:v>23.0</c:v>
                </c:pt>
                <c:pt idx="961">
                  <c:v>23.0</c:v>
                </c:pt>
                <c:pt idx="962">
                  <c:v>23.0</c:v>
                </c:pt>
                <c:pt idx="963">
                  <c:v>23.0</c:v>
                </c:pt>
                <c:pt idx="964">
                  <c:v>23.0</c:v>
                </c:pt>
                <c:pt idx="965">
                  <c:v>23.0</c:v>
                </c:pt>
                <c:pt idx="966">
                  <c:v>23.0</c:v>
                </c:pt>
                <c:pt idx="967">
                  <c:v>23.0</c:v>
                </c:pt>
                <c:pt idx="968">
                  <c:v>23.0</c:v>
                </c:pt>
                <c:pt idx="969">
                  <c:v>23.0</c:v>
                </c:pt>
                <c:pt idx="970">
                  <c:v>23.0</c:v>
                </c:pt>
                <c:pt idx="971">
                  <c:v>23.0</c:v>
                </c:pt>
                <c:pt idx="972">
                  <c:v>23.0</c:v>
                </c:pt>
                <c:pt idx="973">
                  <c:v>23.0</c:v>
                </c:pt>
                <c:pt idx="974">
                  <c:v>23.0</c:v>
                </c:pt>
                <c:pt idx="975">
                  <c:v>23.0</c:v>
                </c:pt>
                <c:pt idx="976">
                  <c:v>23.0</c:v>
                </c:pt>
                <c:pt idx="977">
                  <c:v>23.0</c:v>
                </c:pt>
                <c:pt idx="978">
                  <c:v>23.0</c:v>
                </c:pt>
                <c:pt idx="979">
                  <c:v>23.0</c:v>
                </c:pt>
                <c:pt idx="980">
                  <c:v>23.0</c:v>
                </c:pt>
                <c:pt idx="981">
                  <c:v>23.0</c:v>
                </c:pt>
                <c:pt idx="982">
                  <c:v>23.0</c:v>
                </c:pt>
                <c:pt idx="983">
                  <c:v>23.0</c:v>
                </c:pt>
                <c:pt idx="984">
                  <c:v>23.0</c:v>
                </c:pt>
                <c:pt idx="985">
                  <c:v>23.0</c:v>
                </c:pt>
                <c:pt idx="986">
                  <c:v>23.0</c:v>
                </c:pt>
                <c:pt idx="987">
                  <c:v>23.0</c:v>
                </c:pt>
                <c:pt idx="988">
                  <c:v>23.0</c:v>
                </c:pt>
                <c:pt idx="989">
                  <c:v>23.0</c:v>
                </c:pt>
                <c:pt idx="990">
                  <c:v>23.0</c:v>
                </c:pt>
                <c:pt idx="991">
                  <c:v>23.0</c:v>
                </c:pt>
                <c:pt idx="992">
                  <c:v>23.0</c:v>
                </c:pt>
                <c:pt idx="993">
                  <c:v>23.0</c:v>
                </c:pt>
                <c:pt idx="994">
                  <c:v>23.0</c:v>
                </c:pt>
                <c:pt idx="995">
                  <c:v>23.0</c:v>
                </c:pt>
                <c:pt idx="996">
                  <c:v>23.0</c:v>
                </c:pt>
                <c:pt idx="997">
                  <c:v>23.0</c:v>
                </c:pt>
                <c:pt idx="998">
                  <c:v>23.0</c:v>
                </c:pt>
                <c:pt idx="999">
                  <c:v>23.0</c:v>
                </c:pt>
                <c:pt idx="1000">
                  <c:v>23.0</c:v>
                </c:pt>
                <c:pt idx="1001">
                  <c:v>23.0</c:v>
                </c:pt>
                <c:pt idx="1002">
                  <c:v>23.0</c:v>
                </c:pt>
                <c:pt idx="1003">
                  <c:v>23.0</c:v>
                </c:pt>
                <c:pt idx="1004">
                  <c:v>23.0</c:v>
                </c:pt>
                <c:pt idx="1005">
                  <c:v>23.0</c:v>
                </c:pt>
                <c:pt idx="1006">
                  <c:v>23.0</c:v>
                </c:pt>
                <c:pt idx="1007">
                  <c:v>23.0</c:v>
                </c:pt>
                <c:pt idx="1008">
                  <c:v>23.0</c:v>
                </c:pt>
                <c:pt idx="1009">
                  <c:v>23.0</c:v>
                </c:pt>
                <c:pt idx="1010">
                  <c:v>23.0</c:v>
                </c:pt>
                <c:pt idx="1011">
                  <c:v>23.0</c:v>
                </c:pt>
                <c:pt idx="1012">
                  <c:v>23.0</c:v>
                </c:pt>
                <c:pt idx="1013">
                  <c:v>23.0</c:v>
                </c:pt>
                <c:pt idx="1014">
                  <c:v>23.0</c:v>
                </c:pt>
                <c:pt idx="1015">
                  <c:v>23.0</c:v>
                </c:pt>
                <c:pt idx="1016">
                  <c:v>23.0</c:v>
                </c:pt>
                <c:pt idx="1017">
                  <c:v>24.0</c:v>
                </c:pt>
                <c:pt idx="1018">
                  <c:v>24.0</c:v>
                </c:pt>
                <c:pt idx="1019">
                  <c:v>24.0</c:v>
                </c:pt>
                <c:pt idx="1020">
                  <c:v>24.0</c:v>
                </c:pt>
                <c:pt idx="1021">
                  <c:v>24.0</c:v>
                </c:pt>
                <c:pt idx="1022">
                  <c:v>24.0</c:v>
                </c:pt>
                <c:pt idx="1023">
                  <c:v>24.0</c:v>
                </c:pt>
                <c:pt idx="1024">
                  <c:v>24.0</c:v>
                </c:pt>
                <c:pt idx="1025">
                  <c:v>24.0</c:v>
                </c:pt>
                <c:pt idx="1026">
                  <c:v>24.0</c:v>
                </c:pt>
                <c:pt idx="1027">
                  <c:v>24.0</c:v>
                </c:pt>
                <c:pt idx="1028">
                  <c:v>24.0</c:v>
                </c:pt>
                <c:pt idx="1029">
                  <c:v>24.0</c:v>
                </c:pt>
                <c:pt idx="1030">
                  <c:v>24.0</c:v>
                </c:pt>
                <c:pt idx="1031">
                  <c:v>24.0</c:v>
                </c:pt>
                <c:pt idx="1032">
                  <c:v>24.0</c:v>
                </c:pt>
                <c:pt idx="1033">
                  <c:v>24.0</c:v>
                </c:pt>
                <c:pt idx="1034">
                  <c:v>24.0</c:v>
                </c:pt>
                <c:pt idx="1035">
                  <c:v>24.0</c:v>
                </c:pt>
                <c:pt idx="1036">
                  <c:v>24.0</c:v>
                </c:pt>
                <c:pt idx="1037">
                  <c:v>24.0</c:v>
                </c:pt>
                <c:pt idx="1038">
                  <c:v>24.0</c:v>
                </c:pt>
                <c:pt idx="1039">
                  <c:v>24.0</c:v>
                </c:pt>
                <c:pt idx="1040">
                  <c:v>24.0</c:v>
                </c:pt>
                <c:pt idx="1041">
                  <c:v>24.0</c:v>
                </c:pt>
                <c:pt idx="1042">
                  <c:v>24.0</c:v>
                </c:pt>
                <c:pt idx="1043">
                  <c:v>24.0</c:v>
                </c:pt>
                <c:pt idx="1044">
                  <c:v>24.0</c:v>
                </c:pt>
                <c:pt idx="1045">
                  <c:v>24.0</c:v>
                </c:pt>
                <c:pt idx="1046">
                  <c:v>24.0</c:v>
                </c:pt>
                <c:pt idx="1047">
                  <c:v>24.0</c:v>
                </c:pt>
                <c:pt idx="1048">
                  <c:v>24.0</c:v>
                </c:pt>
                <c:pt idx="1049">
                  <c:v>24.0</c:v>
                </c:pt>
                <c:pt idx="1050">
                  <c:v>24.0</c:v>
                </c:pt>
                <c:pt idx="1051">
                  <c:v>24.0</c:v>
                </c:pt>
                <c:pt idx="1052">
                  <c:v>24.0</c:v>
                </c:pt>
                <c:pt idx="1053">
                  <c:v>24.0</c:v>
                </c:pt>
                <c:pt idx="1054">
                  <c:v>24.0</c:v>
                </c:pt>
                <c:pt idx="1055">
                  <c:v>24.0</c:v>
                </c:pt>
                <c:pt idx="1056">
                  <c:v>24.0</c:v>
                </c:pt>
                <c:pt idx="1057">
                  <c:v>24.0</c:v>
                </c:pt>
                <c:pt idx="1058">
                  <c:v>24.0</c:v>
                </c:pt>
                <c:pt idx="1059">
                  <c:v>24.0</c:v>
                </c:pt>
                <c:pt idx="1060">
                  <c:v>24.0</c:v>
                </c:pt>
                <c:pt idx="1061">
                  <c:v>24.0</c:v>
                </c:pt>
                <c:pt idx="1062">
                  <c:v>24.0</c:v>
                </c:pt>
                <c:pt idx="1063">
                  <c:v>24.0</c:v>
                </c:pt>
                <c:pt idx="1064">
                  <c:v>24.0</c:v>
                </c:pt>
                <c:pt idx="1065">
                  <c:v>24.0</c:v>
                </c:pt>
                <c:pt idx="1066">
                  <c:v>24.0</c:v>
                </c:pt>
                <c:pt idx="1067">
                  <c:v>24.0</c:v>
                </c:pt>
                <c:pt idx="1068">
                  <c:v>24.0</c:v>
                </c:pt>
                <c:pt idx="1069">
                  <c:v>24.0</c:v>
                </c:pt>
                <c:pt idx="1070">
                  <c:v>24.0</c:v>
                </c:pt>
                <c:pt idx="1071">
                  <c:v>24.0</c:v>
                </c:pt>
                <c:pt idx="1072">
                  <c:v>25.0</c:v>
                </c:pt>
                <c:pt idx="1073">
                  <c:v>25.0</c:v>
                </c:pt>
                <c:pt idx="1074">
                  <c:v>25.0</c:v>
                </c:pt>
                <c:pt idx="1075">
                  <c:v>25.0</c:v>
                </c:pt>
                <c:pt idx="1076">
                  <c:v>25.0</c:v>
                </c:pt>
                <c:pt idx="1077">
                  <c:v>25.0</c:v>
                </c:pt>
                <c:pt idx="1078">
                  <c:v>25.0</c:v>
                </c:pt>
                <c:pt idx="1079">
                  <c:v>25.0</c:v>
                </c:pt>
                <c:pt idx="1080">
                  <c:v>25.0</c:v>
                </c:pt>
                <c:pt idx="1081">
                  <c:v>25.0</c:v>
                </c:pt>
                <c:pt idx="1082">
                  <c:v>25.0</c:v>
                </c:pt>
                <c:pt idx="1083">
                  <c:v>25.0</c:v>
                </c:pt>
                <c:pt idx="1084">
                  <c:v>25.0</c:v>
                </c:pt>
                <c:pt idx="1085">
                  <c:v>25.0</c:v>
                </c:pt>
                <c:pt idx="1086">
                  <c:v>25.0</c:v>
                </c:pt>
                <c:pt idx="1087">
                  <c:v>25.0</c:v>
                </c:pt>
                <c:pt idx="1088">
                  <c:v>25.0</c:v>
                </c:pt>
                <c:pt idx="1089">
                  <c:v>25.0</c:v>
                </c:pt>
                <c:pt idx="1090">
                  <c:v>25.0</c:v>
                </c:pt>
                <c:pt idx="1091">
                  <c:v>25.0</c:v>
                </c:pt>
                <c:pt idx="1092">
                  <c:v>25.0</c:v>
                </c:pt>
                <c:pt idx="1093">
                  <c:v>25.0</c:v>
                </c:pt>
                <c:pt idx="1094">
                  <c:v>25.0</c:v>
                </c:pt>
                <c:pt idx="1095">
                  <c:v>25.0</c:v>
                </c:pt>
                <c:pt idx="1096">
                  <c:v>25.0</c:v>
                </c:pt>
                <c:pt idx="1097">
                  <c:v>25.0</c:v>
                </c:pt>
                <c:pt idx="1098">
                  <c:v>25.0</c:v>
                </c:pt>
                <c:pt idx="1099">
                  <c:v>25.0</c:v>
                </c:pt>
                <c:pt idx="1100">
                  <c:v>25.0</c:v>
                </c:pt>
                <c:pt idx="1101">
                  <c:v>25.0</c:v>
                </c:pt>
                <c:pt idx="1102">
                  <c:v>25.0</c:v>
                </c:pt>
                <c:pt idx="1103">
                  <c:v>25.0</c:v>
                </c:pt>
                <c:pt idx="1104">
                  <c:v>25.0</c:v>
                </c:pt>
                <c:pt idx="1105">
                  <c:v>25.0</c:v>
                </c:pt>
                <c:pt idx="1106">
                  <c:v>25.0</c:v>
                </c:pt>
                <c:pt idx="1107">
                  <c:v>25.0</c:v>
                </c:pt>
                <c:pt idx="1108">
                  <c:v>25.0</c:v>
                </c:pt>
                <c:pt idx="1109">
                  <c:v>25.0</c:v>
                </c:pt>
                <c:pt idx="1110">
                  <c:v>25.0</c:v>
                </c:pt>
                <c:pt idx="1111">
                  <c:v>25.0</c:v>
                </c:pt>
                <c:pt idx="1112">
                  <c:v>25.0</c:v>
                </c:pt>
                <c:pt idx="1113">
                  <c:v>25.0</c:v>
                </c:pt>
                <c:pt idx="1114">
                  <c:v>25.0</c:v>
                </c:pt>
                <c:pt idx="1115">
                  <c:v>25.0</c:v>
                </c:pt>
                <c:pt idx="1116">
                  <c:v>25.0</c:v>
                </c:pt>
                <c:pt idx="1117">
                  <c:v>25.0</c:v>
                </c:pt>
                <c:pt idx="1118">
                  <c:v>25.0</c:v>
                </c:pt>
                <c:pt idx="1119">
                  <c:v>25.0</c:v>
                </c:pt>
                <c:pt idx="1120">
                  <c:v>25.0</c:v>
                </c:pt>
                <c:pt idx="1121">
                  <c:v>25.0</c:v>
                </c:pt>
                <c:pt idx="1122">
                  <c:v>25.0</c:v>
                </c:pt>
                <c:pt idx="1123">
                  <c:v>25.0</c:v>
                </c:pt>
                <c:pt idx="1124">
                  <c:v>25.0</c:v>
                </c:pt>
                <c:pt idx="1125">
                  <c:v>25.0</c:v>
                </c:pt>
                <c:pt idx="1126">
                  <c:v>25.0</c:v>
                </c:pt>
                <c:pt idx="1127">
                  <c:v>25.0</c:v>
                </c:pt>
                <c:pt idx="1128">
                  <c:v>25.0</c:v>
                </c:pt>
                <c:pt idx="1129">
                  <c:v>25.0</c:v>
                </c:pt>
                <c:pt idx="1130">
                  <c:v>25.0</c:v>
                </c:pt>
                <c:pt idx="1131">
                  <c:v>25.0</c:v>
                </c:pt>
                <c:pt idx="1132">
                  <c:v>25.0</c:v>
                </c:pt>
                <c:pt idx="1133">
                  <c:v>25.0</c:v>
                </c:pt>
                <c:pt idx="1134">
                  <c:v>25.0</c:v>
                </c:pt>
                <c:pt idx="1135">
                  <c:v>25.0</c:v>
                </c:pt>
                <c:pt idx="1136">
                  <c:v>25.0</c:v>
                </c:pt>
                <c:pt idx="1137">
                  <c:v>25.0</c:v>
                </c:pt>
                <c:pt idx="1138">
                  <c:v>25.0</c:v>
                </c:pt>
                <c:pt idx="1139">
                  <c:v>25.0</c:v>
                </c:pt>
                <c:pt idx="1140">
                  <c:v>25.0</c:v>
                </c:pt>
                <c:pt idx="1141">
                  <c:v>25.0</c:v>
                </c:pt>
                <c:pt idx="1142">
                  <c:v>25.0</c:v>
                </c:pt>
                <c:pt idx="1143">
                  <c:v>25.0</c:v>
                </c:pt>
                <c:pt idx="1144">
                  <c:v>25.0</c:v>
                </c:pt>
                <c:pt idx="1145">
                  <c:v>25.0</c:v>
                </c:pt>
                <c:pt idx="1146">
                  <c:v>25.0</c:v>
                </c:pt>
                <c:pt idx="1147">
                  <c:v>25.0</c:v>
                </c:pt>
                <c:pt idx="1148">
                  <c:v>25.0</c:v>
                </c:pt>
                <c:pt idx="1149">
                  <c:v>25.0</c:v>
                </c:pt>
                <c:pt idx="1150">
                  <c:v>25.0</c:v>
                </c:pt>
                <c:pt idx="1151">
                  <c:v>26.0</c:v>
                </c:pt>
                <c:pt idx="1152">
                  <c:v>26.0</c:v>
                </c:pt>
                <c:pt idx="1153">
                  <c:v>26.0</c:v>
                </c:pt>
                <c:pt idx="1154">
                  <c:v>26.0</c:v>
                </c:pt>
                <c:pt idx="1155">
                  <c:v>26.0</c:v>
                </c:pt>
                <c:pt idx="1156">
                  <c:v>26.0</c:v>
                </c:pt>
                <c:pt idx="1157">
                  <c:v>26.0</c:v>
                </c:pt>
                <c:pt idx="1158">
                  <c:v>26.0</c:v>
                </c:pt>
                <c:pt idx="1159">
                  <c:v>26.0</c:v>
                </c:pt>
                <c:pt idx="1160">
                  <c:v>26.0</c:v>
                </c:pt>
                <c:pt idx="1161">
                  <c:v>26.0</c:v>
                </c:pt>
                <c:pt idx="1162">
                  <c:v>26.0</c:v>
                </c:pt>
                <c:pt idx="1163">
                  <c:v>26.0</c:v>
                </c:pt>
                <c:pt idx="1164">
                  <c:v>26.0</c:v>
                </c:pt>
                <c:pt idx="1165">
                  <c:v>26.0</c:v>
                </c:pt>
                <c:pt idx="1166">
                  <c:v>26.0</c:v>
                </c:pt>
                <c:pt idx="1167">
                  <c:v>26.0</c:v>
                </c:pt>
                <c:pt idx="1168">
                  <c:v>26.0</c:v>
                </c:pt>
                <c:pt idx="1169">
                  <c:v>26.0</c:v>
                </c:pt>
                <c:pt idx="1170">
                  <c:v>26.0</c:v>
                </c:pt>
                <c:pt idx="1171">
                  <c:v>26.0</c:v>
                </c:pt>
                <c:pt idx="1172">
                  <c:v>26.0</c:v>
                </c:pt>
                <c:pt idx="1173">
                  <c:v>26.0</c:v>
                </c:pt>
                <c:pt idx="1174">
                  <c:v>26.0</c:v>
                </c:pt>
                <c:pt idx="1175">
                  <c:v>26.0</c:v>
                </c:pt>
                <c:pt idx="1176">
                  <c:v>26.0</c:v>
                </c:pt>
                <c:pt idx="1177">
                  <c:v>26.0</c:v>
                </c:pt>
                <c:pt idx="1178">
                  <c:v>26.0</c:v>
                </c:pt>
                <c:pt idx="1179">
                  <c:v>26.0</c:v>
                </c:pt>
                <c:pt idx="1180">
                  <c:v>26.0</c:v>
                </c:pt>
                <c:pt idx="1181">
                  <c:v>26.0</c:v>
                </c:pt>
                <c:pt idx="1182">
                  <c:v>26.0</c:v>
                </c:pt>
                <c:pt idx="1183">
                  <c:v>26.0</c:v>
                </c:pt>
                <c:pt idx="1184">
                  <c:v>26.0</c:v>
                </c:pt>
                <c:pt idx="1185">
                  <c:v>26.0</c:v>
                </c:pt>
                <c:pt idx="1186">
                  <c:v>26.0</c:v>
                </c:pt>
                <c:pt idx="1187">
                  <c:v>26.0</c:v>
                </c:pt>
                <c:pt idx="1188">
                  <c:v>26.0</c:v>
                </c:pt>
                <c:pt idx="1189">
                  <c:v>26.0</c:v>
                </c:pt>
                <c:pt idx="1190">
                  <c:v>26.0</c:v>
                </c:pt>
                <c:pt idx="1191">
                  <c:v>26.0</c:v>
                </c:pt>
                <c:pt idx="1192">
                  <c:v>26.0</c:v>
                </c:pt>
                <c:pt idx="1193">
                  <c:v>26.0</c:v>
                </c:pt>
                <c:pt idx="1194">
                  <c:v>26.0</c:v>
                </c:pt>
                <c:pt idx="1195">
                  <c:v>26.0</c:v>
                </c:pt>
                <c:pt idx="1196">
                  <c:v>26.0</c:v>
                </c:pt>
                <c:pt idx="1197">
                  <c:v>26.0</c:v>
                </c:pt>
                <c:pt idx="1198">
                  <c:v>26.0</c:v>
                </c:pt>
                <c:pt idx="1199">
                  <c:v>26.0</c:v>
                </c:pt>
                <c:pt idx="1200">
                  <c:v>26.0</c:v>
                </c:pt>
                <c:pt idx="1201">
                  <c:v>26.0</c:v>
                </c:pt>
                <c:pt idx="1202">
                  <c:v>26.0</c:v>
                </c:pt>
                <c:pt idx="1203">
                  <c:v>26.0</c:v>
                </c:pt>
                <c:pt idx="1204">
                  <c:v>26.0</c:v>
                </c:pt>
                <c:pt idx="1205">
                  <c:v>26.0</c:v>
                </c:pt>
                <c:pt idx="1206">
                  <c:v>26.0</c:v>
                </c:pt>
                <c:pt idx="1207">
                  <c:v>26.0</c:v>
                </c:pt>
                <c:pt idx="1208">
                  <c:v>26.0</c:v>
                </c:pt>
                <c:pt idx="1209">
                  <c:v>26.0</c:v>
                </c:pt>
                <c:pt idx="1210">
                  <c:v>26.0</c:v>
                </c:pt>
                <c:pt idx="1211">
                  <c:v>26.0</c:v>
                </c:pt>
                <c:pt idx="1212">
                  <c:v>26.0</c:v>
                </c:pt>
                <c:pt idx="1213">
                  <c:v>26.0</c:v>
                </c:pt>
                <c:pt idx="1214">
                  <c:v>26.0</c:v>
                </c:pt>
                <c:pt idx="1215">
                  <c:v>26.0</c:v>
                </c:pt>
                <c:pt idx="1216">
                  <c:v>26.0</c:v>
                </c:pt>
                <c:pt idx="1217">
                  <c:v>26.0</c:v>
                </c:pt>
                <c:pt idx="1218">
                  <c:v>26.0</c:v>
                </c:pt>
                <c:pt idx="1219">
                  <c:v>26.0</c:v>
                </c:pt>
                <c:pt idx="1220">
                  <c:v>26.0</c:v>
                </c:pt>
                <c:pt idx="1221">
                  <c:v>26.0</c:v>
                </c:pt>
                <c:pt idx="1222">
                  <c:v>26.0</c:v>
                </c:pt>
                <c:pt idx="1223">
                  <c:v>26.0</c:v>
                </c:pt>
                <c:pt idx="1224">
                  <c:v>26.0</c:v>
                </c:pt>
                <c:pt idx="1225">
                  <c:v>26.0</c:v>
                </c:pt>
                <c:pt idx="1226">
                  <c:v>26.0</c:v>
                </c:pt>
                <c:pt idx="1227">
                  <c:v>26.0</c:v>
                </c:pt>
                <c:pt idx="1228">
                  <c:v>26.0</c:v>
                </c:pt>
                <c:pt idx="1229">
                  <c:v>26.0</c:v>
                </c:pt>
                <c:pt idx="1230">
                  <c:v>26.0</c:v>
                </c:pt>
                <c:pt idx="1231">
                  <c:v>26.0</c:v>
                </c:pt>
                <c:pt idx="1232">
                  <c:v>26.0</c:v>
                </c:pt>
                <c:pt idx="1233">
                  <c:v>26.0</c:v>
                </c:pt>
                <c:pt idx="1234">
                  <c:v>26.0</c:v>
                </c:pt>
                <c:pt idx="1235">
                  <c:v>26.0</c:v>
                </c:pt>
                <c:pt idx="1236">
                  <c:v>26.0</c:v>
                </c:pt>
                <c:pt idx="1237">
                  <c:v>27.0</c:v>
                </c:pt>
                <c:pt idx="1238">
                  <c:v>27.0</c:v>
                </c:pt>
                <c:pt idx="1239">
                  <c:v>27.0</c:v>
                </c:pt>
                <c:pt idx="1240">
                  <c:v>27.0</c:v>
                </c:pt>
                <c:pt idx="1241">
                  <c:v>27.0</c:v>
                </c:pt>
                <c:pt idx="1242">
                  <c:v>27.0</c:v>
                </c:pt>
                <c:pt idx="1243">
                  <c:v>27.0</c:v>
                </c:pt>
                <c:pt idx="1244">
                  <c:v>27.0</c:v>
                </c:pt>
                <c:pt idx="1245">
                  <c:v>27.0</c:v>
                </c:pt>
                <c:pt idx="1246">
                  <c:v>27.0</c:v>
                </c:pt>
                <c:pt idx="1247">
                  <c:v>27.0</c:v>
                </c:pt>
                <c:pt idx="1248">
                  <c:v>27.0</c:v>
                </c:pt>
                <c:pt idx="1249">
                  <c:v>27.0</c:v>
                </c:pt>
                <c:pt idx="1250">
                  <c:v>27.0</c:v>
                </c:pt>
                <c:pt idx="1251">
                  <c:v>27.0</c:v>
                </c:pt>
                <c:pt idx="1252">
                  <c:v>27.0</c:v>
                </c:pt>
                <c:pt idx="1253">
                  <c:v>27.0</c:v>
                </c:pt>
                <c:pt idx="1254">
                  <c:v>27.0</c:v>
                </c:pt>
                <c:pt idx="1255">
                  <c:v>27.0</c:v>
                </c:pt>
                <c:pt idx="1256">
                  <c:v>27.0</c:v>
                </c:pt>
                <c:pt idx="1257">
                  <c:v>27.0</c:v>
                </c:pt>
                <c:pt idx="1258">
                  <c:v>27.0</c:v>
                </c:pt>
                <c:pt idx="1259">
                  <c:v>27.0</c:v>
                </c:pt>
                <c:pt idx="1260">
                  <c:v>27.0</c:v>
                </c:pt>
                <c:pt idx="1261">
                  <c:v>27.0</c:v>
                </c:pt>
                <c:pt idx="1262">
                  <c:v>27.0</c:v>
                </c:pt>
                <c:pt idx="1263">
                  <c:v>27.0</c:v>
                </c:pt>
                <c:pt idx="1264">
                  <c:v>27.0</c:v>
                </c:pt>
                <c:pt idx="1265">
                  <c:v>27.0</c:v>
                </c:pt>
                <c:pt idx="1266">
                  <c:v>27.0</c:v>
                </c:pt>
                <c:pt idx="1267">
                  <c:v>27.0</c:v>
                </c:pt>
                <c:pt idx="1268">
                  <c:v>27.0</c:v>
                </c:pt>
                <c:pt idx="1269">
                  <c:v>27.0</c:v>
                </c:pt>
                <c:pt idx="1270">
                  <c:v>27.0</c:v>
                </c:pt>
                <c:pt idx="1271">
                  <c:v>27.0</c:v>
                </c:pt>
                <c:pt idx="1272">
                  <c:v>27.0</c:v>
                </c:pt>
                <c:pt idx="1273">
                  <c:v>27.0</c:v>
                </c:pt>
                <c:pt idx="1274">
                  <c:v>27.0</c:v>
                </c:pt>
                <c:pt idx="1275">
                  <c:v>27.0</c:v>
                </c:pt>
                <c:pt idx="1276">
                  <c:v>27.0</c:v>
                </c:pt>
                <c:pt idx="1277">
                  <c:v>27.0</c:v>
                </c:pt>
                <c:pt idx="1278">
                  <c:v>27.0</c:v>
                </c:pt>
                <c:pt idx="1279">
                  <c:v>27.0</c:v>
                </c:pt>
                <c:pt idx="1280">
                  <c:v>27.0</c:v>
                </c:pt>
                <c:pt idx="1281">
                  <c:v>27.0</c:v>
                </c:pt>
                <c:pt idx="1282">
                  <c:v>27.0</c:v>
                </c:pt>
                <c:pt idx="1283">
                  <c:v>27.0</c:v>
                </c:pt>
                <c:pt idx="1284">
                  <c:v>27.0</c:v>
                </c:pt>
                <c:pt idx="1285">
                  <c:v>27.0</c:v>
                </c:pt>
                <c:pt idx="1286">
                  <c:v>27.0</c:v>
                </c:pt>
                <c:pt idx="1287">
                  <c:v>27.0</c:v>
                </c:pt>
                <c:pt idx="1288">
                  <c:v>27.0</c:v>
                </c:pt>
                <c:pt idx="1289">
                  <c:v>27.0</c:v>
                </c:pt>
                <c:pt idx="1290">
                  <c:v>27.0</c:v>
                </c:pt>
                <c:pt idx="1291">
                  <c:v>27.0</c:v>
                </c:pt>
                <c:pt idx="1292">
                  <c:v>27.0</c:v>
                </c:pt>
                <c:pt idx="1293">
                  <c:v>27.0</c:v>
                </c:pt>
                <c:pt idx="1294">
                  <c:v>27.0</c:v>
                </c:pt>
                <c:pt idx="1295">
                  <c:v>27.0</c:v>
                </c:pt>
                <c:pt idx="1296">
                  <c:v>27.0</c:v>
                </c:pt>
                <c:pt idx="1297">
                  <c:v>27.0</c:v>
                </c:pt>
                <c:pt idx="1298">
                  <c:v>27.0</c:v>
                </c:pt>
                <c:pt idx="1299">
                  <c:v>27.0</c:v>
                </c:pt>
                <c:pt idx="1300">
                  <c:v>27.0</c:v>
                </c:pt>
                <c:pt idx="1301">
                  <c:v>27.0</c:v>
                </c:pt>
                <c:pt idx="1302">
                  <c:v>27.0</c:v>
                </c:pt>
                <c:pt idx="1303">
                  <c:v>27.0</c:v>
                </c:pt>
                <c:pt idx="1304">
                  <c:v>27.0</c:v>
                </c:pt>
                <c:pt idx="1305">
                  <c:v>27.0</c:v>
                </c:pt>
                <c:pt idx="1306">
                  <c:v>27.0</c:v>
                </c:pt>
                <c:pt idx="1307">
                  <c:v>27.0</c:v>
                </c:pt>
                <c:pt idx="1308">
                  <c:v>27.0</c:v>
                </c:pt>
                <c:pt idx="1309">
                  <c:v>27.0</c:v>
                </c:pt>
                <c:pt idx="1310">
                  <c:v>27.0</c:v>
                </c:pt>
                <c:pt idx="1311">
                  <c:v>27.0</c:v>
                </c:pt>
                <c:pt idx="1312">
                  <c:v>27.0</c:v>
                </c:pt>
                <c:pt idx="1313">
                  <c:v>27.0</c:v>
                </c:pt>
                <c:pt idx="1314">
                  <c:v>27.0</c:v>
                </c:pt>
                <c:pt idx="1315">
                  <c:v>27.0</c:v>
                </c:pt>
                <c:pt idx="1316">
                  <c:v>27.0</c:v>
                </c:pt>
                <c:pt idx="1317">
                  <c:v>27.0</c:v>
                </c:pt>
                <c:pt idx="1318">
                  <c:v>27.0</c:v>
                </c:pt>
                <c:pt idx="1319">
                  <c:v>27.0</c:v>
                </c:pt>
                <c:pt idx="1320">
                  <c:v>27.0</c:v>
                </c:pt>
                <c:pt idx="1321">
                  <c:v>27.0</c:v>
                </c:pt>
                <c:pt idx="1322">
                  <c:v>27.0</c:v>
                </c:pt>
                <c:pt idx="1323">
                  <c:v>27.0</c:v>
                </c:pt>
                <c:pt idx="1324">
                  <c:v>27.0</c:v>
                </c:pt>
                <c:pt idx="1325">
                  <c:v>27.0</c:v>
                </c:pt>
                <c:pt idx="1326">
                  <c:v>27.0</c:v>
                </c:pt>
                <c:pt idx="1327">
                  <c:v>27.0</c:v>
                </c:pt>
                <c:pt idx="1328">
                  <c:v>27.0</c:v>
                </c:pt>
                <c:pt idx="1329">
                  <c:v>27.0</c:v>
                </c:pt>
                <c:pt idx="1330">
                  <c:v>27.0</c:v>
                </c:pt>
                <c:pt idx="1331">
                  <c:v>27.0</c:v>
                </c:pt>
                <c:pt idx="1332">
                  <c:v>27.0</c:v>
                </c:pt>
                <c:pt idx="1333">
                  <c:v>27.0</c:v>
                </c:pt>
                <c:pt idx="1334">
                  <c:v>27.0</c:v>
                </c:pt>
                <c:pt idx="1335">
                  <c:v>27.0</c:v>
                </c:pt>
                <c:pt idx="1336">
                  <c:v>27.0</c:v>
                </c:pt>
                <c:pt idx="1337">
                  <c:v>27.0</c:v>
                </c:pt>
                <c:pt idx="1338">
                  <c:v>27.0</c:v>
                </c:pt>
                <c:pt idx="1339">
                  <c:v>27.0</c:v>
                </c:pt>
                <c:pt idx="1340">
                  <c:v>27.0</c:v>
                </c:pt>
                <c:pt idx="1341">
                  <c:v>27.0</c:v>
                </c:pt>
                <c:pt idx="1342">
                  <c:v>28.0</c:v>
                </c:pt>
                <c:pt idx="1343">
                  <c:v>28.0</c:v>
                </c:pt>
                <c:pt idx="1344">
                  <c:v>28.0</c:v>
                </c:pt>
                <c:pt idx="1345">
                  <c:v>28.0</c:v>
                </c:pt>
                <c:pt idx="1346">
                  <c:v>28.0</c:v>
                </c:pt>
                <c:pt idx="1347">
                  <c:v>28.0</c:v>
                </c:pt>
                <c:pt idx="1348">
                  <c:v>28.0</c:v>
                </c:pt>
                <c:pt idx="1349">
                  <c:v>28.0</c:v>
                </c:pt>
                <c:pt idx="1350">
                  <c:v>28.0</c:v>
                </c:pt>
                <c:pt idx="1351">
                  <c:v>28.0</c:v>
                </c:pt>
                <c:pt idx="1352">
                  <c:v>28.0</c:v>
                </c:pt>
                <c:pt idx="1353">
                  <c:v>28.0</c:v>
                </c:pt>
                <c:pt idx="1354">
                  <c:v>28.0</c:v>
                </c:pt>
                <c:pt idx="1355">
                  <c:v>28.0</c:v>
                </c:pt>
                <c:pt idx="1356">
                  <c:v>28.0</c:v>
                </c:pt>
                <c:pt idx="1357">
                  <c:v>28.0</c:v>
                </c:pt>
                <c:pt idx="1358">
                  <c:v>28.0</c:v>
                </c:pt>
                <c:pt idx="1359">
                  <c:v>28.0</c:v>
                </c:pt>
                <c:pt idx="1360">
                  <c:v>28.0</c:v>
                </c:pt>
                <c:pt idx="1361">
                  <c:v>28.0</c:v>
                </c:pt>
                <c:pt idx="1362">
                  <c:v>28.0</c:v>
                </c:pt>
                <c:pt idx="1363">
                  <c:v>28.0</c:v>
                </c:pt>
                <c:pt idx="1364">
                  <c:v>28.0</c:v>
                </c:pt>
                <c:pt idx="1365">
                  <c:v>28.0</c:v>
                </c:pt>
                <c:pt idx="1366">
                  <c:v>28.0</c:v>
                </c:pt>
                <c:pt idx="1367">
                  <c:v>28.0</c:v>
                </c:pt>
                <c:pt idx="1368">
                  <c:v>28.0</c:v>
                </c:pt>
                <c:pt idx="1369">
                  <c:v>28.0</c:v>
                </c:pt>
                <c:pt idx="1370">
                  <c:v>28.0</c:v>
                </c:pt>
                <c:pt idx="1371">
                  <c:v>28.0</c:v>
                </c:pt>
                <c:pt idx="1372">
                  <c:v>28.0</c:v>
                </c:pt>
                <c:pt idx="1373">
                  <c:v>28.0</c:v>
                </c:pt>
                <c:pt idx="1374">
                  <c:v>28.0</c:v>
                </c:pt>
                <c:pt idx="1375">
                  <c:v>28.0</c:v>
                </c:pt>
                <c:pt idx="1376">
                  <c:v>28.0</c:v>
                </c:pt>
                <c:pt idx="1377">
                  <c:v>28.0</c:v>
                </c:pt>
                <c:pt idx="1378">
                  <c:v>28.0</c:v>
                </c:pt>
                <c:pt idx="1379">
                  <c:v>28.0</c:v>
                </c:pt>
                <c:pt idx="1380">
                  <c:v>28.0</c:v>
                </c:pt>
                <c:pt idx="1381">
                  <c:v>28.0</c:v>
                </c:pt>
                <c:pt idx="1382">
                  <c:v>28.0</c:v>
                </c:pt>
                <c:pt idx="1383">
                  <c:v>28.0</c:v>
                </c:pt>
                <c:pt idx="1384">
                  <c:v>28.0</c:v>
                </c:pt>
                <c:pt idx="1385">
                  <c:v>28.0</c:v>
                </c:pt>
                <c:pt idx="1386">
                  <c:v>28.0</c:v>
                </c:pt>
                <c:pt idx="1387">
                  <c:v>28.0</c:v>
                </c:pt>
                <c:pt idx="1388">
                  <c:v>28.0</c:v>
                </c:pt>
                <c:pt idx="1389">
                  <c:v>28.0</c:v>
                </c:pt>
                <c:pt idx="1390">
                  <c:v>28.0</c:v>
                </c:pt>
                <c:pt idx="1391">
                  <c:v>28.0</c:v>
                </c:pt>
                <c:pt idx="1392">
                  <c:v>28.0</c:v>
                </c:pt>
                <c:pt idx="1393">
                  <c:v>28.0</c:v>
                </c:pt>
                <c:pt idx="1394">
                  <c:v>28.0</c:v>
                </c:pt>
                <c:pt idx="1395">
                  <c:v>28.0</c:v>
                </c:pt>
                <c:pt idx="1396">
                  <c:v>28.0</c:v>
                </c:pt>
                <c:pt idx="1397">
                  <c:v>28.0</c:v>
                </c:pt>
                <c:pt idx="1398">
                  <c:v>28.0</c:v>
                </c:pt>
                <c:pt idx="1399">
                  <c:v>28.0</c:v>
                </c:pt>
                <c:pt idx="1400">
                  <c:v>28.0</c:v>
                </c:pt>
                <c:pt idx="1401">
                  <c:v>28.0</c:v>
                </c:pt>
                <c:pt idx="1402">
                  <c:v>28.0</c:v>
                </c:pt>
                <c:pt idx="1403">
                  <c:v>28.0</c:v>
                </c:pt>
                <c:pt idx="1404">
                  <c:v>28.0</c:v>
                </c:pt>
                <c:pt idx="1405">
                  <c:v>28.0</c:v>
                </c:pt>
                <c:pt idx="1406">
                  <c:v>28.0</c:v>
                </c:pt>
                <c:pt idx="1407">
                  <c:v>28.0</c:v>
                </c:pt>
                <c:pt idx="1408">
                  <c:v>28.0</c:v>
                </c:pt>
                <c:pt idx="1409">
                  <c:v>28.0</c:v>
                </c:pt>
                <c:pt idx="1410">
                  <c:v>28.0</c:v>
                </c:pt>
                <c:pt idx="1411">
                  <c:v>28.0</c:v>
                </c:pt>
                <c:pt idx="1412">
                  <c:v>28.0</c:v>
                </c:pt>
                <c:pt idx="1413">
                  <c:v>28.0</c:v>
                </c:pt>
                <c:pt idx="1414">
                  <c:v>28.0</c:v>
                </c:pt>
                <c:pt idx="1415">
                  <c:v>28.0</c:v>
                </c:pt>
                <c:pt idx="1416">
                  <c:v>28.0</c:v>
                </c:pt>
                <c:pt idx="1417">
                  <c:v>28.0</c:v>
                </c:pt>
                <c:pt idx="1418">
                  <c:v>28.0</c:v>
                </c:pt>
                <c:pt idx="1419">
                  <c:v>28.0</c:v>
                </c:pt>
                <c:pt idx="1420">
                  <c:v>28.0</c:v>
                </c:pt>
                <c:pt idx="1421">
                  <c:v>28.0</c:v>
                </c:pt>
                <c:pt idx="1422">
                  <c:v>28.0</c:v>
                </c:pt>
                <c:pt idx="1423">
                  <c:v>28.0</c:v>
                </c:pt>
                <c:pt idx="1424">
                  <c:v>28.0</c:v>
                </c:pt>
                <c:pt idx="1425">
                  <c:v>28.0</c:v>
                </c:pt>
                <c:pt idx="1426">
                  <c:v>28.0</c:v>
                </c:pt>
                <c:pt idx="1427">
                  <c:v>28.0</c:v>
                </c:pt>
                <c:pt idx="1428">
                  <c:v>28.0</c:v>
                </c:pt>
                <c:pt idx="1429">
                  <c:v>28.0</c:v>
                </c:pt>
                <c:pt idx="1430">
                  <c:v>28.0</c:v>
                </c:pt>
                <c:pt idx="1431">
                  <c:v>28.0</c:v>
                </c:pt>
                <c:pt idx="1432">
                  <c:v>28.0</c:v>
                </c:pt>
                <c:pt idx="1433">
                  <c:v>28.0</c:v>
                </c:pt>
                <c:pt idx="1434">
                  <c:v>28.0</c:v>
                </c:pt>
                <c:pt idx="1435">
                  <c:v>29.0</c:v>
                </c:pt>
                <c:pt idx="1436">
                  <c:v>29.0</c:v>
                </c:pt>
                <c:pt idx="1437">
                  <c:v>29.0</c:v>
                </c:pt>
                <c:pt idx="1438">
                  <c:v>29.0</c:v>
                </c:pt>
                <c:pt idx="1439">
                  <c:v>29.0</c:v>
                </c:pt>
                <c:pt idx="1440">
                  <c:v>29.0</c:v>
                </c:pt>
                <c:pt idx="1441">
                  <c:v>29.0</c:v>
                </c:pt>
                <c:pt idx="1442">
                  <c:v>29.0</c:v>
                </c:pt>
                <c:pt idx="1443">
                  <c:v>29.0</c:v>
                </c:pt>
                <c:pt idx="1444">
                  <c:v>29.0</c:v>
                </c:pt>
                <c:pt idx="1445">
                  <c:v>29.0</c:v>
                </c:pt>
                <c:pt idx="1446">
                  <c:v>29.0</c:v>
                </c:pt>
                <c:pt idx="1447">
                  <c:v>29.0</c:v>
                </c:pt>
                <c:pt idx="1448">
                  <c:v>29.0</c:v>
                </c:pt>
                <c:pt idx="1449">
                  <c:v>29.0</c:v>
                </c:pt>
                <c:pt idx="1450">
                  <c:v>29.0</c:v>
                </c:pt>
                <c:pt idx="1451">
                  <c:v>29.0</c:v>
                </c:pt>
                <c:pt idx="1452">
                  <c:v>29.0</c:v>
                </c:pt>
                <c:pt idx="1453">
                  <c:v>29.0</c:v>
                </c:pt>
                <c:pt idx="1454">
                  <c:v>29.0</c:v>
                </c:pt>
                <c:pt idx="1455">
                  <c:v>29.0</c:v>
                </c:pt>
                <c:pt idx="1456">
                  <c:v>29.0</c:v>
                </c:pt>
                <c:pt idx="1457">
                  <c:v>29.0</c:v>
                </c:pt>
                <c:pt idx="1458">
                  <c:v>29.0</c:v>
                </c:pt>
                <c:pt idx="1459">
                  <c:v>29.0</c:v>
                </c:pt>
                <c:pt idx="1460">
                  <c:v>29.0</c:v>
                </c:pt>
                <c:pt idx="1461">
                  <c:v>29.0</c:v>
                </c:pt>
                <c:pt idx="1462">
                  <c:v>29.0</c:v>
                </c:pt>
                <c:pt idx="1463">
                  <c:v>29.0</c:v>
                </c:pt>
                <c:pt idx="1464">
                  <c:v>29.0</c:v>
                </c:pt>
                <c:pt idx="1465">
                  <c:v>29.0</c:v>
                </c:pt>
                <c:pt idx="1466">
                  <c:v>29.0</c:v>
                </c:pt>
                <c:pt idx="1467">
                  <c:v>29.0</c:v>
                </c:pt>
                <c:pt idx="1468">
                  <c:v>29.0</c:v>
                </c:pt>
                <c:pt idx="1469">
                  <c:v>29.0</c:v>
                </c:pt>
                <c:pt idx="1470">
                  <c:v>29.0</c:v>
                </c:pt>
                <c:pt idx="1471">
                  <c:v>29.0</c:v>
                </c:pt>
                <c:pt idx="1472">
                  <c:v>29.0</c:v>
                </c:pt>
                <c:pt idx="1473">
                  <c:v>29.0</c:v>
                </c:pt>
                <c:pt idx="1474">
                  <c:v>29.0</c:v>
                </c:pt>
                <c:pt idx="1475">
                  <c:v>29.0</c:v>
                </c:pt>
                <c:pt idx="1476">
                  <c:v>29.0</c:v>
                </c:pt>
                <c:pt idx="1477">
                  <c:v>29.0</c:v>
                </c:pt>
                <c:pt idx="1478">
                  <c:v>29.0</c:v>
                </c:pt>
                <c:pt idx="1479">
                  <c:v>29.0</c:v>
                </c:pt>
                <c:pt idx="1480">
                  <c:v>29.0</c:v>
                </c:pt>
                <c:pt idx="1481">
                  <c:v>29.0</c:v>
                </c:pt>
                <c:pt idx="1482">
                  <c:v>29.0</c:v>
                </c:pt>
                <c:pt idx="1483">
                  <c:v>29.0</c:v>
                </c:pt>
                <c:pt idx="1484">
                  <c:v>29.0</c:v>
                </c:pt>
                <c:pt idx="1485">
                  <c:v>29.0</c:v>
                </c:pt>
                <c:pt idx="1486">
                  <c:v>29.0</c:v>
                </c:pt>
                <c:pt idx="1487">
                  <c:v>29.0</c:v>
                </c:pt>
                <c:pt idx="1488">
                  <c:v>29.0</c:v>
                </c:pt>
                <c:pt idx="1489">
                  <c:v>29.0</c:v>
                </c:pt>
                <c:pt idx="1490">
                  <c:v>29.0</c:v>
                </c:pt>
                <c:pt idx="1491">
                  <c:v>29.0</c:v>
                </c:pt>
                <c:pt idx="1492">
                  <c:v>29.0</c:v>
                </c:pt>
                <c:pt idx="1493">
                  <c:v>29.0</c:v>
                </c:pt>
                <c:pt idx="1494">
                  <c:v>29.0</c:v>
                </c:pt>
                <c:pt idx="1495">
                  <c:v>29.0</c:v>
                </c:pt>
                <c:pt idx="1496">
                  <c:v>29.0</c:v>
                </c:pt>
                <c:pt idx="1497">
                  <c:v>29.0</c:v>
                </c:pt>
                <c:pt idx="1498">
                  <c:v>29.0</c:v>
                </c:pt>
                <c:pt idx="1499">
                  <c:v>29.0</c:v>
                </c:pt>
                <c:pt idx="1500">
                  <c:v>29.0</c:v>
                </c:pt>
                <c:pt idx="1501">
                  <c:v>29.0</c:v>
                </c:pt>
                <c:pt idx="1502">
                  <c:v>29.0</c:v>
                </c:pt>
                <c:pt idx="1503">
                  <c:v>29.0</c:v>
                </c:pt>
                <c:pt idx="1504">
                  <c:v>29.0</c:v>
                </c:pt>
                <c:pt idx="1505">
                  <c:v>29.0</c:v>
                </c:pt>
                <c:pt idx="1506">
                  <c:v>29.0</c:v>
                </c:pt>
                <c:pt idx="1507">
                  <c:v>29.0</c:v>
                </c:pt>
                <c:pt idx="1508">
                  <c:v>29.0</c:v>
                </c:pt>
                <c:pt idx="1509">
                  <c:v>29.0</c:v>
                </c:pt>
                <c:pt idx="1510">
                  <c:v>29.0</c:v>
                </c:pt>
                <c:pt idx="1511">
                  <c:v>29.0</c:v>
                </c:pt>
                <c:pt idx="1512">
                  <c:v>29.0</c:v>
                </c:pt>
                <c:pt idx="1513">
                  <c:v>29.0</c:v>
                </c:pt>
                <c:pt idx="1514">
                  <c:v>29.0</c:v>
                </c:pt>
                <c:pt idx="1515">
                  <c:v>29.0</c:v>
                </c:pt>
                <c:pt idx="1516">
                  <c:v>29.0</c:v>
                </c:pt>
                <c:pt idx="1517">
                  <c:v>29.0</c:v>
                </c:pt>
                <c:pt idx="1518">
                  <c:v>29.0</c:v>
                </c:pt>
                <c:pt idx="1519">
                  <c:v>29.0</c:v>
                </c:pt>
                <c:pt idx="1520">
                  <c:v>29.0</c:v>
                </c:pt>
                <c:pt idx="1521">
                  <c:v>29.0</c:v>
                </c:pt>
                <c:pt idx="1522">
                  <c:v>29.0</c:v>
                </c:pt>
                <c:pt idx="1523">
                  <c:v>29.0</c:v>
                </c:pt>
                <c:pt idx="1524">
                  <c:v>29.0</c:v>
                </c:pt>
                <c:pt idx="1525">
                  <c:v>29.0</c:v>
                </c:pt>
                <c:pt idx="1526">
                  <c:v>29.0</c:v>
                </c:pt>
                <c:pt idx="1527">
                  <c:v>29.0</c:v>
                </c:pt>
                <c:pt idx="1528">
                  <c:v>29.0</c:v>
                </c:pt>
                <c:pt idx="1529">
                  <c:v>29.0</c:v>
                </c:pt>
                <c:pt idx="1530">
                  <c:v>29.0</c:v>
                </c:pt>
                <c:pt idx="1531">
                  <c:v>29.0</c:v>
                </c:pt>
                <c:pt idx="1532">
                  <c:v>29.0</c:v>
                </c:pt>
                <c:pt idx="1533">
                  <c:v>29.0</c:v>
                </c:pt>
                <c:pt idx="1534">
                  <c:v>29.0</c:v>
                </c:pt>
                <c:pt idx="1535">
                  <c:v>29.0</c:v>
                </c:pt>
                <c:pt idx="1536">
                  <c:v>29.0</c:v>
                </c:pt>
                <c:pt idx="1537">
                  <c:v>29.0</c:v>
                </c:pt>
                <c:pt idx="1538">
                  <c:v>29.0</c:v>
                </c:pt>
                <c:pt idx="1539">
                  <c:v>30.0</c:v>
                </c:pt>
                <c:pt idx="1540">
                  <c:v>30.0</c:v>
                </c:pt>
                <c:pt idx="1541">
                  <c:v>30.0</c:v>
                </c:pt>
                <c:pt idx="1542">
                  <c:v>30.0</c:v>
                </c:pt>
                <c:pt idx="1543">
                  <c:v>30.0</c:v>
                </c:pt>
                <c:pt idx="1544">
                  <c:v>30.0</c:v>
                </c:pt>
                <c:pt idx="1545">
                  <c:v>30.0</c:v>
                </c:pt>
                <c:pt idx="1546">
                  <c:v>30.0</c:v>
                </c:pt>
                <c:pt idx="1547">
                  <c:v>30.0</c:v>
                </c:pt>
                <c:pt idx="1548">
                  <c:v>30.0</c:v>
                </c:pt>
                <c:pt idx="1549">
                  <c:v>30.0</c:v>
                </c:pt>
                <c:pt idx="1550">
                  <c:v>30.0</c:v>
                </c:pt>
                <c:pt idx="1551">
                  <c:v>30.0</c:v>
                </c:pt>
                <c:pt idx="1552">
                  <c:v>30.0</c:v>
                </c:pt>
                <c:pt idx="1553">
                  <c:v>30.0</c:v>
                </c:pt>
                <c:pt idx="1554">
                  <c:v>30.0</c:v>
                </c:pt>
                <c:pt idx="1555">
                  <c:v>30.0</c:v>
                </c:pt>
                <c:pt idx="1556">
                  <c:v>30.0</c:v>
                </c:pt>
                <c:pt idx="1557">
                  <c:v>30.0</c:v>
                </c:pt>
                <c:pt idx="1558">
                  <c:v>30.0</c:v>
                </c:pt>
                <c:pt idx="1559">
                  <c:v>30.0</c:v>
                </c:pt>
                <c:pt idx="1560">
                  <c:v>30.0</c:v>
                </c:pt>
                <c:pt idx="1561">
                  <c:v>30.0</c:v>
                </c:pt>
                <c:pt idx="1562">
                  <c:v>30.0</c:v>
                </c:pt>
                <c:pt idx="1563">
                  <c:v>30.0</c:v>
                </c:pt>
                <c:pt idx="1564">
                  <c:v>30.0</c:v>
                </c:pt>
                <c:pt idx="1565">
                  <c:v>30.0</c:v>
                </c:pt>
                <c:pt idx="1566">
                  <c:v>30.0</c:v>
                </c:pt>
                <c:pt idx="1567">
                  <c:v>30.0</c:v>
                </c:pt>
                <c:pt idx="1568">
                  <c:v>30.0</c:v>
                </c:pt>
                <c:pt idx="1569">
                  <c:v>30.0</c:v>
                </c:pt>
                <c:pt idx="1570">
                  <c:v>30.0</c:v>
                </c:pt>
                <c:pt idx="1571">
                  <c:v>30.0</c:v>
                </c:pt>
                <c:pt idx="1572">
                  <c:v>30.0</c:v>
                </c:pt>
                <c:pt idx="1573">
                  <c:v>30.0</c:v>
                </c:pt>
                <c:pt idx="1574">
                  <c:v>30.0</c:v>
                </c:pt>
                <c:pt idx="1575">
                  <c:v>30.0</c:v>
                </c:pt>
                <c:pt idx="1576">
                  <c:v>30.0</c:v>
                </c:pt>
                <c:pt idx="1577">
                  <c:v>30.0</c:v>
                </c:pt>
                <c:pt idx="1578">
                  <c:v>30.0</c:v>
                </c:pt>
                <c:pt idx="1579">
                  <c:v>30.0</c:v>
                </c:pt>
                <c:pt idx="1580">
                  <c:v>30.0</c:v>
                </c:pt>
                <c:pt idx="1581">
                  <c:v>30.0</c:v>
                </c:pt>
                <c:pt idx="1582">
                  <c:v>30.0</c:v>
                </c:pt>
                <c:pt idx="1583">
                  <c:v>30.0</c:v>
                </c:pt>
                <c:pt idx="1584">
                  <c:v>30.0</c:v>
                </c:pt>
                <c:pt idx="1585">
                  <c:v>30.0</c:v>
                </c:pt>
                <c:pt idx="1586">
                  <c:v>30.0</c:v>
                </c:pt>
                <c:pt idx="1587">
                  <c:v>30.0</c:v>
                </c:pt>
                <c:pt idx="1588">
                  <c:v>30.0</c:v>
                </c:pt>
                <c:pt idx="1589">
                  <c:v>30.0</c:v>
                </c:pt>
                <c:pt idx="1590">
                  <c:v>30.0</c:v>
                </c:pt>
                <c:pt idx="1591">
                  <c:v>30.0</c:v>
                </c:pt>
                <c:pt idx="1592">
                  <c:v>30.0</c:v>
                </c:pt>
                <c:pt idx="1593">
                  <c:v>30.0</c:v>
                </c:pt>
                <c:pt idx="1594">
                  <c:v>30.0</c:v>
                </c:pt>
                <c:pt idx="1595">
                  <c:v>30.0</c:v>
                </c:pt>
                <c:pt idx="1596">
                  <c:v>30.0</c:v>
                </c:pt>
                <c:pt idx="1597">
                  <c:v>30.0</c:v>
                </c:pt>
                <c:pt idx="1598">
                  <c:v>30.0</c:v>
                </c:pt>
                <c:pt idx="1599">
                  <c:v>30.0</c:v>
                </c:pt>
                <c:pt idx="1600">
                  <c:v>30.0</c:v>
                </c:pt>
                <c:pt idx="1601">
                  <c:v>30.0</c:v>
                </c:pt>
                <c:pt idx="1602">
                  <c:v>30.0</c:v>
                </c:pt>
                <c:pt idx="1603">
                  <c:v>30.0</c:v>
                </c:pt>
                <c:pt idx="1604">
                  <c:v>30.0</c:v>
                </c:pt>
                <c:pt idx="1605">
                  <c:v>30.0</c:v>
                </c:pt>
                <c:pt idx="1606">
                  <c:v>30.0</c:v>
                </c:pt>
                <c:pt idx="1607">
                  <c:v>30.0</c:v>
                </c:pt>
                <c:pt idx="1608">
                  <c:v>30.0</c:v>
                </c:pt>
                <c:pt idx="1609">
                  <c:v>30.0</c:v>
                </c:pt>
                <c:pt idx="1610">
                  <c:v>30.0</c:v>
                </c:pt>
                <c:pt idx="1611">
                  <c:v>30.0</c:v>
                </c:pt>
                <c:pt idx="1612">
                  <c:v>30.0</c:v>
                </c:pt>
                <c:pt idx="1613">
                  <c:v>30.0</c:v>
                </c:pt>
                <c:pt idx="1614">
                  <c:v>30.0</c:v>
                </c:pt>
                <c:pt idx="1615">
                  <c:v>30.0</c:v>
                </c:pt>
                <c:pt idx="1616">
                  <c:v>30.0</c:v>
                </c:pt>
                <c:pt idx="1617">
                  <c:v>30.0</c:v>
                </c:pt>
                <c:pt idx="1618">
                  <c:v>30.0</c:v>
                </c:pt>
                <c:pt idx="1619">
                  <c:v>30.0</c:v>
                </c:pt>
                <c:pt idx="1620">
                  <c:v>30.0</c:v>
                </c:pt>
                <c:pt idx="1621">
                  <c:v>30.0</c:v>
                </c:pt>
                <c:pt idx="1622">
                  <c:v>30.0</c:v>
                </c:pt>
                <c:pt idx="1623">
                  <c:v>30.0</c:v>
                </c:pt>
                <c:pt idx="1624">
                  <c:v>30.0</c:v>
                </c:pt>
                <c:pt idx="1625">
                  <c:v>30.0</c:v>
                </c:pt>
                <c:pt idx="1626">
                  <c:v>30.0</c:v>
                </c:pt>
                <c:pt idx="1627">
                  <c:v>30.0</c:v>
                </c:pt>
                <c:pt idx="1628">
                  <c:v>30.0</c:v>
                </c:pt>
                <c:pt idx="1629">
                  <c:v>30.0</c:v>
                </c:pt>
                <c:pt idx="1630">
                  <c:v>30.0</c:v>
                </c:pt>
                <c:pt idx="1631">
                  <c:v>30.0</c:v>
                </c:pt>
                <c:pt idx="1632">
                  <c:v>30.0</c:v>
                </c:pt>
                <c:pt idx="1633">
                  <c:v>30.0</c:v>
                </c:pt>
                <c:pt idx="1634">
                  <c:v>30.0</c:v>
                </c:pt>
                <c:pt idx="1635">
                  <c:v>30.0</c:v>
                </c:pt>
                <c:pt idx="1636">
                  <c:v>30.0</c:v>
                </c:pt>
                <c:pt idx="1637">
                  <c:v>30.0</c:v>
                </c:pt>
                <c:pt idx="1638">
                  <c:v>30.0</c:v>
                </c:pt>
                <c:pt idx="1639">
                  <c:v>30.0</c:v>
                </c:pt>
                <c:pt idx="1640">
                  <c:v>30.0</c:v>
                </c:pt>
                <c:pt idx="1641">
                  <c:v>30.0</c:v>
                </c:pt>
                <c:pt idx="1642">
                  <c:v>30.0</c:v>
                </c:pt>
                <c:pt idx="1643">
                  <c:v>30.0</c:v>
                </c:pt>
                <c:pt idx="1644">
                  <c:v>30.0</c:v>
                </c:pt>
                <c:pt idx="1645">
                  <c:v>30.0</c:v>
                </c:pt>
                <c:pt idx="1646">
                  <c:v>30.0</c:v>
                </c:pt>
                <c:pt idx="1647">
                  <c:v>30.0</c:v>
                </c:pt>
                <c:pt idx="1648">
                  <c:v>31.0</c:v>
                </c:pt>
                <c:pt idx="1649">
                  <c:v>31.0</c:v>
                </c:pt>
                <c:pt idx="1650">
                  <c:v>31.0</c:v>
                </c:pt>
                <c:pt idx="1651">
                  <c:v>31.0</c:v>
                </c:pt>
                <c:pt idx="1652">
                  <c:v>31.0</c:v>
                </c:pt>
                <c:pt idx="1653">
                  <c:v>31.0</c:v>
                </c:pt>
                <c:pt idx="1654">
                  <c:v>31.0</c:v>
                </c:pt>
                <c:pt idx="1655">
                  <c:v>31.0</c:v>
                </c:pt>
                <c:pt idx="1656">
                  <c:v>31.0</c:v>
                </c:pt>
                <c:pt idx="1657">
                  <c:v>31.0</c:v>
                </c:pt>
                <c:pt idx="1658">
                  <c:v>31.0</c:v>
                </c:pt>
                <c:pt idx="1659">
                  <c:v>31.0</c:v>
                </c:pt>
                <c:pt idx="1660">
                  <c:v>31.0</c:v>
                </c:pt>
                <c:pt idx="1661">
                  <c:v>31.0</c:v>
                </c:pt>
                <c:pt idx="1662">
                  <c:v>31.0</c:v>
                </c:pt>
                <c:pt idx="1663">
                  <c:v>31.0</c:v>
                </c:pt>
                <c:pt idx="1664">
                  <c:v>31.0</c:v>
                </c:pt>
                <c:pt idx="1665">
                  <c:v>31.0</c:v>
                </c:pt>
                <c:pt idx="1666">
                  <c:v>31.0</c:v>
                </c:pt>
                <c:pt idx="1667">
                  <c:v>31.0</c:v>
                </c:pt>
                <c:pt idx="1668">
                  <c:v>31.0</c:v>
                </c:pt>
                <c:pt idx="1669">
                  <c:v>31.0</c:v>
                </c:pt>
                <c:pt idx="1670">
                  <c:v>31.0</c:v>
                </c:pt>
                <c:pt idx="1671">
                  <c:v>31.0</c:v>
                </c:pt>
                <c:pt idx="1672">
                  <c:v>31.0</c:v>
                </c:pt>
                <c:pt idx="1673">
                  <c:v>31.0</c:v>
                </c:pt>
                <c:pt idx="1674">
                  <c:v>31.0</c:v>
                </c:pt>
                <c:pt idx="1675">
                  <c:v>31.0</c:v>
                </c:pt>
                <c:pt idx="1676">
                  <c:v>31.0</c:v>
                </c:pt>
                <c:pt idx="1677">
                  <c:v>31.0</c:v>
                </c:pt>
                <c:pt idx="1678">
                  <c:v>31.0</c:v>
                </c:pt>
                <c:pt idx="1679">
                  <c:v>31.0</c:v>
                </c:pt>
                <c:pt idx="1680">
                  <c:v>31.0</c:v>
                </c:pt>
                <c:pt idx="1681">
                  <c:v>31.0</c:v>
                </c:pt>
                <c:pt idx="1682">
                  <c:v>31.0</c:v>
                </c:pt>
                <c:pt idx="1683">
                  <c:v>31.0</c:v>
                </c:pt>
                <c:pt idx="1684">
                  <c:v>31.0</c:v>
                </c:pt>
                <c:pt idx="1685">
                  <c:v>31.0</c:v>
                </c:pt>
                <c:pt idx="1686">
                  <c:v>31.0</c:v>
                </c:pt>
                <c:pt idx="1687">
                  <c:v>31.0</c:v>
                </c:pt>
                <c:pt idx="1688">
                  <c:v>31.0</c:v>
                </c:pt>
                <c:pt idx="1689">
                  <c:v>31.0</c:v>
                </c:pt>
                <c:pt idx="1690">
                  <c:v>31.0</c:v>
                </c:pt>
                <c:pt idx="1691">
                  <c:v>31.0</c:v>
                </c:pt>
                <c:pt idx="1692">
                  <c:v>31.0</c:v>
                </c:pt>
                <c:pt idx="1693">
                  <c:v>31.0</c:v>
                </c:pt>
                <c:pt idx="1694">
                  <c:v>31.0</c:v>
                </c:pt>
                <c:pt idx="1695">
                  <c:v>31.0</c:v>
                </c:pt>
                <c:pt idx="1696">
                  <c:v>31.0</c:v>
                </c:pt>
                <c:pt idx="1697">
                  <c:v>31.0</c:v>
                </c:pt>
                <c:pt idx="1698">
                  <c:v>31.0</c:v>
                </c:pt>
                <c:pt idx="1699">
                  <c:v>31.0</c:v>
                </c:pt>
                <c:pt idx="1700">
                  <c:v>31.0</c:v>
                </c:pt>
                <c:pt idx="1701">
                  <c:v>31.0</c:v>
                </c:pt>
                <c:pt idx="1702">
                  <c:v>31.0</c:v>
                </c:pt>
                <c:pt idx="1703">
                  <c:v>31.0</c:v>
                </c:pt>
                <c:pt idx="1704">
                  <c:v>31.0</c:v>
                </c:pt>
                <c:pt idx="1705">
                  <c:v>31.0</c:v>
                </c:pt>
                <c:pt idx="1706">
                  <c:v>31.0</c:v>
                </c:pt>
                <c:pt idx="1707">
                  <c:v>31.0</c:v>
                </c:pt>
                <c:pt idx="1708">
                  <c:v>31.0</c:v>
                </c:pt>
                <c:pt idx="1709">
                  <c:v>31.0</c:v>
                </c:pt>
                <c:pt idx="1710">
                  <c:v>31.0</c:v>
                </c:pt>
                <c:pt idx="1711">
                  <c:v>31.0</c:v>
                </c:pt>
                <c:pt idx="1712">
                  <c:v>31.0</c:v>
                </c:pt>
                <c:pt idx="1713">
                  <c:v>31.0</c:v>
                </c:pt>
                <c:pt idx="1714">
                  <c:v>31.0</c:v>
                </c:pt>
                <c:pt idx="1715">
                  <c:v>31.0</c:v>
                </c:pt>
                <c:pt idx="1716">
                  <c:v>31.0</c:v>
                </c:pt>
                <c:pt idx="1717">
                  <c:v>31.0</c:v>
                </c:pt>
                <c:pt idx="1718">
                  <c:v>31.0</c:v>
                </c:pt>
                <c:pt idx="1719">
                  <c:v>31.0</c:v>
                </c:pt>
                <c:pt idx="1720">
                  <c:v>31.0</c:v>
                </c:pt>
                <c:pt idx="1721">
                  <c:v>31.0</c:v>
                </c:pt>
                <c:pt idx="1722">
                  <c:v>31.0</c:v>
                </c:pt>
                <c:pt idx="1723">
                  <c:v>31.0</c:v>
                </c:pt>
                <c:pt idx="1724">
                  <c:v>31.0</c:v>
                </c:pt>
                <c:pt idx="1725">
                  <c:v>31.0</c:v>
                </c:pt>
                <c:pt idx="1726">
                  <c:v>31.0</c:v>
                </c:pt>
                <c:pt idx="1727">
                  <c:v>31.0</c:v>
                </c:pt>
                <c:pt idx="1728">
                  <c:v>31.0</c:v>
                </c:pt>
                <c:pt idx="1729">
                  <c:v>31.0</c:v>
                </c:pt>
                <c:pt idx="1730">
                  <c:v>31.0</c:v>
                </c:pt>
                <c:pt idx="1731">
                  <c:v>31.0</c:v>
                </c:pt>
                <c:pt idx="1732">
                  <c:v>31.0</c:v>
                </c:pt>
                <c:pt idx="1733">
                  <c:v>31.0</c:v>
                </c:pt>
                <c:pt idx="1734">
                  <c:v>31.0</c:v>
                </c:pt>
                <c:pt idx="1735">
                  <c:v>32.0</c:v>
                </c:pt>
                <c:pt idx="1736">
                  <c:v>32.0</c:v>
                </c:pt>
                <c:pt idx="1737">
                  <c:v>32.0</c:v>
                </c:pt>
                <c:pt idx="1738">
                  <c:v>32.0</c:v>
                </c:pt>
                <c:pt idx="1739">
                  <c:v>32.0</c:v>
                </c:pt>
                <c:pt idx="1740">
                  <c:v>32.0</c:v>
                </c:pt>
                <c:pt idx="1741">
                  <c:v>32.0</c:v>
                </c:pt>
                <c:pt idx="1742">
                  <c:v>32.0</c:v>
                </c:pt>
                <c:pt idx="1743">
                  <c:v>32.0</c:v>
                </c:pt>
                <c:pt idx="1744">
                  <c:v>32.0</c:v>
                </c:pt>
                <c:pt idx="1745">
                  <c:v>32.0</c:v>
                </c:pt>
                <c:pt idx="1746">
                  <c:v>32.0</c:v>
                </c:pt>
                <c:pt idx="1747">
                  <c:v>32.0</c:v>
                </c:pt>
                <c:pt idx="1748">
                  <c:v>32.0</c:v>
                </c:pt>
                <c:pt idx="1749">
                  <c:v>32.0</c:v>
                </c:pt>
                <c:pt idx="1750">
                  <c:v>32.0</c:v>
                </c:pt>
                <c:pt idx="1751">
                  <c:v>32.0</c:v>
                </c:pt>
                <c:pt idx="1752">
                  <c:v>32.0</c:v>
                </c:pt>
                <c:pt idx="1753">
                  <c:v>32.0</c:v>
                </c:pt>
                <c:pt idx="1754">
                  <c:v>32.0</c:v>
                </c:pt>
                <c:pt idx="1755">
                  <c:v>32.0</c:v>
                </c:pt>
                <c:pt idx="1756">
                  <c:v>32.0</c:v>
                </c:pt>
                <c:pt idx="1757">
                  <c:v>32.0</c:v>
                </c:pt>
                <c:pt idx="1758">
                  <c:v>32.0</c:v>
                </c:pt>
                <c:pt idx="1759">
                  <c:v>32.0</c:v>
                </c:pt>
                <c:pt idx="1760">
                  <c:v>32.0</c:v>
                </c:pt>
                <c:pt idx="1761">
                  <c:v>32.0</c:v>
                </c:pt>
                <c:pt idx="1762">
                  <c:v>32.0</c:v>
                </c:pt>
                <c:pt idx="1763">
                  <c:v>32.0</c:v>
                </c:pt>
                <c:pt idx="1764">
                  <c:v>32.0</c:v>
                </c:pt>
                <c:pt idx="1765">
                  <c:v>32.0</c:v>
                </c:pt>
                <c:pt idx="1766">
                  <c:v>32.0</c:v>
                </c:pt>
                <c:pt idx="1767">
                  <c:v>32.0</c:v>
                </c:pt>
                <c:pt idx="1768">
                  <c:v>32.0</c:v>
                </c:pt>
                <c:pt idx="1769">
                  <c:v>32.0</c:v>
                </c:pt>
                <c:pt idx="1770">
                  <c:v>32.0</c:v>
                </c:pt>
                <c:pt idx="1771">
                  <c:v>32.0</c:v>
                </c:pt>
                <c:pt idx="1772">
                  <c:v>32.0</c:v>
                </c:pt>
                <c:pt idx="1773">
                  <c:v>32.0</c:v>
                </c:pt>
                <c:pt idx="1774">
                  <c:v>32.0</c:v>
                </c:pt>
                <c:pt idx="1775">
                  <c:v>32.0</c:v>
                </c:pt>
                <c:pt idx="1776">
                  <c:v>32.0</c:v>
                </c:pt>
                <c:pt idx="1777">
                  <c:v>32.0</c:v>
                </c:pt>
                <c:pt idx="1778">
                  <c:v>32.0</c:v>
                </c:pt>
                <c:pt idx="1779">
                  <c:v>32.0</c:v>
                </c:pt>
                <c:pt idx="1780">
                  <c:v>32.0</c:v>
                </c:pt>
                <c:pt idx="1781">
                  <c:v>32.0</c:v>
                </c:pt>
                <c:pt idx="1782">
                  <c:v>32.0</c:v>
                </c:pt>
                <c:pt idx="1783">
                  <c:v>32.0</c:v>
                </c:pt>
                <c:pt idx="1784">
                  <c:v>32.0</c:v>
                </c:pt>
                <c:pt idx="1785">
                  <c:v>32.0</c:v>
                </c:pt>
                <c:pt idx="1786">
                  <c:v>32.0</c:v>
                </c:pt>
                <c:pt idx="1787">
                  <c:v>32.0</c:v>
                </c:pt>
                <c:pt idx="1788">
                  <c:v>32.0</c:v>
                </c:pt>
                <c:pt idx="1789">
                  <c:v>32.0</c:v>
                </c:pt>
                <c:pt idx="1790">
                  <c:v>32.0</c:v>
                </c:pt>
                <c:pt idx="1791">
                  <c:v>32.0</c:v>
                </c:pt>
                <c:pt idx="1792">
                  <c:v>32.0</c:v>
                </c:pt>
                <c:pt idx="1793">
                  <c:v>32.0</c:v>
                </c:pt>
                <c:pt idx="1794">
                  <c:v>32.0</c:v>
                </c:pt>
                <c:pt idx="1795">
                  <c:v>32.0</c:v>
                </c:pt>
                <c:pt idx="1796">
                  <c:v>32.0</c:v>
                </c:pt>
                <c:pt idx="1797">
                  <c:v>32.0</c:v>
                </c:pt>
                <c:pt idx="1798">
                  <c:v>32.0</c:v>
                </c:pt>
                <c:pt idx="1799">
                  <c:v>32.0</c:v>
                </c:pt>
                <c:pt idx="1800">
                  <c:v>32.0</c:v>
                </c:pt>
                <c:pt idx="1801">
                  <c:v>32.0</c:v>
                </c:pt>
                <c:pt idx="1802">
                  <c:v>32.0</c:v>
                </c:pt>
                <c:pt idx="1803">
                  <c:v>32.0</c:v>
                </c:pt>
                <c:pt idx="1804">
                  <c:v>32.0</c:v>
                </c:pt>
                <c:pt idx="1805">
                  <c:v>32.0</c:v>
                </c:pt>
                <c:pt idx="1806">
                  <c:v>32.0</c:v>
                </c:pt>
                <c:pt idx="1807">
                  <c:v>32.0</c:v>
                </c:pt>
                <c:pt idx="1808">
                  <c:v>32.0</c:v>
                </c:pt>
                <c:pt idx="1809">
                  <c:v>32.0</c:v>
                </c:pt>
                <c:pt idx="1810">
                  <c:v>32.0</c:v>
                </c:pt>
                <c:pt idx="1811">
                  <c:v>32.0</c:v>
                </c:pt>
                <c:pt idx="1812">
                  <c:v>32.0</c:v>
                </c:pt>
                <c:pt idx="1813">
                  <c:v>32.0</c:v>
                </c:pt>
                <c:pt idx="1814">
                  <c:v>32.0</c:v>
                </c:pt>
                <c:pt idx="1815">
                  <c:v>32.0</c:v>
                </c:pt>
                <c:pt idx="1816">
                  <c:v>32.0</c:v>
                </c:pt>
                <c:pt idx="1817">
                  <c:v>32.0</c:v>
                </c:pt>
                <c:pt idx="1818">
                  <c:v>32.0</c:v>
                </c:pt>
                <c:pt idx="1819">
                  <c:v>32.0</c:v>
                </c:pt>
                <c:pt idx="1820">
                  <c:v>32.0</c:v>
                </c:pt>
                <c:pt idx="1821">
                  <c:v>32.0</c:v>
                </c:pt>
                <c:pt idx="1822">
                  <c:v>32.0</c:v>
                </c:pt>
                <c:pt idx="1823">
                  <c:v>32.0</c:v>
                </c:pt>
                <c:pt idx="1824">
                  <c:v>32.0</c:v>
                </c:pt>
                <c:pt idx="1825">
                  <c:v>32.0</c:v>
                </c:pt>
                <c:pt idx="1826">
                  <c:v>32.0</c:v>
                </c:pt>
                <c:pt idx="1827">
                  <c:v>32.0</c:v>
                </c:pt>
                <c:pt idx="1828">
                  <c:v>32.0</c:v>
                </c:pt>
                <c:pt idx="1829">
                  <c:v>32.0</c:v>
                </c:pt>
                <c:pt idx="1830">
                  <c:v>32.0</c:v>
                </c:pt>
                <c:pt idx="1831">
                  <c:v>32.0</c:v>
                </c:pt>
                <c:pt idx="1832">
                  <c:v>33.0</c:v>
                </c:pt>
                <c:pt idx="1833">
                  <c:v>33.0</c:v>
                </c:pt>
                <c:pt idx="1834">
                  <c:v>33.0</c:v>
                </c:pt>
                <c:pt idx="1835">
                  <c:v>33.0</c:v>
                </c:pt>
                <c:pt idx="1836">
                  <c:v>33.0</c:v>
                </c:pt>
                <c:pt idx="1837">
                  <c:v>33.0</c:v>
                </c:pt>
                <c:pt idx="1838">
                  <c:v>33.0</c:v>
                </c:pt>
                <c:pt idx="1839">
                  <c:v>33.0</c:v>
                </c:pt>
                <c:pt idx="1840">
                  <c:v>33.0</c:v>
                </c:pt>
                <c:pt idx="1841">
                  <c:v>33.0</c:v>
                </c:pt>
                <c:pt idx="1842">
                  <c:v>33.0</c:v>
                </c:pt>
                <c:pt idx="1843">
                  <c:v>33.0</c:v>
                </c:pt>
                <c:pt idx="1844">
                  <c:v>33.0</c:v>
                </c:pt>
                <c:pt idx="1845">
                  <c:v>33.0</c:v>
                </c:pt>
                <c:pt idx="1846">
                  <c:v>33.0</c:v>
                </c:pt>
                <c:pt idx="1847">
                  <c:v>33.0</c:v>
                </c:pt>
                <c:pt idx="1848">
                  <c:v>33.0</c:v>
                </c:pt>
                <c:pt idx="1849">
                  <c:v>33.0</c:v>
                </c:pt>
                <c:pt idx="1850">
                  <c:v>33.0</c:v>
                </c:pt>
                <c:pt idx="1851">
                  <c:v>33.0</c:v>
                </c:pt>
                <c:pt idx="1852">
                  <c:v>33.0</c:v>
                </c:pt>
                <c:pt idx="1853">
                  <c:v>33.0</c:v>
                </c:pt>
                <c:pt idx="1854">
                  <c:v>33.0</c:v>
                </c:pt>
                <c:pt idx="1855">
                  <c:v>33.0</c:v>
                </c:pt>
                <c:pt idx="1856">
                  <c:v>33.0</c:v>
                </c:pt>
                <c:pt idx="1857">
                  <c:v>33.0</c:v>
                </c:pt>
                <c:pt idx="1858">
                  <c:v>33.0</c:v>
                </c:pt>
                <c:pt idx="1859">
                  <c:v>33.0</c:v>
                </c:pt>
                <c:pt idx="1860">
                  <c:v>33.0</c:v>
                </c:pt>
                <c:pt idx="1861">
                  <c:v>33.0</c:v>
                </c:pt>
                <c:pt idx="1862">
                  <c:v>33.0</c:v>
                </c:pt>
                <c:pt idx="1863">
                  <c:v>33.0</c:v>
                </c:pt>
                <c:pt idx="1864">
                  <c:v>33.0</c:v>
                </c:pt>
                <c:pt idx="1865">
                  <c:v>33.0</c:v>
                </c:pt>
                <c:pt idx="1866">
                  <c:v>33.0</c:v>
                </c:pt>
                <c:pt idx="1867">
                  <c:v>33.0</c:v>
                </c:pt>
                <c:pt idx="1868">
                  <c:v>33.0</c:v>
                </c:pt>
                <c:pt idx="1869">
                  <c:v>33.0</c:v>
                </c:pt>
                <c:pt idx="1870">
                  <c:v>33.0</c:v>
                </c:pt>
                <c:pt idx="1871">
                  <c:v>33.0</c:v>
                </c:pt>
                <c:pt idx="1872">
                  <c:v>33.0</c:v>
                </c:pt>
                <c:pt idx="1873">
                  <c:v>33.0</c:v>
                </c:pt>
                <c:pt idx="1874">
                  <c:v>33.0</c:v>
                </c:pt>
                <c:pt idx="1875">
                  <c:v>33.0</c:v>
                </c:pt>
                <c:pt idx="1876">
                  <c:v>33.0</c:v>
                </c:pt>
                <c:pt idx="1877">
                  <c:v>33.0</c:v>
                </c:pt>
                <c:pt idx="1878">
                  <c:v>33.0</c:v>
                </c:pt>
                <c:pt idx="1879">
                  <c:v>33.0</c:v>
                </c:pt>
                <c:pt idx="1880">
                  <c:v>33.0</c:v>
                </c:pt>
                <c:pt idx="1881">
                  <c:v>33.0</c:v>
                </c:pt>
                <c:pt idx="1882">
                  <c:v>33.0</c:v>
                </c:pt>
                <c:pt idx="1883">
                  <c:v>33.0</c:v>
                </c:pt>
                <c:pt idx="1884">
                  <c:v>33.0</c:v>
                </c:pt>
                <c:pt idx="1885">
                  <c:v>33.0</c:v>
                </c:pt>
                <c:pt idx="1886">
                  <c:v>33.0</c:v>
                </c:pt>
                <c:pt idx="1887">
                  <c:v>33.0</c:v>
                </c:pt>
                <c:pt idx="1888">
                  <c:v>33.0</c:v>
                </c:pt>
                <c:pt idx="1889">
                  <c:v>33.0</c:v>
                </c:pt>
                <c:pt idx="1890">
                  <c:v>33.0</c:v>
                </c:pt>
                <c:pt idx="1891">
                  <c:v>33.0</c:v>
                </c:pt>
                <c:pt idx="1892">
                  <c:v>33.0</c:v>
                </c:pt>
                <c:pt idx="1893">
                  <c:v>33.0</c:v>
                </c:pt>
                <c:pt idx="1894">
                  <c:v>33.0</c:v>
                </c:pt>
                <c:pt idx="1895">
                  <c:v>33.0</c:v>
                </c:pt>
                <c:pt idx="1896">
                  <c:v>33.0</c:v>
                </c:pt>
                <c:pt idx="1897">
                  <c:v>33.0</c:v>
                </c:pt>
                <c:pt idx="1898">
                  <c:v>33.0</c:v>
                </c:pt>
                <c:pt idx="1899">
                  <c:v>33.0</c:v>
                </c:pt>
                <c:pt idx="1900">
                  <c:v>33.0</c:v>
                </c:pt>
                <c:pt idx="1901">
                  <c:v>33.0</c:v>
                </c:pt>
                <c:pt idx="1902">
                  <c:v>33.0</c:v>
                </c:pt>
                <c:pt idx="1903">
                  <c:v>33.0</c:v>
                </c:pt>
                <c:pt idx="1904">
                  <c:v>33.0</c:v>
                </c:pt>
                <c:pt idx="1905">
                  <c:v>33.0</c:v>
                </c:pt>
                <c:pt idx="1906">
                  <c:v>33.0</c:v>
                </c:pt>
                <c:pt idx="1907">
                  <c:v>33.0</c:v>
                </c:pt>
                <c:pt idx="1908">
                  <c:v>33.0</c:v>
                </c:pt>
                <c:pt idx="1909">
                  <c:v>33.0</c:v>
                </c:pt>
                <c:pt idx="1910">
                  <c:v>33.0</c:v>
                </c:pt>
                <c:pt idx="1911">
                  <c:v>33.0</c:v>
                </c:pt>
                <c:pt idx="1912">
                  <c:v>34.0</c:v>
                </c:pt>
                <c:pt idx="1913">
                  <c:v>34.0</c:v>
                </c:pt>
                <c:pt idx="1914">
                  <c:v>34.0</c:v>
                </c:pt>
                <c:pt idx="1915">
                  <c:v>34.0</c:v>
                </c:pt>
                <c:pt idx="1916">
                  <c:v>34.0</c:v>
                </c:pt>
                <c:pt idx="1917">
                  <c:v>34.0</c:v>
                </c:pt>
                <c:pt idx="1918">
                  <c:v>34.0</c:v>
                </c:pt>
                <c:pt idx="1919">
                  <c:v>34.0</c:v>
                </c:pt>
                <c:pt idx="1920">
                  <c:v>34.0</c:v>
                </c:pt>
                <c:pt idx="1921">
                  <c:v>34.0</c:v>
                </c:pt>
                <c:pt idx="1922">
                  <c:v>34.0</c:v>
                </c:pt>
                <c:pt idx="1923">
                  <c:v>34.0</c:v>
                </c:pt>
                <c:pt idx="1924">
                  <c:v>34.0</c:v>
                </c:pt>
                <c:pt idx="1925">
                  <c:v>34.0</c:v>
                </c:pt>
                <c:pt idx="1926">
                  <c:v>34.0</c:v>
                </c:pt>
                <c:pt idx="1927">
                  <c:v>34.0</c:v>
                </c:pt>
                <c:pt idx="1928">
                  <c:v>34.0</c:v>
                </c:pt>
                <c:pt idx="1929">
                  <c:v>34.0</c:v>
                </c:pt>
                <c:pt idx="1930">
                  <c:v>34.0</c:v>
                </c:pt>
                <c:pt idx="1931">
                  <c:v>34.0</c:v>
                </c:pt>
                <c:pt idx="1932">
                  <c:v>34.0</c:v>
                </c:pt>
                <c:pt idx="1933">
                  <c:v>34.0</c:v>
                </c:pt>
                <c:pt idx="1934">
                  <c:v>34.0</c:v>
                </c:pt>
                <c:pt idx="1935">
                  <c:v>34.0</c:v>
                </c:pt>
                <c:pt idx="1936">
                  <c:v>34.0</c:v>
                </c:pt>
                <c:pt idx="1937">
                  <c:v>34.0</c:v>
                </c:pt>
                <c:pt idx="1938">
                  <c:v>34.0</c:v>
                </c:pt>
                <c:pt idx="1939">
                  <c:v>34.0</c:v>
                </c:pt>
                <c:pt idx="1940">
                  <c:v>34.0</c:v>
                </c:pt>
                <c:pt idx="1941">
                  <c:v>34.0</c:v>
                </c:pt>
                <c:pt idx="1942">
                  <c:v>34.0</c:v>
                </c:pt>
                <c:pt idx="1943">
                  <c:v>34.0</c:v>
                </c:pt>
                <c:pt idx="1944">
                  <c:v>34.0</c:v>
                </c:pt>
                <c:pt idx="1945">
                  <c:v>34.0</c:v>
                </c:pt>
                <c:pt idx="1946">
                  <c:v>34.0</c:v>
                </c:pt>
                <c:pt idx="1947">
                  <c:v>34.0</c:v>
                </c:pt>
                <c:pt idx="1948">
                  <c:v>34.0</c:v>
                </c:pt>
                <c:pt idx="1949">
                  <c:v>34.0</c:v>
                </c:pt>
                <c:pt idx="1950">
                  <c:v>34.0</c:v>
                </c:pt>
                <c:pt idx="1951">
                  <c:v>34.0</c:v>
                </c:pt>
                <c:pt idx="1952">
                  <c:v>34.0</c:v>
                </c:pt>
                <c:pt idx="1953">
                  <c:v>34.0</c:v>
                </c:pt>
                <c:pt idx="1954">
                  <c:v>34.0</c:v>
                </c:pt>
                <c:pt idx="1955">
                  <c:v>34.0</c:v>
                </c:pt>
                <c:pt idx="1956">
                  <c:v>34.0</c:v>
                </c:pt>
                <c:pt idx="1957">
                  <c:v>34.0</c:v>
                </c:pt>
                <c:pt idx="1958">
                  <c:v>34.0</c:v>
                </c:pt>
                <c:pt idx="1959">
                  <c:v>34.0</c:v>
                </c:pt>
                <c:pt idx="1960">
                  <c:v>34.0</c:v>
                </c:pt>
                <c:pt idx="1961">
                  <c:v>34.0</c:v>
                </c:pt>
                <c:pt idx="1962">
                  <c:v>34.0</c:v>
                </c:pt>
                <c:pt idx="1963">
                  <c:v>34.0</c:v>
                </c:pt>
                <c:pt idx="1964">
                  <c:v>34.0</c:v>
                </c:pt>
                <c:pt idx="1965">
                  <c:v>34.0</c:v>
                </c:pt>
                <c:pt idx="1966">
                  <c:v>34.0</c:v>
                </c:pt>
                <c:pt idx="1967">
                  <c:v>34.0</c:v>
                </c:pt>
                <c:pt idx="1968">
                  <c:v>34.0</c:v>
                </c:pt>
                <c:pt idx="1969">
                  <c:v>34.0</c:v>
                </c:pt>
                <c:pt idx="1970">
                  <c:v>34.0</c:v>
                </c:pt>
                <c:pt idx="1971">
                  <c:v>34.0</c:v>
                </c:pt>
                <c:pt idx="1972">
                  <c:v>34.0</c:v>
                </c:pt>
                <c:pt idx="1973">
                  <c:v>34.0</c:v>
                </c:pt>
                <c:pt idx="1974">
                  <c:v>34.0</c:v>
                </c:pt>
                <c:pt idx="1975">
                  <c:v>34.0</c:v>
                </c:pt>
                <c:pt idx="1976">
                  <c:v>34.0</c:v>
                </c:pt>
                <c:pt idx="1977">
                  <c:v>34.0</c:v>
                </c:pt>
                <c:pt idx="1978">
                  <c:v>34.0</c:v>
                </c:pt>
                <c:pt idx="1979">
                  <c:v>34.0</c:v>
                </c:pt>
                <c:pt idx="1980">
                  <c:v>34.0</c:v>
                </c:pt>
                <c:pt idx="1981">
                  <c:v>34.0</c:v>
                </c:pt>
                <c:pt idx="1982">
                  <c:v>34.0</c:v>
                </c:pt>
                <c:pt idx="1983">
                  <c:v>34.0</c:v>
                </c:pt>
                <c:pt idx="1984">
                  <c:v>34.0</c:v>
                </c:pt>
                <c:pt idx="1985">
                  <c:v>34.0</c:v>
                </c:pt>
                <c:pt idx="1986">
                  <c:v>34.0</c:v>
                </c:pt>
                <c:pt idx="1987">
                  <c:v>34.0</c:v>
                </c:pt>
                <c:pt idx="1988">
                  <c:v>34.0</c:v>
                </c:pt>
                <c:pt idx="1989">
                  <c:v>34.0</c:v>
                </c:pt>
                <c:pt idx="1990">
                  <c:v>34.0</c:v>
                </c:pt>
                <c:pt idx="1991">
                  <c:v>34.0</c:v>
                </c:pt>
                <c:pt idx="1992">
                  <c:v>35.0</c:v>
                </c:pt>
                <c:pt idx="1993">
                  <c:v>35.0</c:v>
                </c:pt>
                <c:pt idx="1994">
                  <c:v>35.0</c:v>
                </c:pt>
                <c:pt idx="1995">
                  <c:v>35.0</c:v>
                </c:pt>
                <c:pt idx="1996">
                  <c:v>35.0</c:v>
                </c:pt>
                <c:pt idx="1997">
                  <c:v>35.0</c:v>
                </c:pt>
                <c:pt idx="1998">
                  <c:v>35.0</c:v>
                </c:pt>
                <c:pt idx="1999">
                  <c:v>35.0</c:v>
                </c:pt>
                <c:pt idx="2000">
                  <c:v>35.0</c:v>
                </c:pt>
                <c:pt idx="2001">
                  <c:v>35.0</c:v>
                </c:pt>
                <c:pt idx="2002">
                  <c:v>35.0</c:v>
                </c:pt>
                <c:pt idx="2003">
                  <c:v>35.0</c:v>
                </c:pt>
                <c:pt idx="2004">
                  <c:v>35.0</c:v>
                </c:pt>
                <c:pt idx="2005">
                  <c:v>35.0</c:v>
                </c:pt>
                <c:pt idx="2006">
                  <c:v>35.0</c:v>
                </c:pt>
                <c:pt idx="2007">
                  <c:v>35.0</c:v>
                </c:pt>
                <c:pt idx="2008">
                  <c:v>35.0</c:v>
                </c:pt>
                <c:pt idx="2009">
                  <c:v>35.0</c:v>
                </c:pt>
                <c:pt idx="2010">
                  <c:v>35.0</c:v>
                </c:pt>
                <c:pt idx="2011">
                  <c:v>35.0</c:v>
                </c:pt>
                <c:pt idx="2012">
                  <c:v>35.0</c:v>
                </c:pt>
                <c:pt idx="2013">
                  <c:v>35.0</c:v>
                </c:pt>
                <c:pt idx="2014">
                  <c:v>35.0</c:v>
                </c:pt>
                <c:pt idx="2015">
                  <c:v>35.0</c:v>
                </c:pt>
                <c:pt idx="2016">
                  <c:v>35.0</c:v>
                </c:pt>
                <c:pt idx="2017">
                  <c:v>35.0</c:v>
                </c:pt>
                <c:pt idx="2018">
                  <c:v>35.0</c:v>
                </c:pt>
                <c:pt idx="2019">
                  <c:v>35.0</c:v>
                </c:pt>
                <c:pt idx="2020">
                  <c:v>35.0</c:v>
                </c:pt>
                <c:pt idx="2021">
                  <c:v>35.0</c:v>
                </c:pt>
                <c:pt idx="2022">
                  <c:v>35.0</c:v>
                </c:pt>
                <c:pt idx="2023">
                  <c:v>35.0</c:v>
                </c:pt>
                <c:pt idx="2024">
                  <c:v>35.0</c:v>
                </c:pt>
                <c:pt idx="2025">
                  <c:v>35.0</c:v>
                </c:pt>
                <c:pt idx="2026">
                  <c:v>35.0</c:v>
                </c:pt>
                <c:pt idx="2027">
                  <c:v>35.0</c:v>
                </c:pt>
                <c:pt idx="2028">
                  <c:v>35.0</c:v>
                </c:pt>
                <c:pt idx="2029">
                  <c:v>35.0</c:v>
                </c:pt>
                <c:pt idx="2030">
                  <c:v>35.0</c:v>
                </c:pt>
                <c:pt idx="2031">
                  <c:v>35.0</c:v>
                </c:pt>
                <c:pt idx="2032">
                  <c:v>35.0</c:v>
                </c:pt>
                <c:pt idx="2033">
                  <c:v>35.0</c:v>
                </c:pt>
                <c:pt idx="2034">
                  <c:v>35.0</c:v>
                </c:pt>
                <c:pt idx="2035">
                  <c:v>35.0</c:v>
                </c:pt>
                <c:pt idx="2036">
                  <c:v>35.0</c:v>
                </c:pt>
                <c:pt idx="2037">
                  <c:v>35.0</c:v>
                </c:pt>
                <c:pt idx="2038">
                  <c:v>35.0</c:v>
                </c:pt>
                <c:pt idx="2039">
                  <c:v>35.0</c:v>
                </c:pt>
                <c:pt idx="2040">
                  <c:v>35.0</c:v>
                </c:pt>
                <c:pt idx="2041">
                  <c:v>35.0</c:v>
                </c:pt>
                <c:pt idx="2042">
                  <c:v>35.0</c:v>
                </c:pt>
                <c:pt idx="2043">
                  <c:v>35.0</c:v>
                </c:pt>
                <c:pt idx="2044">
                  <c:v>35.0</c:v>
                </c:pt>
                <c:pt idx="2045">
                  <c:v>35.0</c:v>
                </c:pt>
                <c:pt idx="2046">
                  <c:v>36.0</c:v>
                </c:pt>
                <c:pt idx="2047">
                  <c:v>36.0</c:v>
                </c:pt>
                <c:pt idx="2048">
                  <c:v>36.0</c:v>
                </c:pt>
                <c:pt idx="2049">
                  <c:v>36.0</c:v>
                </c:pt>
                <c:pt idx="2050">
                  <c:v>36.0</c:v>
                </c:pt>
                <c:pt idx="2051">
                  <c:v>36.0</c:v>
                </c:pt>
                <c:pt idx="2052">
                  <c:v>36.0</c:v>
                </c:pt>
                <c:pt idx="2053">
                  <c:v>36.0</c:v>
                </c:pt>
                <c:pt idx="2054">
                  <c:v>36.0</c:v>
                </c:pt>
                <c:pt idx="2055">
                  <c:v>36.0</c:v>
                </c:pt>
                <c:pt idx="2056">
                  <c:v>36.0</c:v>
                </c:pt>
                <c:pt idx="2057">
                  <c:v>36.0</c:v>
                </c:pt>
                <c:pt idx="2058">
                  <c:v>36.0</c:v>
                </c:pt>
                <c:pt idx="2059">
                  <c:v>36.0</c:v>
                </c:pt>
                <c:pt idx="2060">
                  <c:v>36.0</c:v>
                </c:pt>
                <c:pt idx="2061">
                  <c:v>36.0</c:v>
                </c:pt>
                <c:pt idx="2062">
                  <c:v>36.0</c:v>
                </c:pt>
                <c:pt idx="2063">
                  <c:v>36.0</c:v>
                </c:pt>
                <c:pt idx="2064">
                  <c:v>36.0</c:v>
                </c:pt>
                <c:pt idx="2065">
                  <c:v>36.0</c:v>
                </c:pt>
                <c:pt idx="2066">
                  <c:v>36.0</c:v>
                </c:pt>
                <c:pt idx="2067">
                  <c:v>36.0</c:v>
                </c:pt>
                <c:pt idx="2068">
                  <c:v>36.0</c:v>
                </c:pt>
                <c:pt idx="2069">
                  <c:v>36.0</c:v>
                </c:pt>
                <c:pt idx="2070">
                  <c:v>36.0</c:v>
                </c:pt>
                <c:pt idx="2071">
                  <c:v>36.0</c:v>
                </c:pt>
                <c:pt idx="2072">
                  <c:v>36.0</c:v>
                </c:pt>
                <c:pt idx="2073">
                  <c:v>36.0</c:v>
                </c:pt>
                <c:pt idx="2074">
                  <c:v>36.0</c:v>
                </c:pt>
                <c:pt idx="2075">
                  <c:v>36.0</c:v>
                </c:pt>
                <c:pt idx="2076">
                  <c:v>36.0</c:v>
                </c:pt>
                <c:pt idx="2077">
                  <c:v>36.0</c:v>
                </c:pt>
                <c:pt idx="2078">
                  <c:v>36.0</c:v>
                </c:pt>
                <c:pt idx="2079">
                  <c:v>36.0</c:v>
                </c:pt>
                <c:pt idx="2080">
                  <c:v>36.0</c:v>
                </c:pt>
                <c:pt idx="2081">
                  <c:v>36.0</c:v>
                </c:pt>
                <c:pt idx="2082">
                  <c:v>36.0</c:v>
                </c:pt>
                <c:pt idx="2083">
                  <c:v>36.0</c:v>
                </c:pt>
                <c:pt idx="2084">
                  <c:v>36.0</c:v>
                </c:pt>
                <c:pt idx="2085">
                  <c:v>36.0</c:v>
                </c:pt>
                <c:pt idx="2086">
                  <c:v>36.0</c:v>
                </c:pt>
                <c:pt idx="2087">
                  <c:v>36.0</c:v>
                </c:pt>
                <c:pt idx="2088">
                  <c:v>36.0</c:v>
                </c:pt>
                <c:pt idx="2089">
                  <c:v>36.0</c:v>
                </c:pt>
                <c:pt idx="2090">
                  <c:v>36.0</c:v>
                </c:pt>
                <c:pt idx="2091">
                  <c:v>36.0</c:v>
                </c:pt>
                <c:pt idx="2092">
                  <c:v>36.0</c:v>
                </c:pt>
                <c:pt idx="2093">
                  <c:v>36.0</c:v>
                </c:pt>
                <c:pt idx="2094">
                  <c:v>36.0</c:v>
                </c:pt>
                <c:pt idx="2095">
                  <c:v>36.0</c:v>
                </c:pt>
                <c:pt idx="2096">
                  <c:v>36.0</c:v>
                </c:pt>
                <c:pt idx="2097">
                  <c:v>36.0</c:v>
                </c:pt>
                <c:pt idx="2098">
                  <c:v>36.0</c:v>
                </c:pt>
                <c:pt idx="2099">
                  <c:v>36.0</c:v>
                </c:pt>
                <c:pt idx="2100">
                  <c:v>36.0</c:v>
                </c:pt>
                <c:pt idx="2101">
                  <c:v>36.0</c:v>
                </c:pt>
                <c:pt idx="2102">
                  <c:v>36.0</c:v>
                </c:pt>
                <c:pt idx="2103">
                  <c:v>36.0</c:v>
                </c:pt>
                <c:pt idx="2104">
                  <c:v>36.0</c:v>
                </c:pt>
                <c:pt idx="2105">
                  <c:v>36.0</c:v>
                </c:pt>
                <c:pt idx="2106">
                  <c:v>36.0</c:v>
                </c:pt>
                <c:pt idx="2107">
                  <c:v>36.0</c:v>
                </c:pt>
                <c:pt idx="2108">
                  <c:v>36.0</c:v>
                </c:pt>
                <c:pt idx="2109">
                  <c:v>36.0</c:v>
                </c:pt>
                <c:pt idx="2110">
                  <c:v>36.0</c:v>
                </c:pt>
                <c:pt idx="2111">
                  <c:v>36.0</c:v>
                </c:pt>
                <c:pt idx="2112">
                  <c:v>36.0</c:v>
                </c:pt>
                <c:pt idx="2113">
                  <c:v>36.0</c:v>
                </c:pt>
                <c:pt idx="2114">
                  <c:v>36.0</c:v>
                </c:pt>
                <c:pt idx="2115">
                  <c:v>36.0</c:v>
                </c:pt>
                <c:pt idx="2116">
                  <c:v>36.0</c:v>
                </c:pt>
                <c:pt idx="2117">
                  <c:v>36.0</c:v>
                </c:pt>
                <c:pt idx="2118">
                  <c:v>36.0</c:v>
                </c:pt>
                <c:pt idx="2119">
                  <c:v>36.0</c:v>
                </c:pt>
                <c:pt idx="2120">
                  <c:v>36.0</c:v>
                </c:pt>
                <c:pt idx="2121">
                  <c:v>36.0</c:v>
                </c:pt>
                <c:pt idx="2122">
                  <c:v>36.0</c:v>
                </c:pt>
                <c:pt idx="2123">
                  <c:v>36.0</c:v>
                </c:pt>
                <c:pt idx="2124">
                  <c:v>37.0</c:v>
                </c:pt>
                <c:pt idx="2125">
                  <c:v>37.0</c:v>
                </c:pt>
                <c:pt idx="2126">
                  <c:v>37.0</c:v>
                </c:pt>
                <c:pt idx="2127">
                  <c:v>37.0</c:v>
                </c:pt>
                <c:pt idx="2128">
                  <c:v>37.0</c:v>
                </c:pt>
                <c:pt idx="2129">
                  <c:v>37.0</c:v>
                </c:pt>
                <c:pt idx="2130">
                  <c:v>37.0</c:v>
                </c:pt>
                <c:pt idx="2131">
                  <c:v>37.0</c:v>
                </c:pt>
                <c:pt idx="2132">
                  <c:v>37.0</c:v>
                </c:pt>
                <c:pt idx="2133">
                  <c:v>37.0</c:v>
                </c:pt>
                <c:pt idx="2134">
                  <c:v>37.0</c:v>
                </c:pt>
                <c:pt idx="2135">
                  <c:v>37.0</c:v>
                </c:pt>
                <c:pt idx="2136">
                  <c:v>37.0</c:v>
                </c:pt>
                <c:pt idx="2137">
                  <c:v>37.0</c:v>
                </c:pt>
                <c:pt idx="2138">
                  <c:v>37.0</c:v>
                </c:pt>
                <c:pt idx="2139">
                  <c:v>37.0</c:v>
                </c:pt>
                <c:pt idx="2140">
                  <c:v>37.0</c:v>
                </c:pt>
                <c:pt idx="2141">
                  <c:v>37.0</c:v>
                </c:pt>
                <c:pt idx="2142">
                  <c:v>37.0</c:v>
                </c:pt>
                <c:pt idx="2143">
                  <c:v>37.0</c:v>
                </c:pt>
                <c:pt idx="2144">
                  <c:v>37.0</c:v>
                </c:pt>
                <c:pt idx="2145">
                  <c:v>37.0</c:v>
                </c:pt>
                <c:pt idx="2146">
                  <c:v>37.0</c:v>
                </c:pt>
                <c:pt idx="2147">
                  <c:v>37.0</c:v>
                </c:pt>
                <c:pt idx="2148">
                  <c:v>37.0</c:v>
                </c:pt>
                <c:pt idx="2149">
                  <c:v>37.0</c:v>
                </c:pt>
                <c:pt idx="2150">
                  <c:v>37.0</c:v>
                </c:pt>
                <c:pt idx="2151">
                  <c:v>37.0</c:v>
                </c:pt>
                <c:pt idx="2152">
                  <c:v>37.0</c:v>
                </c:pt>
                <c:pt idx="2153">
                  <c:v>37.0</c:v>
                </c:pt>
                <c:pt idx="2154">
                  <c:v>37.0</c:v>
                </c:pt>
                <c:pt idx="2155">
                  <c:v>37.0</c:v>
                </c:pt>
                <c:pt idx="2156">
                  <c:v>37.0</c:v>
                </c:pt>
                <c:pt idx="2157">
                  <c:v>37.0</c:v>
                </c:pt>
                <c:pt idx="2158">
                  <c:v>37.0</c:v>
                </c:pt>
                <c:pt idx="2159">
                  <c:v>37.0</c:v>
                </c:pt>
                <c:pt idx="2160">
                  <c:v>37.0</c:v>
                </c:pt>
                <c:pt idx="2161">
                  <c:v>37.0</c:v>
                </c:pt>
                <c:pt idx="2162">
                  <c:v>37.0</c:v>
                </c:pt>
                <c:pt idx="2163">
                  <c:v>37.0</c:v>
                </c:pt>
                <c:pt idx="2164">
                  <c:v>37.0</c:v>
                </c:pt>
                <c:pt idx="2165">
                  <c:v>37.0</c:v>
                </c:pt>
                <c:pt idx="2166">
                  <c:v>37.0</c:v>
                </c:pt>
                <c:pt idx="2167">
                  <c:v>37.0</c:v>
                </c:pt>
                <c:pt idx="2168">
                  <c:v>37.0</c:v>
                </c:pt>
                <c:pt idx="2169">
                  <c:v>37.0</c:v>
                </c:pt>
                <c:pt idx="2170">
                  <c:v>37.0</c:v>
                </c:pt>
                <c:pt idx="2171">
                  <c:v>37.0</c:v>
                </c:pt>
                <c:pt idx="2172">
                  <c:v>37.0</c:v>
                </c:pt>
                <c:pt idx="2173">
                  <c:v>37.0</c:v>
                </c:pt>
                <c:pt idx="2174">
                  <c:v>38.0</c:v>
                </c:pt>
                <c:pt idx="2175">
                  <c:v>38.0</c:v>
                </c:pt>
                <c:pt idx="2176">
                  <c:v>38.0</c:v>
                </c:pt>
                <c:pt idx="2177">
                  <c:v>38.0</c:v>
                </c:pt>
                <c:pt idx="2178">
                  <c:v>38.0</c:v>
                </c:pt>
                <c:pt idx="2179">
                  <c:v>38.0</c:v>
                </c:pt>
                <c:pt idx="2180">
                  <c:v>38.0</c:v>
                </c:pt>
                <c:pt idx="2181">
                  <c:v>38.0</c:v>
                </c:pt>
                <c:pt idx="2182">
                  <c:v>38.0</c:v>
                </c:pt>
                <c:pt idx="2183">
                  <c:v>38.0</c:v>
                </c:pt>
                <c:pt idx="2184">
                  <c:v>38.0</c:v>
                </c:pt>
                <c:pt idx="2185">
                  <c:v>38.0</c:v>
                </c:pt>
                <c:pt idx="2186">
                  <c:v>38.0</c:v>
                </c:pt>
                <c:pt idx="2187">
                  <c:v>38.0</c:v>
                </c:pt>
                <c:pt idx="2188">
                  <c:v>38.0</c:v>
                </c:pt>
                <c:pt idx="2189">
                  <c:v>38.0</c:v>
                </c:pt>
                <c:pt idx="2190">
                  <c:v>38.0</c:v>
                </c:pt>
                <c:pt idx="2191">
                  <c:v>38.0</c:v>
                </c:pt>
                <c:pt idx="2192">
                  <c:v>38.0</c:v>
                </c:pt>
                <c:pt idx="2193">
                  <c:v>38.0</c:v>
                </c:pt>
                <c:pt idx="2194">
                  <c:v>38.0</c:v>
                </c:pt>
                <c:pt idx="2195">
                  <c:v>38.0</c:v>
                </c:pt>
                <c:pt idx="2196">
                  <c:v>38.0</c:v>
                </c:pt>
                <c:pt idx="2197">
                  <c:v>38.0</c:v>
                </c:pt>
                <c:pt idx="2198">
                  <c:v>38.0</c:v>
                </c:pt>
                <c:pt idx="2199">
                  <c:v>38.0</c:v>
                </c:pt>
                <c:pt idx="2200">
                  <c:v>38.0</c:v>
                </c:pt>
                <c:pt idx="2201">
                  <c:v>38.0</c:v>
                </c:pt>
                <c:pt idx="2202">
                  <c:v>38.0</c:v>
                </c:pt>
                <c:pt idx="2203">
                  <c:v>38.0</c:v>
                </c:pt>
                <c:pt idx="2204">
                  <c:v>38.0</c:v>
                </c:pt>
                <c:pt idx="2205">
                  <c:v>38.0</c:v>
                </c:pt>
                <c:pt idx="2206">
                  <c:v>38.0</c:v>
                </c:pt>
                <c:pt idx="2207">
                  <c:v>38.0</c:v>
                </c:pt>
                <c:pt idx="2208">
                  <c:v>38.0</c:v>
                </c:pt>
                <c:pt idx="2209">
                  <c:v>38.0</c:v>
                </c:pt>
                <c:pt idx="2210">
                  <c:v>38.0</c:v>
                </c:pt>
                <c:pt idx="2211">
                  <c:v>38.0</c:v>
                </c:pt>
                <c:pt idx="2212">
                  <c:v>38.0</c:v>
                </c:pt>
                <c:pt idx="2213">
                  <c:v>38.0</c:v>
                </c:pt>
                <c:pt idx="2214">
                  <c:v>38.0</c:v>
                </c:pt>
                <c:pt idx="2215">
                  <c:v>38.0</c:v>
                </c:pt>
                <c:pt idx="2216">
                  <c:v>38.0</c:v>
                </c:pt>
                <c:pt idx="2217">
                  <c:v>38.0</c:v>
                </c:pt>
                <c:pt idx="2218">
                  <c:v>38.0</c:v>
                </c:pt>
                <c:pt idx="2219">
                  <c:v>38.0</c:v>
                </c:pt>
                <c:pt idx="2220">
                  <c:v>38.0</c:v>
                </c:pt>
                <c:pt idx="2221">
                  <c:v>38.0</c:v>
                </c:pt>
                <c:pt idx="2222">
                  <c:v>38.0</c:v>
                </c:pt>
                <c:pt idx="2223">
                  <c:v>39.0</c:v>
                </c:pt>
                <c:pt idx="2224">
                  <c:v>39.0</c:v>
                </c:pt>
                <c:pt idx="2225">
                  <c:v>39.0</c:v>
                </c:pt>
                <c:pt idx="2226">
                  <c:v>39.0</c:v>
                </c:pt>
                <c:pt idx="2227">
                  <c:v>39.0</c:v>
                </c:pt>
                <c:pt idx="2228">
                  <c:v>39.0</c:v>
                </c:pt>
                <c:pt idx="2229">
                  <c:v>39.0</c:v>
                </c:pt>
                <c:pt idx="2230">
                  <c:v>39.0</c:v>
                </c:pt>
                <c:pt idx="2231">
                  <c:v>39.0</c:v>
                </c:pt>
                <c:pt idx="2232">
                  <c:v>39.0</c:v>
                </c:pt>
                <c:pt idx="2233">
                  <c:v>39.0</c:v>
                </c:pt>
                <c:pt idx="2234">
                  <c:v>39.0</c:v>
                </c:pt>
                <c:pt idx="2235">
                  <c:v>39.0</c:v>
                </c:pt>
                <c:pt idx="2236">
                  <c:v>39.0</c:v>
                </c:pt>
                <c:pt idx="2237">
                  <c:v>39.0</c:v>
                </c:pt>
                <c:pt idx="2238">
                  <c:v>39.0</c:v>
                </c:pt>
                <c:pt idx="2239">
                  <c:v>39.0</c:v>
                </c:pt>
                <c:pt idx="2240">
                  <c:v>39.0</c:v>
                </c:pt>
                <c:pt idx="2241">
                  <c:v>39.0</c:v>
                </c:pt>
                <c:pt idx="2242">
                  <c:v>39.0</c:v>
                </c:pt>
                <c:pt idx="2243">
                  <c:v>39.0</c:v>
                </c:pt>
                <c:pt idx="2244">
                  <c:v>39.0</c:v>
                </c:pt>
                <c:pt idx="2245">
                  <c:v>39.0</c:v>
                </c:pt>
                <c:pt idx="2246">
                  <c:v>39.0</c:v>
                </c:pt>
                <c:pt idx="2247">
                  <c:v>39.0</c:v>
                </c:pt>
                <c:pt idx="2248">
                  <c:v>39.0</c:v>
                </c:pt>
                <c:pt idx="2249">
                  <c:v>39.0</c:v>
                </c:pt>
                <c:pt idx="2250">
                  <c:v>39.0</c:v>
                </c:pt>
                <c:pt idx="2251">
                  <c:v>39.0</c:v>
                </c:pt>
                <c:pt idx="2252">
                  <c:v>39.0</c:v>
                </c:pt>
                <c:pt idx="2253">
                  <c:v>39.0</c:v>
                </c:pt>
                <c:pt idx="2254">
                  <c:v>39.0</c:v>
                </c:pt>
                <c:pt idx="2255">
                  <c:v>39.0</c:v>
                </c:pt>
                <c:pt idx="2256">
                  <c:v>39.0</c:v>
                </c:pt>
                <c:pt idx="2257">
                  <c:v>39.0</c:v>
                </c:pt>
                <c:pt idx="2258">
                  <c:v>39.0</c:v>
                </c:pt>
                <c:pt idx="2259">
                  <c:v>39.0</c:v>
                </c:pt>
                <c:pt idx="2260">
                  <c:v>39.0</c:v>
                </c:pt>
                <c:pt idx="2261">
                  <c:v>39.0</c:v>
                </c:pt>
                <c:pt idx="2262">
                  <c:v>39.0</c:v>
                </c:pt>
                <c:pt idx="2263">
                  <c:v>39.0</c:v>
                </c:pt>
                <c:pt idx="2264">
                  <c:v>39.0</c:v>
                </c:pt>
                <c:pt idx="2265">
                  <c:v>39.0</c:v>
                </c:pt>
                <c:pt idx="2266">
                  <c:v>39.0</c:v>
                </c:pt>
                <c:pt idx="2267">
                  <c:v>40.0</c:v>
                </c:pt>
                <c:pt idx="2268">
                  <c:v>40.0</c:v>
                </c:pt>
                <c:pt idx="2269">
                  <c:v>40.0</c:v>
                </c:pt>
                <c:pt idx="2270">
                  <c:v>40.0</c:v>
                </c:pt>
                <c:pt idx="2271">
                  <c:v>40.0</c:v>
                </c:pt>
                <c:pt idx="2272">
                  <c:v>40.0</c:v>
                </c:pt>
                <c:pt idx="2273">
                  <c:v>40.0</c:v>
                </c:pt>
                <c:pt idx="2274">
                  <c:v>40.0</c:v>
                </c:pt>
                <c:pt idx="2275">
                  <c:v>40.0</c:v>
                </c:pt>
                <c:pt idx="2276">
                  <c:v>40.0</c:v>
                </c:pt>
                <c:pt idx="2277">
                  <c:v>40.0</c:v>
                </c:pt>
                <c:pt idx="2278">
                  <c:v>40.0</c:v>
                </c:pt>
                <c:pt idx="2279">
                  <c:v>40.0</c:v>
                </c:pt>
                <c:pt idx="2280">
                  <c:v>40.0</c:v>
                </c:pt>
                <c:pt idx="2281">
                  <c:v>40.0</c:v>
                </c:pt>
                <c:pt idx="2282">
                  <c:v>40.0</c:v>
                </c:pt>
                <c:pt idx="2283">
                  <c:v>40.0</c:v>
                </c:pt>
                <c:pt idx="2284">
                  <c:v>40.0</c:v>
                </c:pt>
                <c:pt idx="2285">
                  <c:v>40.0</c:v>
                </c:pt>
                <c:pt idx="2286">
                  <c:v>40.0</c:v>
                </c:pt>
                <c:pt idx="2287">
                  <c:v>40.0</c:v>
                </c:pt>
                <c:pt idx="2288">
                  <c:v>40.0</c:v>
                </c:pt>
                <c:pt idx="2289">
                  <c:v>40.0</c:v>
                </c:pt>
                <c:pt idx="2290">
                  <c:v>40.0</c:v>
                </c:pt>
                <c:pt idx="2291">
                  <c:v>40.0</c:v>
                </c:pt>
                <c:pt idx="2292">
                  <c:v>40.0</c:v>
                </c:pt>
                <c:pt idx="2293">
                  <c:v>40.0</c:v>
                </c:pt>
                <c:pt idx="2294">
                  <c:v>40.0</c:v>
                </c:pt>
                <c:pt idx="2295">
                  <c:v>40.0</c:v>
                </c:pt>
                <c:pt idx="2296">
                  <c:v>40.0</c:v>
                </c:pt>
                <c:pt idx="2297">
                  <c:v>40.0</c:v>
                </c:pt>
                <c:pt idx="2298">
                  <c:v>40.0</c:v>
                </c:pt>
                <c:pt idx="2299">
                  <c:v>40.0</c:v>
                </c:pt>
                <c:pt idx="2300">
                  <c:v>40.0</c:v>
                </c:pt>
                <c:pt idx="2301">
                  <c:v>40.0</c:v>
                </c:pt>
                <c:pt idx="2302">
                  <c:v>40.0</c:v>
                </c:pt>
                <c:pt idx="2303">
                  <c:v>40.0</c:v>
                </c:pt>
                <c:pt idx="2304">
                  <c:v>40.0</c:v>
                </c:pt>
                <c:pt idx="2305">
                  <c:v>40.0</c:v>
                </c:pt>
                <c:pt idx="2306">
                  <c:v>40.0</c:v>
                </c:pt>
                <c:pt idx="2307">
                  <c:v>40.0</c:v>
                </c:pt>
                <c:pt idx="2308">
                  <c:v>40.0</c:v>
                </c:pt>
                <c:pt idx="2309">
                  <c:v>40.0</c:v>
                </c:pt>
                <c:pt idx="2310">
                  <c:v>40.0</c:v>
                </c:pt>
                <c:pt idx="2311">
                  <c:v>40.0</c:v>
                </c:pt>
                <c:pt idx="2312">
                  <c:v>40.0</c:v>
                </c:pt>
                <c:pt idx="2313">
                  <c:v>40.0</c:v>
                </c:pt>
                <c:pt idx="2314">
                  <c:v>40.0</c:v>
                </c:pt>
                <c:pt idx="2315">
                  <c:v>40.0</c:v>
                </c:pt>
                <c:pt idx="2316">
                  <c:v>40.0</c:v>
                </c:pt>
                <c:pt idx="2317">
                  <c:v>40.0</c:v>
                </c:pt>
                <c:pt idx="2318">
                  <c:v>41.0</c:v>
                </c:pt>
                <c:pt idx="2319">
                  <c:v>41.0</c:v>
                </c:pt>
                <c:pt idx="2320">
                  <c:v>41.0</c:v>
                </c:pt>
                <c:pt idx="2321">
                  <c:v>41.0</c:v>
                </c:pt>
                <c:pt idx="2322">
                  <c:v>41.0</c:v>
                </c:pt>
                <c:pt idx="2323">
                  <c:v>41.0</c:v>
                </c:pt>
                <c:pt idx="2324">
                  <c:v>41.0</c:v>
                </c:pt>
                <c:pt idx="2325">
                  <c:v>41.0</c:v>
                </c:pt>
                <c:pt idx="2326">
                  <c:v>41.0</c:v>
                </c:pt>
                <c:pt idx="2327">
                  <c:v>41.0</c:v>
                </c:pt>
                <c:pt idx="2328">
                  <c:v>41.0</c:v>
                </c:pt>
                <c:pt idx="2329">
                  <c:v>41.0</c:v>
                </c:pt>
                <c:pt idx="2330">
                  <c:v>41.0</c:v>
                </c:pt>
                <c:pt idx="2331">
                  <c:v>41.0</c:v>
                </c:pt>
                <c:pt idx="2332">
                  <c:v>41.0</c:v>
                </c:pt>
                <c:pt idx="2333">
                  <c:v>41.0</c:v>
                </c:pt>
                <c:pt idx="2334">
                  <c:v>41.0</c:v>
                </c:pt>
                <c:pt idx="2335">
                  <c:v>41.0</c:v>
                </c:pt>
                <c:pt idx="2336">
                  <c:v>41.0</c:v>
                </c:pt>
                <c:pt idx="2337">
                  <c:v>41.0</c:v>
                </c:pt>
                <c:pt idx="2338">
                  <c:v>41.0</c:v>
                </c:pt>
                <c:pt idx="2339">
                  <c:v>41.0</c:v>
                </c:pt>
                <c:pt idx="2340">
                  <c:v>41.0</c:v>
                </c:pt>
                <c:pt idx="2341">
                  <c:v>41.0</c:v>
                </c:pt>
                <c:pt idx="2342">
                  <c:v>41.0</c:v>
                </c:pt>
                <c:pt idx="2343">
                  <c:v>41.0</c:v>
                </c:pt>
                <c:pt idx="2344">
                  <c:v>41.0</c:v>
                </c:pt>
                <c:pt idx="2345">
                  <c:v>41.0</c:v>
                </c:pt>
                <c:pt idx="2346">
                  <c:v>41.0</c:v>
                </c:pt>
                <c:pt idx="2347">
                  <c:v>41.0</c:v>
                </c:pt>
                <c:pt idx="2348">
                  <c:v>41.0</c:v>
                </c:pt>
                <c:pt idx="2349">
                  <c:v>41.0</c:v>
                </c:pt>
                <c:pt idx="2350">
                  <c:v>41.0</c:v>
                </c:pt>
                <c:pt idx="2351">
                  <c:v>41.0</c:v>
                </c:pt>
                <c:pt idx="2352">
                  <c:v>41.0</c:v>
                </c:pt>
                <c:pt idx="2353">
                  <c:v>41.0</c:v>
                </c:pt>
                <c:pt idx="2354">
                  <c:v>41.0</c:v>
                </c:pt>
                <c:pt idx="2355">
                  <c:v>41.0</c:v>
                </c:pt>
                <c:pt idx="2356">
                  <c:v>41.0</c:v>
                </c:pt>
                <c:pt idx="2357">
                  <c:v>41.0</c:v>
                </c:pt>
                <c:pt idx="2358">
                  <c:v>41.0</c:v>
                </c:pt>
                <c:pt idx="2359">
                  <c:v>41.0</c:v>
                </c:pt>
                <c:pt idx="2360">
                  <c:v>42.0</c:v>
                </c:pt>
                <c:pt idx="2361">
                  <c:v>42.0</c:v>
                </c:pt>
                <c:pt idx="2362">
                  <c:v>42.0</c:v>
                </c:pt>
                <c:pt idx="2363">
                  <c:v>42.0</c:v>
                </c:pt>
                <c:pt idx="2364">
                  <c:v>42.0</c:v>
                </c:pt>
                <c:pt idx="2365">
                  <c:v>42.0</c:v>
                </c:pt>
                <c:pt idx="2366">
                  <c:v>42.0</c:v>
                </c:pt>
                <c:pt idx="2367">
                  <c:v>42.0</c:v>
                </c:pt>
                <c:pt idx="2368">
                  <c:v>42.0</c:v>
                </c:pt>
                <c:pt idx="2369">
                  <c:v>42.0</c:v>
                </c:pt>
                <c:pt idx="2370">
                  <c:v>42.0</c:v>
                </c:pt>
                <c:pt idx="2371">
                  <c:v>42.0</c:v>
                </c:pt>
                <c:pt idx="2372">
                  <c:v>42.0</c:v>
                </c:pt>
                <c:pt idx="2373">
                  <c:v>42.0</c:v>
                </c:pt>
                <c:pt idx="2374">
                  <c:v>42.0</c:v>
                </c:pt>
                <c:pt idx="2375">
                  <c:v>42.0</c:v>
                </c:pt>
                <c:pt idx="2376">
                  <c:v>42.0</c:v>
                </c:pt>
                <c:pt idx="2377">
                  <c:v>42.0</c:v>
                </c:pt>
                <c:pt idx="2378">
                  <c:v>42.0</c:v>
                </c:pt>
                <c:pt idx="2379">
                  <c:v>42.0</c:v>
                </c:pt>
                <c:pt idx="2380">
                  <c:v>42.0</c:v>
                </c:pt>
                <c:pt idx="2381">
                  <c:v>42.0</c:v>
                </c:pt>
                <c:pt idx="2382">
                  <c:v>42.0</c:v>
                </c:pt>
                <c:pt idx="2383">
                  <c:v>42.0</c:v>
                </c:pt>
                <c:pt idx="2384">
                  <c:v>42.0</c:v>
                </c:pt>
                <c:pt idx="2385">
                  <c:v>42.0</c:v>
                </c:pt>
                <c:pt idx="2386">
                  <c:v>42.0</c:v>
                </c:pt>
                <c:pt idx="2387">
                  <c:v>42.0</c:v>
                </c:pt>
                <c:pt idx="2388">
                  <c:v>42.0</c:v>
                </c:pt>
                <c:pt idx="2389">
                  <c:v>42.0</c:v>
                </c:pt>
                <c:pt idx="2390">
                  <c:v>42.0</c:v>
                </c:pt>
                <c:pt idx="2391">
                  <c:v>42.0</c:v>
                </c:pt>
                <c:pt idx="2392">
                  <c:v>42.0</c:v>
                </c:pt>
                <c:pt idx="2393">
                  <c:v>42.0</c:v>
                </c:pt>
                <c:pt idx="2394">
                  <c:v>42.0</c:v>
                </c:pt>
                <c:pt idx="2395">
                  <c:v>42.0</c:v>
                </c:pt>
                <c:pt idx="2396">
                  <c:v>42.0</c:v>
                </c:pt>
                <c:pt idx="2397">
                  <c:v>43.0</c:v>
                </c:pt>
                <c:pt idx="2398">
                  <c:v>43.0</c:v>
                </c:pt>
                <c:pt idx="2399">
                  <c:v>43.0</c:v>
                </c:pt>
                <c:pt idx="2400">
                  <c:v>43.0</c:v>
                </c:pt>
                <c:pt idx="2401">
                  <c:v>43.0</c:v>
                </c:pt>
                <c:pt idx="2402">
                  <c:v>43.0</c:v>
                </c:pt>
                <c:pt idx="2403">
                  <c:v>43.0</c:v>
                </c:pt>
                <c:pt idx="2404">
                  <c:v>43.0</c:v>
                </c:pt>
                <c:pt idx="2405">
                  <c:v>43.0</c:v>
                </c:pt>
                <c:pt idx="2406">
                  <c:v>43.0</c:v>
                </c:pt>
                <c:pt idx="2407">
                  <c:v>43.0</c:v>
                </c:pt>
                <c:pt idx="2408">
                  <c:v>43.0</c:v>
                </c:pt>
                <c:pt idx="2409">
                  <c:v>43.0</c:v>
                </c:pt>
                <c:pt idx="2410">
                  <c:v>43.0</c:v>
                </c:pt>
                <c:pt idx="2411">
                  <c:v>43.0</c:v>
                </c:pt>
                <c:pt idx="2412">
                  <c:v>43.0</c:v>
                </c:pt>
                <c:pt idx="2413">
                  <c:v>43.0</c:v>
                </c:pt>
                <c:pt idx="2414">
                  <c:v>43.0</c:v>
                </c:pt>
                <c:pt idx="2415">
                  <c:v>43.0</c:v>
                </c:pt>
                <c:pt idx="2416">
                  <c:v>43.0</c:v>
                </c:pt>
                <c:pt idx="2417">
                  <c:v>43.0</c:v>
                </c:pt>
                <c:pt idx="2418">
                  <c:v>43.0</c:v>
                </c:pt>
                <c:pt idx="2419">
                  <c:v>43.0</c:v>
                </c:pt>
                <c:pt idx="2420">
                  <c:v>43.0</c:v>
                </c:pt>
                <c:pt idx="2421">
                  <c:v>43.0</c:v>
                </c:pt>
                <c:pt idx="2422">
                  <c:v>43.0</c:v>
                </c:pt>
                <c:pt idx="2423">
                  <c:v>43.0</c:v>
                </c:pt>
                <c:pt idx="2424">
                  <c:v>43.0</c:v>
                </c:pt>
                <c:pt idx="2425">
                  <c:v>43.0</c:v>
                </c:pt>
                <c:pt idx="2426">
                  <c:v>43.0</c:v>
                </c:pt>
                <c:pt idx="2427">
                  <c:v>43.0</c:v>
                </c:pt>
                <c:pt idx="2428">
                  <c:v>43.0</c:v>
                </c:pt>
                <c:pt idx="2429">
                  <c:v>43.0</c:v>
                </c:pt>
                <c:pt idx="2430">
                  <c:v>44.0</c:v>
                </c:pt>
                <c:pt idx="2431">
                  <c:v>44.0</c:v>
                </c:pt>
                <c:pt idx="2432">
                  <c:v>44.0</c:v>
                </c:pt>
                <c:pt idx="2433">
                  <c:v>44.0</c:v>
                </c:pt>
                <c:pt idx="2434">
                  <c:v>44.0</c:v>
                </c:pt>
                <c:pt idx="2435">
                  <c:v>44.0</c:v>
                </c:pt>
                <c:pt idx="2436">
                  <c:v>44.0</c:v>
                </c:pt>
                <c:pt idx="2437">
                  <c:v>44.0</c:v>
                </c:pt>
                <c:pt idx="2438">
                  <c:v>44.0</c:v>
                </c:pt>
                <c:pt idx="2439">
                  <c:v>44.0</c:v>
                </c:pt>
                <c:pt idx="2440">
                  <c:v>44.0</c:v>
                </c:pt>
                <c:pt idx="2441">
                  <c:v>44.0</c:v>
                </c:pt>
                <c:pt idx="2442">
                  <c:v>44.0</c:v>
                </c:pt>
                <c:pt idx="2443">
                  <c:v>44.0</c:v>
                </c:pt>
                <c:pt idx="2444">
                  <c:v>44.0</c:v>
                </c:pt>
                <c:pt idx="2445">
                  <c:v>44.0</c:v>
                </c:pt>
                <c:pt idx="2446">
                  <c:v>44.0</c:v>
                </c:pt>
                <c:pt idx="2447">
                  <c:v>44.0</c:v>
                </c:pt>
                <c:pt idx="2448">
                  <c:v>44.0</c:v>
                </c:pt>
                <c:pt idx="2449">
                  <c:v>44.0</c:v>
                </c:pt>
                <c:pt idx="2450">
                  <c:v>44.0</c:v>
                </c:pt>
                <c:pt idx="2451">
                  <c:v>44.0</c:v>
                </c:pt>
                <c:pt idx="2452">
                  <c:v>44.0</c:v>
                </c:pt>
                <c:pt idx="2453">
                  <c:v>44.0</c:v>
                </c:pt>
                <c:pt idx="2454">
                  <c:v>44.0</c:v>
                </c:pt>
                <c:pt idx="2455">
                  <c:v>44.0</c:v>
                </c:pt>
                <c:pt idx="2456">
                  <c:v>44.0</c:v>
                </c:pt>
                <c:pt idx="2457">
                  <c:v>44.0</c:v>
                </c:pt>
                <c:pt idx="2458">
                  <c:v>44.0</c:v>
                </c:pt>
                <c:pt idx="2459">
                  <c:v>44.0</c:v>
                </c:pt>
                <c:pt idx="2460">
                  <c:v>44.0</c:v>
                </c:pt>
                <c:pt idx="2461">
                  <c:v>44.0</c:v>
                </c:pt>
                <c:pt idx="2462">
                  <c:v>44.0</c:v>
                </c:pt>
                <c:pt idx="2463">
                  <c:v>44.0</c:v>
                </c:pt>
                <c:pt idx="2464">
                  <c:v>44.0</c:v>
                </c:pt>
                <c:pt idx="2465">
                  <c:v>44.0</c:v>
                </c:pt>
                <c:pt idx="2466">
                  <c:v>44.0</c:v>
                </c:pt>
                <c:pt idx="2467">
                  <c:v>44.0</c:v>
                </c:pt>
                <c:pt idx="2468">
                  <c:v>44.0</c:v>
                </c:pt>
                <c:pt idx="2469">
                  <c:v>44.0</c:v>
                </c:pt>
                <c:pt idx="2470">
                  <c:v>44.0</c:v>
                </c:pt>
                <c:pt idx="2471">
                  <c:v>44.0</c:v>
                </c:pt>
                <c:pt idx="2472">
                  <c:v>44.0</c:v>
                </c:pt>
                <c:pt idx="2473">
                  <c:v>44.0</c:v>
                </c:pt>
                <c:pt idx="2474">
                  <c:v>44.0</c:v>
                </c:pt>
                <c:pt idx="2475">
                  <c:v>44.0</c:v>
                </c:pt>
                <c:pt idx="2476">
                  <c:v>44.0</c:v>
                </c:pt>
                <c:pt idx="2477">
                  <c:v>44.0</c:v>
                </c:pt>
                <c:pt idx="2478">
                  <c:v>44.0</c:v>
                </c:pt>
                <c:pt idx="2479">
                  <c:v>45.0</c:v>
                </c:pt>
                <c:pt idx="2480">
                  <c:v>45.0</c:v>
                </c:pt>
                <c:pt idx="2481">
                  <c:v>45.0</c:v>
                </c:pt>
                <c:pt idx="2482">
                  <c:v>45.0</c:v>
                </c:pt>
                <c:pt idx="2483">
                  <c:v>45.0</c:v>
                </c:pt>
                <c:pt idx="2484">
                  <c:v>45.0</c:v>
                </c:pt>
                <c:pt idx="2485">
                  <c:v>45.0</c:v>
                </c:pt>
                <c:pt idx="2486">
                  <c:v>45.0</c:v>
                </c:pt>
                <c:pt idx="2487">
                  <c:v>45.0</c:v>
                </c:pt>
                <c:pt idx="2488">
                  <c:v>45.0</c:v>
                </c:pt>
                <c:pt idx="2489">
                  <c:v>45.0</c:v>
                </c:pt>
                <c:pt idx="2490">
                  <c:v>45.0</c:v>
                </c:pt>
                <c:pt idx="2491">
                  <c:v>45.0</c:v>
                </c:pt>
                <c:pt idx="2492">
                  <c:v>45.0</c:v>
                </c:pt>
                <c:pt idx="2493">
                  <c:v>45.0</c:v>
                </c:pt>
                <c:pt idx="2494">
                  <c:v>45.0</c:v>
                </c:pt>
                <c:pt idx="2495">
                  <c:v>45.0</c:v>
                </c:pt>
                <c:pt idx="2496">
                  <c:v>45.0</c:v>
                </c:pt>
                <c:pt idx="2497">
                  <c:v>45.0</c:v>
                </c:pt>
                <c:pt idx="2498">
                  <c:v>45.0</c:v>
                </c:pt>
                <c:pt idx="2499">
                  <c:v>45.0</c:v>
                </c:pt>
                <c:pt idx="2500">
                  <c:v>45.0</c:v>
                </c:pt>
                <c:pt idx="2501">
                  <c:v>45.0</c:v>
                </c:pt>
                <c:pt idx="2502">
                  <c:v>45.0</c:v>
                </c:pt>
                <c:pt idx="2503">
                  <c:v>45.0</c:v>
                </c:pt>
                <c:pt idx="2504">
                  <c:v>45.0</c:v>
                </c:pt>
                <c:pt idx="2505">
                  <c:v>45.0</c:v>
                </c:pt>
                <c:pt idx="2506">
                  <c:v>45.0</c:v>
                </c:pt>
                <c:pt idx="2507">
                  <c:v>45.0</c:v>
                </c:pt>
                <c:pt idx="2508">
                  <c:v>45.0</c:v>
                </c:pt>
                <c:pt idx="2509">
                  <c:v>45.0</c:v>
                </c:pt>
                <c:pt idx="2510">
                  <c:v>45.0</c:v>
                </c:pt>
                <c:pt idx="2511">
                  <c:v>45.0</c:v>
                </c:pt>
                <c:pt idx="2512">
                  <c:v>45.0</c:v>
                </c:pt>
                <c:pt idx="2513">
                  <c:v>45.0</c:v>
                </c:pt>
                <c:pt idx="2514">
                  <c:v>45.0</c:v>
                </c:pt>
                <c:pt idx="2515">
                  <c:v>45.0</c:v>
                </c:pt>
                <c:pt idx="2516">
                  <c:v>45.0</c:v>
                </c:pt>
                <c:pt idx="2517">
                  <c:v>45.0</c:v>
                </c:pt>
                <c:pt idx="2518">
                  <c:v>45.0</c:v>
                </c:pt>
                <c:pt idx="2519">
                  <c:v>45.0</c:v>
                </c:pt>
                <c:pt idx="2520">
                  <c:v>45.0</c:v>
                </c:pt>
                <c:pt idx="2521">
                  <c:v>45.0</c:v>
                </c:pt>
                <c:pt idx="2522">
                  <c:v>45.0</c:v>
                </c:pt>
                <c:pt idx="2523">
                  <c:v>45.0</c:v>
                </c:pt>
                <c:pt idx="2524">
                  <c:v>45.0</c:v>
                </c:pt>
                <c:pt idx="2525">
                  <c:v>46.0</c:v>
                </c:pt>
                <c:pt idx="2526">
                  <c:v>46.0</c:v>
                </c:pt>
                <c:pt idx="2527">
                  <c:v>46.0</c:v>
                </c:pt>
                <c:pt idx="2528">
                  <c:v>46.0</c:v>
                </c:pt>
                <c:pt idx="2529">
                  <c:v>46.0</c:v>
                </c:pt>
                <c:pt idx="2530">
                  <c:v>46.0</c:v>
                </c:pt>
                <c:pt idx="2531">
                  <c:v>46.0</c:v>
                </c:pt>
                <c:pt idx="2532">
                  <c:v>46.0</c:v>
                </c:pt>
                <c:pt idx="2533">
                  <c:v>46.0</c:v>
                </c:pt>
                <c:pt idx="2534">
                  <c:v>46.0</c:v>
                </c:pt>
                <c:pt idx="2535">
                  <c:v>46.0</c:v>
                </c:pt>
                <c:pt idx="2536">
                  <c:v>46.0</c:v>
                </c:pt>
                <c:pt idx="2537">
                  <c:v>46.0</c:v>
                </c:pt>
                <c:pt idx="2538">
                  <c:v>46.0</c:v>
                </c:pt>
                <c:pt idx="2539">
                  <c:v>46.0</c:v>
                </c:pt>
                <c:pt idx="2540">
                  <c:v>46.0</c:v>
                </c:pt>
                <c:pt idx="2541">
                  <c:v>46.0</c:v>
                </c:pt>
                <c:pt idx="2542">
                  <c:v>46.0</c:v>
                </c:pt>
                <c:pt idx="2543">
                  <c:v>46.0</c:v>
                </c:pt>
                <c:pt idx="2544">
                  <c:v>46.0</c:v>
                </c:pt>
                <c:pt idx="2545">
                  <c:v>46.0</c:v>
                </c:pt>
                <c:pt idx="2546">
                  <c:v>46.0</c:v>
                </c:pt>
                <c:pt idx="2547">
                  <c:v>46.0</c:v>
                </c:pt>
                <c:pt idx="2548">
                  <c:v>46.0</c:v>
                </c:pt>
                <c:pt idx="2549">
                  <c:v>46.0</c:v>
                </c:pt>
                <c:pt idx="2550">
                  <c:v>46.0</c:v>
                </c:pt>
                <c:pt idx="2551">
                  <c:v>46.0</c:v>
                </c:pt>
                <c:pt idx="2552">
                  <c:v>46.0</c:v>
                </c:pt>
                <c:pt idx="2553">
                  <c:v>46.0</c:v>
                </c:pt>
                <c:pt idx="2554">
                  <c:v>46.0</c:v>
                </c:pt>
                <c:pt idx="2555">
                  <c:v>46.0</c:v>
                </c:pt>
                <c:pt idx="2556">
                  <c:v>46.0</c:v>
                </c:pt>
                <c:pt idx="2557">
                  <c:v>46.0</c:v>
                </c:pt>
                <c:pt idx="2558">
                  <c:v>46.0</c:v>
                </c:pt>
                <c:pt idx="2559">
                  <c:v>46.0</c:v>
                </c:pt>
                <c:pt idx="2560">
                  <c:v>46.0</c:v>
                </c:pt>
                <c:pt idx="2561">
                  <c:v>46.0</c:v>
                </c:pt>
                <c:pt idx="2562">
                  <c:v>46.0</c:v>
                </c:pt>
                <c:pt idx="2563">
                  <c:v>46.0</c:v>
                </c:pt>
                <c:pt idx="2564">
                  <c:v>46.0</c:v>
                </c:pt>
                <c:pt idx="2565">
                  <c:v>46.0</c:v>
                </c:pt>
                <c:pt idx="2566">
                  <c:v>46.0</c:v>
                </c:pt>
                <c:pt idx="2567">
                  <c:v>47.0</c:v>
                </c:pt>
                <c:pt idx="2568">
                  <c:v>47.0</c:v>
                </c:pt>
                <c:pt idx="2569">
                  <c:v>47.0</c:v>
                </c:pt>
                <c:pt idx="2570">
                  <c:v>47.0</c:v>
                </c:pt>
                <c:pt idx="2571">
                  <c:v>47.0</c:v>
                </c:pt>
                <c:pt idx="2572">
                  <c:v>47.0</c:v>
                </c:pt>
                <c:pt idx="2573">
                  <c:v>47.0</c:v>
                </c:pt>
                <c:pt idx="2574">
                  <c:v>47.0</c:v>
                </c:pt>
                <c:pt idx="2575">
                  <c:v>47.0</c:v>
                </c:pt>
                <c:pt idx="2576">
                  <c:v>47.0</c:v>
                </c:pt>
                <c:pt idx="2577">
                  <c:v>47.0</c:v>
                </c:pt>
                <c:pt idx="2578">
                  <c:v>47.0</c:v>
                </c:pt>
                <c:pt idx="2579">
                  <c:v>47.0</c:v>
                </c:pt>
                <c:pt idx="2580">
                  <c:v>47.0</c:v>
                </c:pt>
                <c:pt idx="2581">
                  <c:v>47.0</c:v>
                </c:pt>
                <c:pt idx="2582">
                  <c:v>47.0</c:v>
                </c:pt>
                <c:pt idx="2583">
                  <c:v>47.0</c:v>
                </c:pt>
                <c:pt idx="2584">
                  <c:v>47.0</c:v>
                </c:pt>
                <c:pt idx="2585">
                  <c:v>47.0</c:v>
                </c:pt>
                <c:pt idx="2586">
                  <c:v>47.0</c:v>
                </c:pt>
                <c:pt idx="2587">
                  <c:v>47.0</c:v>
                </c:pt>
                <c:pt idx="2588">
                  <c:v>47.0</c:v>
                </c:pt>
                <c:pt idx="2589">
                  <c:v>47.0</c:v>
                </c:pt>
                <c:pt idx="2590">
                  <c:v>47.0</c:v>
                </c:pt>
                <c:pt idx="2591">
                  <c:v>47.0</c:v>
                </c:pt>
                <c:pt idx="2592">
                  <c:v>47.0</c:v>
                </c:pt>
                <c:pt idx="2593">
                  <c:v>47.0</c:v>
                </c:pt>
                <c:pt idx="2594">
                  <c:v>47.0</c:v>
                </c:pt>
                <c:pt idx="2595">
                  <c:v>47.0</c:v>
                </c:pt>
                <c:pt idx="2596">
                  <c:v>47.0</c:v>
                </c:pt>
                <c:pt idx="2597">
                  <c:v>47.0</c:v>
                </c:pt>
                <c:pt idx="2598">
                  <c:v>47.0</c:v>
                </c:pt>
                <c:pt idx="2599">
                  <c:v>47.0</c:v>
                </c:pt>
                <c:pt idx="2600">
                  <c:v>47.0</c:v>
                </c:pt>
                <c:pt idx="2601">
                  <c:v>47.0</c:v>
                </c:pt>
                <c:pt idx="2602">
                  <c:v>47.0</c:v>
                </c:pt>
                <c:pt idx="2603">
                  <c:v>47.0</c:v>
                </c:pt>
                <c:pt idx="2604">
                  <c:v>47.0</c:v>
                </c:pt>
                <c:pt idx="2605">
                  <c:v>47.0</c:v>
                </c:pt>
                <c:pt idx="2606">
                  <c:v>47.0</c:v>
                </c:pt>
                <c:pt idx="2607">
                  <c:v>47.0</c:v>
                </c:pt>
                <c:pt idx="2608">
                  <c:v>48.0</c:v>
                </c:pt>
                <c:pt idx="2609">
                  <c:v>48.0</c:v>
                </c:pt>
                <c:pt idx="2610">
                  <c:v>48.0</c:v>
                </c:pt>
                <c:pt idx="2611">
                  <c:v>48.0</c:v>
                </c:pt>
                <c:pt idx="2612">
                  <c:v>48.0</c:v>
                </c:pt>
                <c:pt idx="2613">
                  <c:v>48.0</c:v>
                </c:pt>
                <c:pt idx="2614">
                  <c:v>48.0</c:v>
                </c:pt>
                <c:pt idx="2615">
                  <c:v>48.0</c:v>
                </c:pt>
                <c:pt idx="2616">
                  <c:v>48.0</c:v>
                </c:pt>
                <c:pt idx="2617">
                  <c:v>48.0</c:v>
                </c:pt>
                <c:pt idx="2618">
                  <c:v>48.0</c:v>
                </c:pt>
                <c:pt idx="2619">
                  <c:v>48.0</c:v>
                </c:pt>
                <c:pt idx="2620">
                  <c:v>48.0</c:v>
                </c:pt>
                <c:pt idx="2621">
                  <c:v>48.0</c:v>
                </c:pt>
                <c:pt idx="2622">
                  <c:v>48.0</c:v>
                </c:pt>
                <c:pt idx="2623">
                  <c:v>48.0</c:v>
                </c:pt>
                <c:pt idx="2624">
                  <c:v>48.0</c:v>
                </c:pt>
                <c:pt idx="2625">
                  <c:v>48.0</c:v>
                </c:pt>
                <c:pt idx="2626">
                  <c:v>48.0</c:v>
                </c:pt>
                <c:pt idx="2627">
                  <c:v>48.0</c:v>
                </c:pt>
                <c:pt idx="2628">
                  <c:v>48.0</c:v>
                </c:pt>
                <c:pt idx="2629">
                  <c:v>48.0</c:v>
                </c:pt>
                <c:pt idx="2630">
                  <c:v>48.0</c:v>
                </c:pt>
                <c:pt idx="2631">
                  <c:v>48.0</c:v>
                </c:pt>
                <c:pt idx="2632">
                  <c:v>48.0</c:v>
                </c:pt>
                <c:pt idx="2633">
                  <c:v>48.0</c:v>
                </c:pt>
                <c:pt idx="2634">
                  <c:v>48.0</c:v>
                </c:pt>
                <c:pt idx="2635">
                  <c:v>48.0</c:v>
                </c:pt>
                <c:pt idx="2636">
                  <c:v>48.0</c:v>
                </c:pt>
                <c:pt idx="2637">
                  <c:v>48.0</c:v>
                </c:pt>
                <c:pt idx="2638">
                  <c:v>48.0</c:v>
                </c:pt>
                <c:pt idx="2639">
                  <c:v>48.0</c:v>
                </c:pt>
                <c:pt idx="2640">
                  <c:v>48.0</c:v>
                </c:pt>
                <c:pt idx="2641">
                  <c:v>48.0</c:v>
                </c:pt>
                <c:pt idx="2642">
                  <c:v>48.0</c:v>
                </c:pt>
                <c:pt idx="2643">
                  <c:v>48.0</c:v>
                </c:pt>
                <c:pt idx="2644">
                  <c:v>48.0</c:v>
                </c:pt>
                <c:pt idx="2645">
                  <c:v>48.0</c:v>
                </c:pt>
                <c:pt idx="2646">
                  <c:v>48.0</c:v>
                </c:pt>
                <c:pt idx="2647">
                  <c:v>48.0</c:v>
                </c:pt>
                <c:pt idx="2648">
                  <c:v>48.0</c:v>
                </c:pt>
                <c:pt idx="2649">
                  <c:v>48.0</c:v>
                </c:pt>
                <c:pt idx="2650">
                  <c:v>48.0</c:v>
                </c:pt>
                <c:pt idx="2651">
                  <c:v>49.0</c:v>
                </c:pt>
                <c:pt idx="2652">
                  <c:v>49.0</c:v>
                </c:pt>
                <c:pt idx="2653">
                  <c:v>49.0</c:v>
                </c:pt>
                <c:pt idx="2654">
                  <c:v>49.0</c:v>
                </c:pt>
                <c:pt idx="2655">
                  <c:v>49.0</c:v>
                </c:pt>
                <c:pt idx="2656">
                  <c:v>49.0</c:v>
                </c:pt>
                <c:pt idx="2657">
                  <c:v>49.0</c:v>
                </c:pt>
                <c:pt idx="2658">
                  <c:v>49.0</c:v>
                </c:pt>
                <c:pt idx="2659">
                  <c:v>49.0</c:v>
                </c:pt>
                <c:pt idx="2660">
                  <c:v>49.0</c:v>
                </c:pt>
                <c:pt idx="2661">
                  <c:v>49.0</c:v>
                </c:pt>
                <c:pt idx="2662">
                  <c:v>49.0</c:v>
                </c:pt>
                <c:pt idx="2663">
                  <c:v>49.0</c:v>
                </c:pt>
                <c:pt idx="2664">
                  <c:v>49.0</c:v>
                </c:pt>
                <c:pt idx="2665">
                  <c:v>49.0</c:v>
                </c:pt>
                <c:pt idx="2666">
                  <c:v>49.0</c:v>
                </c:pt>
                <c:pt idx="2667">
                  <c:v>49.0</c:v>
                </c:pt>
                <c:pt idx="2668">
                  <c:v>49.0</c:v>
                </c:pt>
                <c:pt idx="2669">
                  <c:v>49.0</c:v>
                </c:pt>
                <c:pt idx="2670">
                  <c:v>49.0</c:v>
                </c:pt>
                <c:pt idx="2671">
                  <c:v>49.0</c:v>
                </c:pt>
                <c:pt idx="2672">
                  <c:v>49.0</c:v>
                </c:pt>
                <c:pt idx="2673">
                  <c:v>49.0</c:v>
                </c:pt>
                <c:pt idx="2674">
                  <c:v>49.0</c:v>
                </c:pt>
                <c:pt idx="2675">
                  <c:v>49.0</c:v>
                </c:pt>
                <c:pt idx="2676">
                  <c:v>49.0</c:v>
                </c:pt>
                <c:pt idx="2677">
                  <c:v>49.0</c:v>
                </c:pt>
                <c:pt idx="2678">
                  <c:v>49.0</c:v>
                </c:pt>
                <c:pt idx="2679">
                  <c:v>49.0</c:v>
                </c:pt>
                <c:pt idx="2680">
                  <c:v>49.0</c:v>
                </c:pt>
                <c:pt idx="2681">
                  <c:v>49.0</c:v>
                </c:pt>
                <c:pt idx="2682">
                  <c:v>49.0</c:v>
                </c:pt>
                <c:pt idx="2683">
                  <c:v>49.0</c:v>
                </c:pt>
                <c:pt idx="2684">
                  <c:v>49.0</c:v>
                </c:pt>
                <c:pt idx="2685">
                  <c:v>49.0</c:v>
                </c:pt>
                <c:pt idx="2686">
                  <c:v>49.0</c:v>
                </c:pt>
                <c:pt idx="2687">
                  <c:v>49.0</c:v>
                </c:pt>
                <c:pt idx="2688">
                  <c:v>49.0</c:v>
                </c:pt>
                <c:pt idx="2689">
                  <c:v>49.0</c:v>
                </c:pt>
                <c:pt idx="2690">
                  <c:v>49.0</c:v>
                </c:pt>
                <c:pt idx="2691">
                  <c:v>49.0</c:v>
                </c:pt>
                <c:pt idx="2692">
                  <c:v>49.0</c:v>
                </c:pt>
                <c:pt idx="2693">
                  <c:v>49.0</c:v>
                </c:pt>
                <c:pt idx="2694">
                  <c:v>49.0</c:v>
                </c:pt>
                <c:pt idx="2695">
                  <c:v>49.0</c:v>
                </c:pt>
                <c:pt idx="2696">
                  <c:v>49.0</c:v>
                </c:pt>
                <c:pt idx="2697">
                  <c:v>49.0</c:v>
                </c:pt>
                <c:pt idx="2698">
                  <c:v>50.0</c:v>
                </c:pt>
                <c:pt idx="2699">
                  <c:v>50.0</c:v>
                </c:pt>
                <c:pt idx="2700">
                  <c:v>50.0</c:v>
                </c:pt>
                <c:pt idx="2701">
                  <c:v>50.0</c:v>
                </c:pt>
                <c:pt idx="2702">
                  <c:v>50.0</c:v>
                </c:pt>
                <c:pt idx="2703">
                  <c:v>50.0</c:v>
                </c:pt>
                <c:pt idx="2704">
                  <c:v>50.0</c:v>
                </c:pt>
                <c:pt idx="2705">
                  <c:v>50.0</c:v>
                </c:pt>
                <c:pt idx="2706">
                  <c:v>50.0</c:v>
                </c:pt>
                <c:pt idx="2707">
                  <c:v>50.0</c:v>
                </c:pt>
                <c:pt idx="2708">
                  <c:v>50.0</c:v>
                </c:pt>
                <c:pt idx="2709">
                  <c:v>50.0</c:v>
                </c:pt>
                <c:pt idx="2710">
                  <c:v>50.0</c:v>
                </c:pt>
                <c:pt idx="2711">
                  <c:v>50.0</c:v>
                </c:pt>
                <c:pt idx="2712">
                  <c:v>50.0</c:v>
                </c:pt>
                <c:pt idx="2713">
                  <c:v>50.0</c:v>
                </c:pt>
                <c:pt idx="2714">
                  <c:v>50.0</c:v>
                </c:pt>
                <c:pt idx="2715">
                  <c:v>50.0</c:v>
                </c:pt>
                <c:pt idx="2716">
                  <c:v>50.0</c:v>
                </c:pt>
                <c:pt idx="2717">
                  <c:v>50.0</c:v>
                </c:pt>
                <c:pt idx="2718">
                  <c:v>50.0</c:v>
                </c:pt>
                <c:pt idx="2719">
                  <c:v>50.0</c:v>
                </c:pt>
                <c:pt idx="2720">
                  <c:v>50.0</c:v>
                </c:pt>
                <c:pt idx="2721">
                  <c:v>50.0</c:v>
                </c:pt>
                <c:pt idx="2722">
                  <c:v>50.0</c:v>
                </c:pt>
                <c:pt idx="2723">
                  <c:v>50.0</c:v>
                </c:pt>
                <c:pt idx="2724">
                  <c:v>50.0</c:v>
                </c:pt>
                <c:pt idx="2725">
                  <c:v>50.0</c:v>
                </c:pt>
                <c:pt idx="2726">
                  <c:v>50.0</c:v>
                </c:pt>
                <c:pt idx="2727">
                  <c:v>50.0</c:v>
                </c:pt>
                <c:pt idx="2728">
                  <c:v>50.0</c:v>
                </c:pt>
                <c:pt idx="2729">
                  <c:v>50.0</c:v>
                </c:pt>
                <c:pt idx="2730">
                  <c:v>50.0</c:v>
                </c:pt>
                <c:pt idx="2731">
                  <c:v>50.0</c:v>
                </c:pt>
                <c:pt idx="2732">
                  <c:v>50.0</c:v>
                </c:pt>
                <c:pt idx="2733">
                  <c:v>50.0</c:v>
                </c:pt>
                <c:pt idx="2734">
                  <c:v>50.0</c:v>
                </c:pt>
                <c:pt idx="2735">
                  <c:v>50.0</c:v>
                </c:pt>
                <c:pt idx="2736">
                  <c:v>50.0</c:v>
                </c:pt>
                <c:pt idx="2737">
                  <c:v>50.0</c:v>
                </c:pt>
                <c:pt idx="2738">
                  <c:v>50.0</c:v>
                </c:pt>
                <c:pt idx="2739">
                  <c:v>50.0</c:v>
                </c:pt>
                <c:pt idx="2740">
                  <c:v>51.0</c:v>
                </c:pt>
                <c:pt idx="2741">
                  <c:v>51.0</c:v>
                </c:pt>
                <c:pt idx="2742">
                  <c:v>51.0</c:v>
                </c:pt>
                <c:pt idx="2743">
                  <c:v>51.0</c:v>
                </c:pt>
                <c:pt idx="2744">
                  <c:v>51.0</c:v>
                </c:pt>
                <c:pt idx="2745">
                  <c:v>51.0</c:v>
                </c:pt>
                <c:pt idx="2746">
                  <c:v>51.0</c:v>
                </c:pt>
                <c:pt idx="2747">
                  <c:v>51.0</c:v>
                </c:pt>
                <c:pt idx="2748">
                  <c:v>51.0</c:v>
                </c:pt>
                <c:pt idx="2749">
                  <c:v>51.0</c:v>
                </c:pt>
                <c:pt idx="2750">
                  <c:v>51.0</c:v>
                </c:pt>
                <c:pt idx="2751">
                  <c:v>51.0</c:v>
                </c:pt>
                <c:pt idx="2752">
                  <c:v>51.0</c:v>
                </c:pt>
                <c:pt idx="2753">
                  <c:v>51.0</c:v>
                </c:pt>
                <c:pt idx="2754">
                  <c:v>51.0</c:v>
                </c:pt>
                <c:pt idx="2755">
                  <c:v>51.0</c:v>
                </c:pt>
                <c:pt idx="2756">
                  <c:v>51.0</c:v>
                </c:pt>
                <c:pt idx="2757">
                  <c:v>51.0</c:v>
                </c:pt>
                <c:pt idx="2758">
                  <c:v>51.0</c:v>
                </c:pt>
                <c:pt idx="2759">
                  <c:v>51.0</c:v>
                </c:pt>
                <c:pt idx="2760">
                  <c:v>51.0</c:v>
                </c:pt>
                <c:pt idx="2761">
                  <c:v>51.0</c:v>
                </c:pt>
                <c:pt idx="2762">
                  <c:v>51.0</c:v>
                </c:pt>
                <c:pt idx="2763">
                  <c:v>51.0</c:v>
                </c:pt>
                <c:pt idx="2764">
                  <c:v>51.0</c:v>
                </c:pt>
                <c:pt idx="2765">
                  <c:v>51.0</c:v>
                </c:pt>
                <c:pt idx="2766">
                  <c:v>51.0</c:v>
                </c:pt>
                <c:pt idx="2767">
                  <c:v>52.0</c:v>
                </c:pt>
                <c:pt idx="2768">
                  <c:v>52.0</c:v>
                </c:pt>
                <c:pt idx="2769">
                  <c:v>52.0</c:v>
                </c:pt>
                <c:pt idx="2770">
                  <c:v>52.0</c:v>
                </c:pt>
                <c:pt idx="2771">
                  <c:v>52.0</c:v>
                </c:pt>
                <c:pt idx="2772">
                  <c:v>52.0</c:v>
                </c:pt>
                <c:pt idx="2773">
                  <c:v>52.0</c:v>
                </c:pt>
                <c:pt idx="2774">
                  <c:v>52.0</c:v>
                </c:pt>
                <c:pt idx="2775">
                  <c:v>52.0</c:v>
                </c:pt>
                <c:pt idx="2776">
                  <c:v>52.0</c:v>
                </c:pt>
                <c:pt idx="2777">
                  <c:v>52.0</c:v>
                </c:pt>
                <c:pt idx="2778">
                  <c:v>52.0</c:v>
                </c:pt>
                <c:pt idx="2779">
                  <c:v>52.0</c:v>
                </c:pt>
                <c:pt idx="2780">
                  <c:v>52.0</c:v>
                </c:pt>
                <c:pt idx="2781">
                  <c:v>52.0</c:v>
                </c:pt>
                <c:pt idx="2782">
                  <c:v>52.0</c:v>
                </c:pt>
                <c:pt idx="2783">
                  <c:v>52.0</c:v>
                </c:pt>
                <c:pt idx="2784">
                  <c:v>52.0</c:v>
                </c:pt>
                <c:pt idx="2785">
                  <c:v>52.0</c:v>
                </c:pt>
                <c:pt idx="2786">
                  <c:v>52.0</c:v>
                </c:pt>
                <c:pt idx="2787">
                  <c:v>52.0</c:v>
                </c:pt>
                <c:pt idx="2788">
                  <c:v>52.0</c:v>
                </c:pt>
                <c:pt idx="2789">
                  <c:v>52.0</c:v>
                </c:pt>
                <c:pt idx="2790">
                  <c:v>52.0</c:v>
                </c:pt>
                <c:pt idx="2791">
                  <c:v>52.0</c:v>
                </c:pt>
                <c:pt idx="2792">
                  <c:v>52.0</c:v>
                </c:pt>
                <c:pt idx="2793">
                  <c:v>52.0</c:v>
                </c:pt>
                <c:pt idx="2794">
                  <c:v>52.0</c:v>
                </c:pt>
                <c:pt idx="2795">
                  <c:v>52.0</c:v>
                </c:pt>
                <c:pt idx="2796">
                  <c:v>52.0</c:v>
                </c:pt>
                <c:pt idx="2797">
                  <c:v>52.0</c:v>
                </c:pt>
                <c:pt idx="2798">
                  <c:v>52.0</c:v>
                </c:pt>
                <c:pt idx="2799">
                  <c:v>52.0</c:v>
                </c:pt>
                <c:pt idx="2800">
                  <c:v>52.0</c:v>
                </c:pt>
                <c:pt idx="2801">
                  <c:v>52.0</c:v>
                </c:pt>
                <c:pt idx="2802">
                  <c:v>52.0</c:v>
                </c:pt>
                <c:pt idx="2803">
                  <c:v>52.0</c:v>
                </c:pt>
                <c:pt idx="2804">
                  <c:v>52.0</c:v>
                </c:pt>
                <c:pt idx="2805">
                  <c:v>52.0</c:v>
                </c:pt>
                <c:pt idx="2806">
                  <c:v>52.0</c:v>
                </c:pt>
                <c:pt idx="2807">
                  <c:v>52.0</c:v>
                </c:pt>
                <c:pt idx="2808">
                  <c:v>52.0</c:v>
                </c:pt>
                <c:pt idx="2809">
                  <c:v>52.0</c:v>
                </c:pt>
                <c:pt idx="2810">
                  <c:v>52.0</c:v>
                </c:pt>
                <c:pt idx="2811">
                  <c:v>52.0</c:v>
                </c:pt>
                <c:pt idx="2812">
                  <c:v>53.0</c:v>
                </c:pt>
                <c:pt idx="2813">
                  <c:v>53.0</c:v>
                </c:pt>
                <c:pt idx="2814">
                  <c:v>53.0</c:v>
                </c:pt>
                <c:pt idx="2815">
                  <c:v>53.0</c:v>
                </c:pt>
                <c:pt idx="2816">
                  <c:v>53.0</c:v>
                </c:pt>
                <c:pt idx="2817">
                  <c:v>53.0</c:v>
                </c:pt>
                <c:pt idx="2818">
                  <c:v>53.0</c:v>
                </c:pt>
                <c:pt idx="2819">
                  <c:v>53.0</c:v>
                </c:pt>
                <c:pt idx="2820">
                  <c:v>53.0</c:v>
                </c:pt>
                <c:pt idx="2821">
                  <c:v>53.0</c:v>
                </c:pt>
                <c:pt idx="2822">
                  <c:v>53.0</c:v>
                </c:pt>
                <c:pt idx="2823">
                  <c:v>53.0</c:v>
                </c:pt>
                <c:pt idx="2824">
                  <c:v>53.0</c:v>
                </c:pt>
                <c:pt idx="2825">
                  <c:v>53.0</c:v>
                </c:pt>
                <c:pt idx="2826">
                  <c:v>53.0</c:v>
                </c:pt>
                <c:pt idx="2827">
                  <c:v>53.0</c:v>
                </c:pt>
                <c:pt idx="2828">
                  <c:v>53.0</c:v>
                </c:pt>
                <c:pt idx="2829">
                  <c:v>53.0</c:v>
                </c:pt>
                <c:pt idx="2830">
                  <c:v>53.0</c:v>
                </c:pt>
                <c:pt idx="2831">
                  <c:v>53.0</c:v>
                </c:pt>
                <c:pt idx="2832">
                  <c:v>53.0</c:v>
                </c:pt>
                <c:pt idx="2833">
                  <c:v>53.0</c:v>
                </c:pt>
                <c:pt idx="2834">
                  <c:v>53.0</c:v>
                </c:pt>
                <c:pt idx="2835">
                  <c:v>53.0</c:v>
                </c:pt>
                <c:pt idx="2836">
                  <c:v>53.0</c:v>
                </c:pt>
                <c:pt idx="2837">
                  <c:v>53.0</c:v>
                </c:pt>
                <c:pt idx="2838">
                  <c:v>53.0</c:v>
                </c:pt>
                <c:pt idx="2839">
                  <c:v>53.0</c:v>
                </c:pt>
                <c:pt idx="2840">
                  <c:v>53.0</c:v>
                </c:pt>
                <c:pt idx="2841">
                  <c:v>53.0</c:v>
                </c:pt>
                <c:pt idx="2842">
                  <c:v>53.0</c:v>
                </c:pt>
                <c:pt idx="2843">
                  <c:v>53.0</c:v>
                </c:pt>
                <c:pt idx="2844">
                  <c:v>53.0</c:v>
                </c:pt>
                <c:pt idx="2845">
                  <c:v>53.0</c:v>
                </c:pt>
                <c:pt idx="2846">
                  <c:v>54.0</c:v>
                </c:pt>
                <c:pt idx="2847">
                  <c:v>54.0</c:v>
                </c:pt>
                <c:pt idx="2848">
                  <c:v>54.0</c:v>
                </c:pt>
                <c:pt idx="2849">
                  <c:v>54.0</c:v>
                </c:pt>
                <c:pt idx="2850">
                  <c:v>54.0</c:v>
                </c:pt>
                <c:pt idx="2851">
                  <c:v>54.0</c:v>
                </c:pt>
                <c:pt idx="2852">
                  <c:v>54.0</c:v>
                </c:pt>
                <c:pt idx="2853">
                  <c:v>54.0</c:v>
                </c:pt>
                <c:pt idx="2854">
                  <c:v>54.0</c:v>
                </c:pt>
                <c:pt idx="2855">
                  <c:v>54.0</c:v>
                </c:pt>
                <c:pt idx="2856">
                  <c:v>54.0</c:v>
                </c:pt>
                <c:pt idx="2857">
                  <c:v>54.0</c:v>
                </c:pt>
                <c:pt idx="2858">
                  <c:v>54.0</c:v>
                </c:pt>
                <c:pt idx="2859">
                  <c:v>54.0</c:v>
                </c:pt>
                <c:pt idx="2860">
                  <c:v>54.0</c:v>
                </c:pt>
                <c:pt idx="2861">
                  <c:v>54.0</c:v>
                </c:pt>
                <c:pt idx="2862">
                  <c:v>54.0</c:v>
                </c:pt>
                <c:pt idx="2863">
                  <c:v>54.0</c:v>
                </c:pt>
                <c:pt idx="2864">
                  <c:v>54.0</c:v>
                </c:pt>
                <c:pt idx="2865">
                  <c:v>54.0</c:v>
                </c:pt>
                <c:pt idx="2866">
                  <c:v>54.0</c:v>
                </c:pt>
                <c:pt idx="2867">
                  <c:v>54.0</c:v>
                </c:pt>
                <c:pt idx="2868">
                  <c:v>54.0</c:v>
                </c:pt>
                <c:pt idx="2869">
                  <c:v>54.0</c:v>
                </c:pt>
                <c:pt idx="2870">
                  <c:v>54.0</c:v>
                </c:pt>
                <c:pt idx="2871">
                  <c:v>54.0</c:v>
                </c:pt>
                <c:pt idx="2872">
                  <c:v>54.0</c:v>
                </c:pt>
                <c:pt idx="2873">
                  <c:v>54.0</c:v>
                </c:pt>
                <c:pt idx="2874">
                  <c:v>54.0</c:v>
                </c:pt>
                <c:pt idx="2875">
                  <c:v>54.0</c:v>
                </c:pt>
                <c:pt idx="2876">
                  <c:v>54.0</c:v>
                </c:pt>
                <c:pt idx="2877">
                  <c:v>54.0</c:v>
                </c:pt>
                <c:pt idx="2878">
                  <c:v>54.0</c:v>
                </c:pt>
                <c:pt idx="2879">
                  <c:v>54.0</c:v>
                </c:pt>
                <c:pt idx="2880">
                  <c:v>54.0</c:v>
                </c:pt>
                <c:pt idx="2881">
                  <c:v>54.0</c:v>
                </c:pt>
                <c:pt idx="2882">
                  <c:v>54.0</c:v>
                </c:pt>
                <c:pt idx="2883">
                  <c:v>54.0</c:v>
                </c:pt>
                <c:pt idx="2884">
                  <c:v>55.0</c:v>
                </c:pt>
                <c:pt idx="2885">
                  <c:v>55.0</c:v>
                </c:pt>
                <c:pt idx="2886">
                  <c:v>55.0</c:v>
                </c:pt>
                <c:pt idx="2887">
                  <c:v>55.0</c:v>
                </c:pt>
                <c:pt idx="2888">
                  <c:v>55.0</c:v>
                </c:pt>
                <c:pt idx="2889">
                  <c:v>55.0</c:v>
                </c:pt>
                <c:pt idx="2890">
                  <c:v>55.0</c:v>
                </c:pt>
                <c:pt idx="2891">
                  <c:v>55.0</c:v>
                </c:pt>
                <c:pt idx="2892">
                  <c:v>55.0</c:v>
                </c:pt>
                <c:pt idx="2893">
                  <c:v>55.0</c:v>
                </c:pt>
                <c:pt idx="2894">
                  <c:v>55.0</c:v>
                </c:pt>
                <c:pt idx="2895">
                  <c:v>55.0</c:v>
                </c:pt>
                <c:pt idx="2896">
                  <c:v>55.0</c:v>
                </c:pt>
                <c:pt idx="2897">
                  <c:v>55.0</c:v>
                </c:pt>
                <c:pt idx="2898">
                  <c:v>55.0</c:v>
                </c:pt>
                <c:pt idx="2899">
                  <c:v>55.0</c:v>
                </c:pt>
                <c:pt idx="2900">
                  <c:v>55.0</c:v>
                </c:pt>
                <c:pt idx="2901">
                  <c:v>55.0</c:v>
                </c:pt>
                <c:pt idx="2902">
                  <c:v>55.0</c:v>
                </c:pt>
                <c:pt idx="2903">
                  <c:v>55.0</c:v>
                </c:pt>
                <c:pt idx="2904">
                  <c:v>55.0</c:v>
                </c:pt>
                <c:pt idx="2905">
                  <c:v>55.0</c:v>
                </c:pt>
                <c:pt idx="2906">
                  <c:v>55.0</c:v>
                </c:pt>
                <c:pt idx="2907">
                  <c:v>55.0</c:v>
                </c:pt>
                <c:pt idx="2908">
                  <c:v>55.0</c:v>
                </c:pt>
                <c:pt idx="2909">
                  <c:v>55.0</c:v>
                </c:pt>
                <c:pt idx="2910">
                  <c:v>55.0</c:v>
                </c:pt>
                <c:pt idx="2911">
                  <c:v>55.0</c:v>
                </c:pt>
                <c:pt idx="2912">
                  <c:v>55.0</c:v>
                </c:pt>
                <c:pt idx="2913">
                  <c:v>55.0</c:v>
                </c:pt>
                <c:pt idx="2914">
                  <c:v>55.0</c:v>
                </c:pt>
                <c:pt idx="2915">
                  <c:v>55.0</c:v>
                </c:pt>
                <c:pt idx="2916">
                  <c:v>55.0</c:v>
                </c:pt>
                <c:pt idx="2917">
                  <c:v>55.0</c:v>
                </c:pt>
                <c:pt idx="2918">
                  <c:v>55.0</c:v>
                </c:pt>
                <c:pt idx="2919">
                  <c:v>55.0</c:v>
                </c:pt>
                <c:pt idx="2920">
                  <c:v>55.0</c:v>
                </c:pt>
                <c:pt idx="2921">
                  <c:v>55.0</c:v>
                </c:pt>
                <c:pt idx="2922">
                  <c:v>56.0</c:v>
                </c:pt>
                <c:pt idx="2923">
                  <c:v>56.0</c:v>
                </c:pt>
                <c:pt idx="2924">
                  <c:v>56.0</c:v>
                </c:pt>
                <c:pt idx="2925">
                  <c:v>56.0</c:v>
                </c:pt>
                <c:pt idx="2926">
                  <c:v>56.0</c:v>
                </c:pt>
                <c:pt idx="2927">
                  <c:v>56.0</c:v>
                </c:pt>
                <c:pt idx="2928">
                  <c:v>56.0</c:v>
                </c:pt>
                <c:pt idx="2929">
                  <c:v>56.0</c:v>
                </c:pt>
                <c:pt idx="2930">
                  <c:v>56.0</c:v>
                </c:pt>
                <c:pt idx="2931">
                  <c:v>56.0</c:v>
                </c:pt>
                <c:pt idx="2932">
                  <c:v>56.0</c:v>
                </c:pt>
                <c:pt idx="2933">
                  <c:v>56.0</c:v>
                </c:pt>
                <c:pt idx="2934">
                  <c:v>56.0</c:v>
                </c:pt>
                <c:pt idx="2935">
                  <c:v>56.0</c:v>
                </c:pt>
                <c:pt idx="2936">
                  <c:v>56.0</c:v>
                </c:pt>
                <c:pt idx="2937">
                  <c:v>56.0</c:v>
                </c:pt>
                <c:pt idx="2938">
                  <c:v>56.0</c:v>
                </c:pt>
                <c:pt idx="2939">
                  <c:v>56.0</c:v>
                </c:pt>
                <c:pt idx="2940">
                  <c:v>56.0</c:v>
                </c:pt>
                <c:pt idx="2941">
                  <c:v>56.0</c:v>
                </c:pt>
                <c:pt idx="2942">
                  <c:v>56.0</c:v>
                </c:pt>
                <c:pt idx="2943">
                  <c:v>56.0</c:v>
                </c:pt>
                <c:pt idx="2944">
                  <c:v>56.0</c:v>
                </c:pt>
                <c:pt idx="2945">
                  <c:v>56.0</c:v>
                </c:pt>
                <c:pt idx="2946">
                  <c:v>56.0</c:v>
                </c:pt>
                <c:pt idx="2947">
                  <c:v>56.0</c:v>
                </c:pt>
                <c:pt idx="2948">
                  <c:v>56.0</c:v>
                </c:pt>
                <c:pt idx="2949">
                  <c:v>56.0</c:v>
                </c:pt>
                <c:pt idx="2950">
                  <c:v>56.0</c:v>
                </c:pt>
                <c:pt idx="2951">
                  <c:v>56.0</c:v>
                </c:pt>
                <c:pt idx="2952">
                  <c:v>56.0</c:v>
                </c:pt>
                <c:pt idx="2953">
                  <c:v>56.0</c:v>
                </c:pt>
                <c:pt idx="2954">
                  <c:v>56.0</c:v>
                </c:pt>
                <c:pt idx="2955">
                  <c:v>56.0</c:v>
                </c:pt>
                <c:pt idx="2956">
                  <c:v>57.0</c:v>
                </c:pt>
                <c:pt idx="2957">
                  <c:v>57.0</c:v>
                </c:pt>
                <c:pt idx="2958">
                  <c:v>57.0</c:v>
                </c:pt>
                <c:pt idx="2959">
                  <c:v>57.0</c:v>
                </c:pt>
                <c:pt idx="2960">
                  <c:v>57.0</c:v>
                </c:pt>
                <c:pt idx="2961">
                  <c:v>57.0</c:v>
                </c:pt>
                <c:pt idx="2962">
                  <c:v>57.0</c:v>
                </c:pt>
                <c:pt idx="2963">
                  <c:v>57.0</c:v>
                </c:pt>
                <c:pt idx="2964">
                  <c:v>57.0</c:v>
                </c:pt>
                <c:pt idx="2965">
                  <c:v>57.0</c:v>
                </c:pt>
                <c:pt idx="2966">
                  <c:v>57.0</c:v>
                </c:pt>
                <c:pt idx="2967">
                  <c:v>57.0</c:v>
                </c:pt>
                <c:pt idx="2968">
                  <c:v>57.0</c:v>
                </c:pt>
                <c:pt idx="2969">
                  <c:v>57.0</c:v>
                </c:pt>
                <c:pt idx="2970">
                  <c:v>57.0</c:v>
                </c:pt>
                <c:pt idx="2971">
                  <c:v>57.0</c:v>
                </c:pt>
                <c:pt idx="2972">
                  <c:v>57.0</c:v>
                </c:pt>
                <c:pt idx="2973">
                  <c:v>57.0</c:v>
                </c:pt>
                <c:pt idx="2974">
                  <c:v>57.0</c:v>
                </c:pt>
                <c:pt idx="2975">
                  <c:v>57.0</c:v>
                </c:pt>
                <c:pt idx="2976">
                  <c:v>57.0</c:v>
                </c:pt>
                <c:pt idx="2977">
                  <c:v>57.0</c:v>
                </c:pt>
                <c:pt idx="2978">
                  <c:v>57.0</c:v>
                </c:pt>
                <c:pt idx="2979">
                  <c:v>57.0</c:v>
                </c:pt>
                <c:pt idx="2980">
                  <c:v>57.0</c:v>
                </c:pt>
                <c:pt idx="2981">
                  <c:v>57.0</c:v>
                </c:pt>
                <c:pt idx="2982">
                  <c:v>57.0</c:v>
                </c:pt>
                <c:pt idx="2983">
                  <c:v>57.0</c:v>
                </c:pt>
                <c:pt idx="2984">
                  <c:v>57.0</c:v>
                </c:pt>
                <c:pt idx="2985">
                  <c:v>57.0</c:v>
                </c:pt>
                <c:pt idx="2986">
                  <c:v>57.0</c:v>
                </c:pt>
                <c:pt idx="2987">
                  <c:v>57.0</c:v>
                </c:pt>
                <c:pt idx="2988">
                  <c:v>57.0</c:v>
                </c:pt>
                <c:pt idx="2989">
                  <c:v>57.0</c:v>
                </c:pt>
                <c:pt idx="2990">
                  <c:v>58.0</c:v>
                </c:pt>
                <c:pt idx="2991">
                  <c:v>58.0</c:v>
                </c:pt>
                <c:pt idx="2992">
                  <c:v>58.0</c:v>
                </c:pt>
                <c:pt idx="2993">
                  <c:v>58.0</c:v>
                </c:pt>
                <c:pt idx="2994">
                  <c:v>58.0</c:v>
                </c:pt>
                <c:pt idx="2995">
                  <c:v>58.0</c:v>
                </c:pt>
                <c:pt idx="2996">
                  <c:v>58.0</c:v>
                </c:pt>
                <c:pt idx="2997">
                  <c:v>58.0</c:v>
                </c:pt>
                <c:pt idx="2998">
                  <c:v>58.0</c:v>
                </c:pt>
                <c:pt idx="2999">
                  <c:v>58.0</c:v>
                </c:pt>
                <c:pt idx="3000">
                  <c:v>58.0</c:v>
                </c:pt>
                <c:pt idx="3001">
                  <c:v>58.0</c:v>
                </c:pt>
                <c:pt idx="3002">
                  <c:v>58.0</c:v>
                </c:pt>
                <c:pt idx="3003">
                  <c:v>58.0</c:v>
                </c:pt>
                <c:pt idx="3004">
                  <c:v>58.0</c:v>
                </c:pt>
                <c:pt idx="3005">
                  <c:v>58.0</c:v>
                </c:pt>
                <c:pt idx="3006">
                  <c:v>58.0</c:v>
                </c:pt>
                <c:pt idx="3007">
                  <c:v>58.0</c:v>
                </c:pt>
                <c:pt idx="3008">
                  <c:v>58.0</c:v>
                </c:pt>
                <c:pt idx="3009">
                  <c:v>58.0</c:v>
                </c:pt>
                <c:pt idx="3010">
                  <c:v>58.0</c:v>
                </c:pt>
                <c:pt idx="3011">
                  <c:v>58.0</c:v>
                </c:pt>
                <c:pt idx="3012">
                  <c:v>58.0</c:v>
                </c:pt>
                <c:pt idx="3013">
                  <c:v>58.0</c:v>
                </c:pt>
                <c:pt idx="3014">
                  <c:v>58.0</c:v>
                </c:pt>
                <c:pt idx="3015">
                  <c:v>58.0</c:v>
                </c:pt>
                <c:pt idx="3016">
                  <c:v>58.0</c:v>
                </c:pt>
                <c:pt idx="3017">
                  <c:v>58.0</c:v>
                </c:pt>
                <c:pt idx="3018">
                  <c:v>58.0</c:v>
                </c:pt>
                <c:pt idx="3019">
                  <c:v>58.0</c:v>
                </c:pt>
                <c:pt idx="3020">
                  <c:v>59.0</c:v>
                </c:pt>
                <c:pt idx="3021">
                  <c:v>59.0</c:v>
                </c:pt>
                <c:pt idx="3022">
                  <c:v>59.0</c:v>
                </c:pt>
                <c:pt idx="3023">
                  <c:v>59.0</c:v>
                </c:pt>
                <c:pt idx="3024">
                  <c:v>59.0</c:v>
                </c:pt>
                <c:pt idx="3025">
                  <c:v>59.0</c:v>
                </c:pt>
                <c:pt idx="3026">
                  <c:v>59.0</c:v>
                </c:pt>
                <c:pt idx="3027">
                  <c:v>59.0</c:v>
                </c:pt>
                <c:pt idx="3028">
                  <c:v>59.0</c:v>
                </c:pt>
                <c:pt idx="3029">
                  <c:v>59.0</c:v>
                </c:pt>
                <c:pt idx="3030">
                  <c:v>59.0</c:v>
                </c:pt>
                <c:pt idx="3031">
                  <c:v>59.0</c:v>
                </c:pt>
                <c:pt idx="3032">
                  <c:v>59.0</c:v>
                </c:pt>
                <c:pt idx="3033">
                  <c:v>59.0</c:v>
                </c:pt>
                <c:pt idx="3034">
                  <c:v>59.0</c:v>
                </c:pt>
                <c:pt idx="3035">
                  <c:v>59.0</c:v>
                </c:pt>
                <c:pt idx="3036">
                  <c:v>59.0</c:v>
                </c:pt>
                <c:pt idx="3037">
                  <c:v>59.0</c:v>
                </c:pt>
                <c:pt idx="3038">
                  <c:v>59.0</c:v>
                </c:pt>
                <c:pt idx="3039">
                  <c:v>59.0</c:v>
                </c:pt>
                <c:pt idx="3040">
                  <c:v>59.0</c:v>
                </c:pt>
                <c:pt idx="3041">
                  <c:v>59.0</c:v>
                </c:pt>
                <c:pt idx="3042">
                  <c:v>59.0</c:v>
                </c:pt>
                <c:pt idx="3043">
                  <c:v>59.0</c:v>
                </c:pt>
                <c:pt idx="3044">
                  <c:v>59.0</c:v>
                </c:pt>
                <c:pt idx="3045">
                  <c:v>59.0</c:v>
                </c:pt>
                <c:pt idx="3046">
                  <c:v>59.0</c:v>
                </c:pt>
                <c:pt idx="3047">
                  <c:v>59.0</c:v>
                </c:pt>
                <c:pt idx="3048">
                  <c:v>59.0</c:v>
                </c:pt>
                <c:pt idx="3049">
                  <c:v>59.0</c:v>
                </c:pt>
                <c:pt idx="3050">
                  <c:v>59.0</c:v>
                </c:pt>
                <c:pt idx="3051">
                  <c:v>60.0</c:v>
                </c:pt>
                <c:pt idx="3052">
                  <c:v>60.0</c:v>
                </c:pt>
                <c:pt idx="3053">
                  <c:v>60.0</c:v>
                </c:pt>
                <c:pt idx="3054">
                  <c:v>60.0</c:v>
                </c:pt>
                <c:pt idx="3055">
                  <c:v>60.0</c:v>
                </c:pt>
                <c:pt idx="3056">
                  <c:v>60.0</c:v>
                </c:pt>
                <c:pt idx="3057">
                  <c:v>60.0</c:v>
                </c:pt>
                <c:pt idx="3058">
                  <c:v>60.0</c:v>
                </c:pt>
                <c:pt idx="3059">
                  <c:v>60.0</c:v>
                </c:pt>
                <c:pt idx="3060">
                  <c:v>60.0</c:v>
                </c:pt>
                <c:pt idx="3061">
                  <c:v>60.0</c:v>
                </c:pt>
                <c:pt idx="3062">
                  <c:v>60.0</c:v>
                </c:pt>
                <c:pt idx="3063">
                  <c:v>60.0</c:v>
                </c:pt>
                <c:pt idx="3064">
                  <c:v>60.0</c:v>
                </c:pt>
                <c:pt idx="3065">
                  <c:v>60.0</c:v>
                </c:pt>
                <c:pt idx="3066">
                  <c:v>60.0</c:v>
                </c:pt>
                <c:pt idx="3067">
                  <c:v>60.0</c:v>
                </c:pt>
                <c:pt idx="3068">
                  <c:v>60.0</c:v>
                </c:pt>
                <c:pt idx="3069">
                  <c:v>60.0</c:v>
                </c:pt>
                <c:pt idx="3070">
                  <c:v>60.0</c:v>
                </c:pt>
                <c:pt idx="3071">
                  <c:v>60.0</c:v>
                </c:pt>
                <c:pt idx="3072">
                  <c:v>60.0</c:v>
                </c:pt>
                <c:pt idx="3073">
                  <c:v>60.0</c:v>
                </c:pt>
                <c:pt idx="3074">
                  <c:v>60.0</c:v>
                </c:pt>
                <c:pt idx="3075">
                  <c:v>60.0</c:v>
                </c:pt>
                <c:pt idx="3076">
                  <c:v>60.0</c:v>
                </c:pt>
                <c:pt idx="3077">
                  <c:v>60.0</c:v>
                </c:pt>
                <c:pt idx="3078">
                  <c:v>60.0</c:v>
                </c:pt>
                <c:pt idx="3079">
                  <c:v>60.0</c:v>
                </c:pt>
                <c:pt idx="3080">
                  <c:v>60.0</c:v>
                </c:pt>
                <c:pt idx="3081">
                  <c:v>60.0</c:v>
                </c:pt>
                <c:pt idx="3082">
                  <c:v>60.0</c:v>
                </c:pt>
                <c:pt idx="3083">
                  <c:v>61.0</c:v>
                </c:pt>
                <c:pt idx="3084">
                  <c:v>61.0</c:v>
                </c:pt>
                <c:pt idx="3085">
                  <c:v>61.0</c:v>
                </c:pt>
                <c:pt idx="3086">
                  <c:v>61.0</c:v>
                </c:pt>
                <c:pt idx="3087">
                  <c:v>61.0</c:v>
                </c:pt>
                <c:pt idx="3088">
                  <c:v>61.0</c:v>
                </c:pt>
                <c:pt idx="3089">
                  <c:v>61.0</c:v>
                </c:pt>
                <c:pt idx="3090">
                  <c:v>61.0</c:v>
                </c:pt>
                <c:pt idx="3091">
                  <c:v>61.0</c:v>
                </c:pt>
                <c:pt idx="3092">
                  <c:v>61.0</c:v>
                </c:pt>
                <c:pt idx="3093">
                  <c:v>61.0</c:v>
                </c:pt>
                <c:pt idx="3094">
                  <c:v>61.0</c:v>
                </c:pt>
                <c:pt idx="3095">
                  <c:v>61.0</c:v>
                </c:pt>
                <c:pt idx="3096">
                  <c:v>61.0</c:v>
                </c:pt>
                <c:pt idx="3097">
                  <c:v>61.0</c:v>
                </c:pt>
                <c:pt idx="3098">
                  <c:v>61.0</c:v>
                </c:pt>
                <c:pt idx="3099">
                  <c:v>61.0</c:v>
                </c:pt>
                <c:pt idx="3100">
                  <c:v>61.0</c:v>
                </c:pt>
                <c:pt idx="3101">
                  <c:v>61.0</c:v>
                </c:pt>
                <c:pt idx="3102">
                  <c:v>61.0</c:v>
                </c:pt>
                <c:pt idx="3103">
                  <c:v>61.0</c:v>
                </c:pt>
                <c:pt idx="3104">
                  <c:v>61.0</c:v>
                </c:pt>
                <c:pt idx="3105">
                  <c:v>61.0</c:v>
                </c:pt>
                <c:pt idx="3106">
                  <c:v>62.0</c:v>
                </c:pt>
                <c:pt idx="3107">
                  <c:v>62.0</c:v>
                </c:pt>
                <c:pt idx="3108">
                  <c:v>62.0</c:v>
                </c:pt>
                <c:pt idx="3109">
                  <c:v>62.0</c:v>
                </c:pt>
                <c:pt idx="3110">
                  <c:v>62.0</c:v>
                </c:pt>
                <c:pt idx="3111">
                  <c:v>62.0</c:v>
                </c:pt>
                <c:pt idx="3112">
                  <c:v>62.0</c:v>
                </c:pt>
                <c:pt idx="3113">
                  <c:v>62.0</c:v>
                </c:pt>
                <c:pt idx="3114">
                  <c:v>62.0</c:v>
                </c:pt>
                <c:pt idx="3115">
                  <c:v>62.0</c:v>
                </c:pt>
                <c:pt idx="3116">
                  <c:v>62.0</c:v>
                </c:pt>
                <c:pt idx="3117">
                  <c:v>62.0</c:v>
                </c:pt>
                <c:pt idx="3118">
                  <c:v>62.0</c:v>
                </c:pt>
                <c:pt idx="3119">
                  <c:v>62.0</c:v>
                </c:pt>
                <c:pt idx="3120">
                  <c:v>62.0</c:v>
                </c:pt>
                <c:pt idx="3121">
                  <c:v>62.0</c:v>
                </c:pt>
                <c:pt idx="3122">
                  <c:v>62.0</c:v>
                </c:pt>
                <c:pt idx="3123">
                  <c:v>62.0</c:v>
                </c:pt>
                <c:pt idx="3124">
                  <c:v>62.0</c:v>
                </c:pt>
                <c:pt idx="3125">
                  <c:v>62.0</c:v>
                </c:pt>
                <c:pt idx="3126">
                  <c:v>63.0</c:v>
                </c:pt>
                <c:pt idx="3127">
                  <c:v>63.0</c:v>
                </c:pt>
                <c:pt idx="3128">
                  <c:v>63.0</c:v>
                </c:pt>
                <c:pt idx="3129">
                  <c:v>63.0</c:v>
                </c:pt>
                <c:pt idx="3130">
                  <c:v>63.0</c:v>
                </c:pt>
                <c:pt idx="3131">
                  <c:v>63.0</c:v>
                </c:pt>
                <c:pt idx="3132">
                  <c:v>63.0</c:v>
                </c:pt>
                <c:pt idx="3133">
                  <c:v>63.0</c:v>
                </c:pt>
                <c:pt idx="3134">
                  <c:v>63.0</c:v>
                </c:pt>
                <c:pt idx="3135">
                  <c:v>63.0</c:v>
                </c:pt>
                <c:pt idx="3136">
                  <c:v>63.0</c:v>
                </c:pt>
                <c:pt idx="3137">
                  <c:v>63.0</c:v>
                </c:pt>
                <c:pt idx="3138">
                  <c:v>63.0</c:v>
                </c:pt>
                <c:pt idx="3139">
                  <c:v>63.0</c:v>
                </c:pt>
                <c:pt idx="3140">
                  <c:v>63.0</c:v>
                </c:pt>
                <c:pt idx="3141">
                  <c:v>63.0</c:v>
                </c:pt>
                <c:pt idx="3142">
                  <c:v>63.0</c:v>
                </c:pt>
                <c:pt idx="3143">
                  <c:v>63.0</c:v>
                </c:pt>
                <c:pt idx="3144">
                  <c:v>64.0</c:v>
                </c:pt>
                <c:pt idx="3145">
                  <c:v>64.0</c:v>
                </c:pt>
                <c:pt idx="3146">
                  <c:v>64.0</c:v>
                </c:pt>
                <c:pt idx="3147">
                  <c:v>64.0</c:v>
                </c:pt>
                <c:pt idx="3148">
                  <c:v>64.0</c:v>
                </c:pt>
                <c:pt idx="3149">
                  <c:v>64.0</c:v>
                </c:pt>
                <c:pt idx="3150">
                  <c:v>64.0</c:v>
                </c:pt>
                <c:pt idx="3151">
                  <c:v>64.0</c:v>
                </c:pt>
                <c:pt idx="3152">
                  <c:v>64.0</c:v>
                </c:pt>
                <c:pt idx="3153">
                  <c:v>64.0</c:v>
                </c:pt>
                <c:pt idx="3154">
                  <c:v>64.0</c:v>
                </c:pt>
                <c:pt idx="3155">
                  <c:v>64.0</c:v>
                </c:pt>
                <c:pt idx="3156">
                  <c:v>64.0</c:v>
                </c:pt>
                <c:pt idx="3157">
                  <c:v>64.0</c:v>
                </c:pt>
                <c:pt idx="3158">
                  <c:v>64.0</c:v>
                </c:pt>
                <c:pt idx="3159">
                  <c:v>64.0</c:v>
                </c:pt>
                <c:pt idx="3160">
                  <c:v>64.0</c:v>
                </c:pt>
                <c:pt idx="3161">
                  <c:v>64.0</c:v>
                </c:pt>
                <c:pt idx="3162">
                  <c:v>64.0</c:v>
                </c:pt>
                <c:pt idx="3163">
                  <c:v>64.0</c:v>
                </c:pt>
                <c:pt idx="3164">
                  <c:v>64.0</c:v>
                </c:pt>
                <c:pt idx="3165">
                  <c:v>64.0</c:v>
                </c:pt>
                <c:pt idx="3166">
                  <c:v>64.0</c:v>
                </c:pt>
                <c:pt idx="3167">
                  <c:v>64.0</c:v>
                </c:pt>
                <c:pt idx="3168">
                  <c:v>65.0</c:v>
                </c:pt>
                <c:pt idx="3169">
                  <c:v>65.0</c:v>
                </c:pt>
                <c:pt idx="3170">
                  <c:v>65.0</c:v>
                </c:pt>
                <c:pt idx="3171">
                  <c:v>65.0</c:v>
                </c:pt>
                <c:pt idx="3172">
                  <c:v>65.0</c:v>
                </c:pt>
                <c:pt idx="3173">
                  <c:v>65.0</c:v>
                </c:pt>
                <c:pt idx="3174">
                  <c:v>65.0</c:v>
                </c:pt>
                <c:pt idx="3175">
                  <c:v>65.0</c:v>
                </c:pt>
                <c:pt idx="3176">
                  <c:v>65.0</c:v>
                </c:pt>
                <c:pt idx="3177">
                  <c:v>65.0</c:v>
                </c:pt>
                <c:pt idx="3178">
                  <c:v>65.0</c:v>
                </c:pt>
                <c:pt idx="3179">
                  <c:v>65.0</c:v>
                </c:pt>
                <c:pt idx="3180">
                  <c:v>65.0</c:v>
                </c:pt>
                <c:pt idx="3181">
                  <c:v>65.0</c:v>
                </c:pt>
                <c:pt idx="3182">
                  <c:v>65.0</c:v>
                </c:pt>
                <c:pt idx="3183">
                  <c:v>65.0</c:v>
                </c:pt>
                <c:pt idx="3184">
                  <c:v>65.0</c:v>
                </c:pt>
                <c:pt idx="3185">
                  <c:v>65.0</c:v>
                </c:pt>
                <c:pt idx="3186">
                  <c:v>65.0</c:v>
                </c:pt>
                <c:pt idx="3187">
                  <c:v>65.0</c:v>
                </c:pt>
                <c:pt idx="3188">
                  <c:v>65.0</c:v>
                </c:pt>
                <c:pt idx="3189">
                  <c:v>65.0</c:v>
                </c:pt>
                <c:pt idx="3190">
                  <c:v>65.0</c:v>
                </c:pt>
                <c:pt idx="3191">
                  <c:v>65.0</c:v>
                </c:pt>
                <c:pt idx="3192">
                  <c:v>65.0</c:v>
                </c:pt>
                <c:pt idx="3193">
                  <c:v>66.0</c:v>
                </c:pt>
                <c:pt idx="3194">
                  <c:v>66.0</c:v>
                </c:pt>
                <c:pt idx="3195">
                  <c:v>66.0</c:v>
                </c:pt>
                <c:pt idx="3196">
                  <c:v>66.0</c:v>
                </c:pt>
                <c:pt idx="3197">
                  <c:v>66.0</c:v>
                </c:pt>
                <c:pt idx="3198">
                  <c:v>66.0</c:v>
                </c:pt>
                <c:pt idx="3199">
                  <c:v>66.0</c:v>
                </c:pt>
                <c:pt idx="3200">
                  <c:v>66.0</c:v>
                </c:pt>
                <c:pt idx="3201">
                  <c:v>66.0</c:v>
                </c:pt>
                <c:pt idx="3202">
                  <c:v>66.0</c:v>
                </c:pt>
                <c:pt idx="3203">
                  <c:v>66.0</c:v>
                </c:pt>
                <c:pt idx="3204">
                  <c:v>66.0</c:v>
                </c:pt>
                <c:pt idx="3205">
                  <c:v>66.0</c:v>
                </c:pt>
                <c:pt idx="3206">
                  <c:v>66.0</c:v>
                </c:pt>
                <c:pt idx="3207">
                  <c:v>66.0</c:v>
                </c:pt>
                <c:pt idx="3208">
                  <c:v>66.0</c:v>
                </c:pt>
                <c:pt idx="3209">
                  <c:v>66.0</c:v>
                </c:pt>
                <c:pt idx="3210">
                  <c:v>66.0</c:v>
                </c:pt>
                <c:pt idx="3211">
                  <c:v>66.0</c:v>
                </c:pt>
                <c:pt idx="3212">
                  <c:v>66.0</c:v>
                </c:pt>
                <c:pt idx="3213">
                  <c:v>66.0</c:v>
                </c:pt>
                <c:pt idx="3214">
                  <c:v>66.0</c:v>
                </c:pt>
                <c:pt idx="3215">
                  <c:v>66.0</c:v>
                </c:pt>
                <c:pt idx="3216">
                  <c:v>66.0</c:v>
                </c:pt>
                <c:pt idx="3217">
                  <c:v>67.0</c:v>
                </c:pt>
                <c:pt idx="3218">
                  <c:v>67.0</c:v>
                </c:pt>
                <c:pt idx="3219">
                  <c:v>67.0</c:v>
                </c:pt>
                <c:pt idx="3220">
                  <c:v>67.0</c:v>
                </c:pt>
                <c:pt idx="3221">
                  <c:v>67.0</c:v>
                </c:pt>
                <c:pt idx="3222">
                  <c:v>67.0</c:v>
                </c:pt>
                <c:pt idx="3223">
                  <c:v>67.0</c:v>
                </c:pt>
                <c:pt idx="3224">
                  <c:v>67.0</c:v>
                </c:pt>
                <c:pt idx="3225">
                  <c:v>67.0</c:v>
                </c:pt>
                <c:pt idx="3226">
                  <c:v>67.0</c:v>
                </c:pt>
                <c:pt idx="3227">
                  <c:v>67.0</c:v>
                </c:pt>
                <c:pt idx="3228">
                  <c:v>67.0</c:v>
                </c:pt>
                <c:pt idx="3229">
                  <c:v>67.0</c:v>
                </c:pt>
                <c:pt idx="3230">
                  <c:v>67.0</c:v>
                </c:pt>
                <c:pt idx="3231">
                  <c:v>67.0</c:v>
                </c:pt>
                <c:pt idx="3232">
                  <c:v>67.0</c:v>
                </c:pt>
                <c:pt idx="3233">
                  <c:v>67.0</c:v>
                </c:pt>
                <c:pt idx="3234">
                  <c:v>67.0</c:v>
                </c:pt>
                <c:pt idx="3235">
                  <c:v>68.0</c:v>
                </c:pt>
                <c:pt idx="3236">
                  <c:v>68.0</c:v>
                </c:pt>
                <c:pt idx="3237">
                  <c:v>68.0</c:v>
                </c:pt>
                <c:pt idx="3238">
                  <c:v>68.0</c:v>
                </c:pt>
                <c:pt idx="3239">
                  <c:v>68.0</c:v>
                </c:pt>
                <c:pt idx="3240">
                  <c:v>68.0</c:v>
                </c:pt>
                <c:pt idx="3241">
                  <c:v>68.0</c:v>
                </c:pt>
                <c:pt idx="3242">
                  <c:v>68.0</c:v>
                </c:pt>
                <c:pt idx="3243">
                  <c:v>68.0</c:v>
                </c:pt>
                <c:pt idx="3244">
                  <c:v>68.0</c:v>
                </c:pt>
                <c:pt idx="3245">
                  <c:v>68.0</c:v>
                </c:pt>
                <c:pt idx="3246">
                  <c:v>69.0</c:v>
                </c:pt>
                <c:pt idx="3247">
                  <c:v>69.0</c:v>
                </c:pt>
                <c:pt idx="3248">
                  <c:v>69.0</c:v>
                </c:pt>
                <c:pt idx="3249">
                  <c:v>69.0</c:v>
                </c:pt>
                <c:pt idx="3250">
                  <c:v>69.0</c:v>
                </c:pt>
                <c:pt idx="3251">
                  <c:v>69.0</c:v>
                </c:pt>
                <c:pt idx="3252">
                  <c:v>69.0</c:v>
                </c:pt>
                <c:pt idx="3253">
                  <c:v>69.0</c:v>
                </c:pt>
                <c:pt idx="3254">
                  <c:v>69.0</c:v>
                </c:pt>
                <c:pt idx="3255">
                  <c:v>69.0</c:v>
                </c:pt>
                <c:pt idx="3256">
                  <c:v>69.0</c:v>
                </c:pt>
                <c:pt idx="3257">
                  <c:v>69.0</c:v>
                </c:pt>
                <c:pt idx="3258">
                  <c:v>69.0</c:v>
                </c:pt>
                <c:pt idx="3259">
                  <c:v>69.0</c:v>
                </c:pt>
                <c:pt idx="3260">
                  <c:v>69.0</c:v>
                </c:pt>
                <c:pt idx="3261">
                  <c:v>69.0</c:v>
                </c:pt>
                <c:pt idx="3262">
                  <c:v>69.0</c:v>
                </c:pt>
                <c:pt idx="3263">
                  <c:v>69.0</c:v>
                </c:pt>
                <c:pt idx="3264">
                  <c:v>69.0</c:v>
                </c:pt>
                <c:pt idx="3265">
                  <c:v>69.0</c:v>
                </c:pt>
                <c:pt idx="3266">
                  <c:v>70.0</c:v>
                </c:pt>
                <c:pt idx="3267">
                  <c:v>70.0</c:v>
                </c:pt>
                <c:pt idx="3268">
                  <c:v>70.0</c:v>
                </c:pt>
                <c:pt idx="3269">
                  <c:v>70.0</c:v>
                </c:pt>
                <c:pt idx="3270">
                  <c:v>70.0</c:v>
                </c:pt>
                <c:pt idx="3271">
                  <c:v>70.0</c:v>
                </c:pt>
                <c:pt idx="3272">
                  <c:v>70.0</c:v>
                </c:pt>
                <c:pt idx="3273">
                  <c:v>70.0</c:v>
                </c:pt>
                <c:pt idx="3274">
                  <c:v>70.0</c:v>
                </c:pt>
                <c:pt idx="3275">
                  <c:v>70.0</c:v>
                </c:pt>
                <c:pt idx="3276">
                  <c:v>70.0</c:v>
                </c:pt>
                <c:pt idx="3277">
                  <c:v>70.0</c:v>
                </c:pt>
                <c:pt idx="3278">
                  <c:v>70.0</c:v>
                </c:pt>
                <c:pt idx="3279">
                  <c:v>70.0</c:v>
                </c:pt>
                <c:pt idx="3280">
                  <c:v>70.0</c:v>
                </c:pt>
                <c:pt idx="3281">
                  <c:v>70.0</c:v>
                </c:pt>
                <c:pt idx="3282">
                  <c:v>70.0</c:v>
                </c:pt>
                <c:pt idx="3283">
                  <c:v>71.0</c:v>
                </c:pt>
                <c:pt idx="3284">
                  <c:v>71.0</c:v>
                </c:pt>
                <c:pt idx="3285">
                  <c:v>71.0</c:v>
                </c:pt>
                <c:pt idx="3286">
                  <c:v>71.0</c:v>
                </c:pt>
                <c:pt idx="3287">
                  <c:v>71.0</c:v>
                </c:pt>
                <c:pt idx="3288">
                  <c:v>71.0</c:v>
                </c:pt>
                <c:pt idx="3289">
                  <c:v>72.0</c:v>
                </c:pt>
                <c:pt idx="3290">
                  <c:v>72.0</c:v>
                </c:pt>
                <c:pt idx="3291">
                  <c:v>72.0</c:v>
                </c:pt>
                <c:pt idx="3292">
                  <c:v>72.0</c:v>
                </c:pt>
                <c:pt idx="3293">
                  <c:v>72.0</c:v>
                </c:pt>
                <c:pt idx="3294">
                  <c:v>72.0</c:v>
                </c:pt>
                <c:pt idx="3295">
                  <c:v>72.0</c:v>
                </c:pt>
                <c:pt idx="3296">
                  <c:v>72.0</c:v>
                </c:pt>
                <c:pt idx="3297">
                  <c:v>72.0</c:v>
                </c:pt>
                <c:pt idx="3298">
                  <c:v>72.0</c:v>
                </c:pt>
                <c:pt idx="3299">
                  <c:v>72.0</c:v>
                </c:pt>
                <c:pt idx="3300">
                  <c:v>72.0</c:v>
                </c:pt>
                <c:pt idx="3301">
                  <c:v>72.0</c:v>
                </c:pt>
                <c:pt idx="3302">
                  <c:v>72.0</c:v>
                </c:pt>
                <c:pt idx="3303">
                  <c:v>72.0</c:v>
                </c:pt>
                <c:pt idx="3304">
                  <c:v>72.0</c:v>
                </c:pt>
                <c:pt idx="3305">
                  <c:v>72.0</c:v>
                </c:pt>
                <c:pt idx="3306">
                  <c:v>72.0</c:v>
                </c:pt>
                <c:pt idx="3307">
                  <c:v>73.0</c:v>
                </c:pt>
                <c:pt idx="3308">
                  <c:v>73.0</c:v>
                </c:pt>
                <c:pt idx="3309">
                  <c:v>73.0</c:v>
                </c:pt>
                <c:pt idx="3310">
                  <c:v>73.0</c:v>
                </c:pt>
                <c:pt idx="3311">
                  <c:v>73.0</c:v>
                </c:pt>
                <c:pt idx="3312">
                  <c:v>73.0</c:v>
                </c:pt>
                <c:pt idx="3313">
                  <c:v>73.0</c:v>
                </c:pt>
                <c:pt idx="3314">
                  <c:v>73.0</c:v>
                </c:pt>
                <c:pt idx="3315">
                  <c:v>73.0</c:v>
                </c:pt>
                <c:pt idx="3316">
                  <c:v>73.0</c:v>
                </c:pt>
                <c:pt idx="3317">
                  <c:v>74.0</c:v>
                </c:pt>
                <c:pt idx="3318">
                  <c:v>74.0</c:v>
                </c:pt>
                <c:pt idx="3319">
                  <c:v>74.0</c:v>
                </c:pt>
                <c:pt idx="3320">
                  <c:v>74.0</c:v>
                </c:pt>
                <c:pt idx="3321">
                  <c:v>74.0</c:v>
                </c:pt>
                <c:pt idx="3322">
                  <c:v>74.0</c:v>
                </c:pt>
                <c:pt idx="3323">
                  <c:v>74.0</c:v>
                </c:pt>
                <c:pt idx="3324">
                  <c:v>74.0</c:v>
                </c:pt>
                <c:pt idx="3325">
                  <c:v>74.0</c:v>
                </c:pt>
                <c:pt idx="3326">
                  <c:v>74.0</c:v>
                </c:pt>
                <c:pt idx="3327">
                  <c:v>74.0</c:v>
                </c:pt>
                <c:pt idx="3328">
                  <c:v>74.0</c:v>
                </c:pt>
                <c:pt idx="3329">
                  <c:v>75.0</c:v>
                </c:pt>
                <c:pt idx="3330">
                  <c:v>75.0</c:v>
                </c:pt>
                <c:pt idx="3331">
                  <c:v>75.0</c:v>
                </c:pt>
                <c:pt idx="3332">
                  <c:v>75.0</c:v>
                </c:pt>
                <c:pt idx="3333">
                  <c:v>75.0</c:v>
                </c:pt>
                <c:pt idx="3334">
                  <c:v>75.0</c:v>
                </c:pt>
                <c:pt idx="3335">
                  <c:v>75.0</c:v>
                </c:pt>
                <c:pt idx="3336">
                  <c:v>75.0</c:v>
                </c:pt>
                <c:pt idx="3337">
                  <c:v>76.0</c:v>
                </c:pt>
                <c:pt idx="3338">
                  <c:v>76.0</c:v>
                </c:pt>
                <c:pt idx="3339">
                  <c:v>76.0</c:v>
                </c:pt>
                <c:pt idx="3340">
                  <c:v>76.0</c:v>
                </c:pt>
                <c:pt idx="3341">
                  <c:v>76.0</c:v>
                </c:pt>
                <c:pt idx="3342">
                  <c:v>76.0</c:v>
                </c:pt>
                <c:pt idx="3343">
                  <c:v>76.0</c:v>
                </c:pt>
                <c:pt idx="3344">
                  <c:v>76.0</c:v>
                </c:pt>
                <c:pt idx="3345">
                  <c:v>77.0</c:v>
                </c:pt>
                <c:pt idx="3346">
                  <c:v>77.0</c:v>
                </c:pt>
                <c:pt idx="3347">
                  <c:v>77.0</c:v>
                </c:pt>
                <c:pt idx="3348">
                  <c:v>77.0</c:v>
                </c:pt>
                <c:pt idx="3349">
                  <c:v>77.0</c:v>
                </c:pt>
                <c:pt idx="3350">
                  <c:v>77.0</c:v>
                </c:pt>
                <c:pt idx="3351">
                  <c:v>78.0</c:v>
                </c:pt>
                <c:pt idx="3352">
                  <c:v>78.0</c:v>
                </c:pt>
                <c:pt idx="3353">
                  <c:v>78.0</c:v>
                </c:pt>
                <c:pt idx="3354">
                  <c:v>78.0</c:v>
                </c:pt>
                <c:pt idx="3355">
                  <c:v>78.0</c:v>
                </c:pt>
                <c:pt idx="3356">
                  <c:v>78.0</c:v>
                </c:pt>
                <c:pt idx="3357">
                  <c:v>79.0</c:v>
                </c:pt>
                <c:pt idx="3358">
                  <c:v>79.0</c:v>
                </c:pt>
                <c:pt idx="3359">
                  <c:v>79.0</c:v>
                </c:pt>
                <c:pt idx="3360">
                  <c:v>79.0</c:v>
                </c:pt>
                <c:pt idx="3361">
                  <c:v>79.0</c:v>
                </c:pt>
                <c:pt idx="3362">
                  <c:v>79.0</c:v>
                </c:pt>
                <c:pt idx="3363">
                  <c:v>79.0</c:v>
                </c:pt>
                <c:pt idx="3364">
                  <c:v>79.0</c:v>
                </c:pt>
                <c:pt idx="3365">
                  <c:v>80.0</c:v>
                </c:pt>
                <c:pt idx="3366">
                  <c:v>80.0</c:v>
                </c:pt>
                <c:pt idx="3367">
                  <c:v>80.0</c:v>
                </c:pt>
                <c:pt idx="3368">
                  <c:v>80.0</c:v>
                </c:pt>
                <c:pt idx="3369">
                  <c:v>80.0</c:v>
                </c:pt>
                <c:pt idx="3370">
                  <c:v>80.0</c:v>
                </c:pt>
                <c:pt idx="3371">
                  <c:v>80.0</c:v>
                </c:pt>
                <c:pt idx="3372">
                  <c:v>80.0</c:v>
                </c:pt>
                <c:pt idx="3373">
                  <c:v>80.0</c:v>
                </c:pt>
                <c:pt idx="3374">
                  <c:v>81.0</c:v>
                </c:pt>
                <c:pt idx="3375">
                  <c:v>81.0</c:v>
                </c:pt>
                <c:pt idx="3376">
                  <c:v>81.0</c:v>
                </c:pt>
                <c:pt idx="3377">
                  <c:v>81.0</c:v>
                </c:pt>
                <c:pt idx="3378">
                  <c:v>81.0</c:v>
                </c:pt>
                <c:pt idx="3379">
                  <c:v>81.0</c:v>
                </c:pt>
                <c:pt idx="3380">
                  <c:v>81.0</c:v>
                </c:pt>
                <c:pt idx="3381">
                  <c:v>81.0</c:v>
                </c:pt>
                <c:pt idx="3382">
                  <c:v>81.0</c:v>
                </c:pt>
                <c:pt idx="3383">
                  <c:v>81.0</c:v>
                </c:pt>
                <c:pt idx="3384">
                  <c:v>82.0</c:v>
                </c:pt>
                <c:pt idx="3385">
                  <c:v>82.0</c:v>
                </c:pt>
                <c:pt idx="3386">
                  <c:v>82.0</c:v>
                </c:pt>
                <c:pt idx="3387">
                  <c:v>82.0</c:v>
                </c:pt>
                <c:pt idx="3388">
                  <c:v>82.0</c:v>
                </c:pt>
                <c:pt idx="3389">
                  <c:v>82.0</c:v>
                </c:pt>
                <c:pt idx="3390">
                  <c:v>82.0</c:v>
                </c:pt>
                <c:pt idx="3391">
                  <c:v>82.0</c:v>
                </c:pt>
                <c:pt idx="3392">
                  <c:v>82.0</c:v>
                </c:pt>
                <c:pt idx="3393">
                  <c:v>83.0</c:v>
                </c:pt>
                <c:pt idx="3394">
                  <c:v>83.0</c:v>
                </c:pt>
                <c:pt idx="3395">
                  <c:v>84.0</c:v>
                </c:pt>
                <c:pt idx="3396">
                  <c:v>84.0</c:v>
                </c:pt>
                <c:pt idx="3397">
                  <c:v>84.0</c:v>
                </c:pt>
                <c:pt idx="3398">
                  <c:v>84.0</c:v>
                </c:pt>
                <c:pt idx="3399">
                  <c:v>85.0</c:v>
                </c:pt>
                <c:pt idx="3400">
                  <c:v>85.0</c:v>
                </c:pt>
                <c:pt idx="3401">
                  <c:v>85.0</c:v>
                </c:pt>
                <c:pt idx="3402">
                  <c:v>85.0</c:v>
                </c:pt>
                <c:pt idx="3403">
                  <c:v>86.0</c:v>
                </c:pt>
                <c:pt idx="3404">
                  <c:v>86.0</c:v>
                </c:pt>
                <c:pt idx="3405">
                  <c:v>87.0</c:v>
                </c:pt>
                <c:pt idx="3406">
                  <c:v>87.0</c:v>
                </c:pt>
                <c:pt idx="3407">
                  <c:v>87.0</c:v>
                </c:pt>
                <c:pt idx="3408">
                  <c:v>87.0</c:v>
                </c:pt>
                <c:pt idx="3409">
                  <c:v>88.0</c:v>
                </c:pt>
                <c:pt idx="3410">
                  <c:v>88.0</c:v>
                </c:pt>
                <c:pt idx="3411">
                  <c:v>88.0</c:v>
                </c:pt>
                <c:pt idx="3412">
                  <c:v>88.0</c:v>
                </c:pt>
                <c:pt idx="3413">
                  <c:v>88.0</c:v>
                </c:pt>
                <c:pt idx="3414">
                  <c:v>88.0</c:v>
                </c:pt>
                <c:pt idx="3415">
                  <c:v>89.0</c:v>
                </c:pt>
                <c:pt idx="3416">
                  <c:v>89.0</c:v>
                </c:pt>
                <c:pt idx="3417">
                  <c:v>89.0</c:v>
                </c:pt>
                <c:pt idx="3418">
                  <c:v>89.0</c:v>
                </c:pt>
                <c:pt idx="3419">
                  <c:v>91.0</c:v>
                </c:pt>
                <c:pt idx="3420">
                  <c:v>91.0</c:v>
                </c:pt>
                <c:pt idx="3421">
                  <c:v>91.0</c:v>
                </c:pt>
                <c:pt idx="3422">
                  <c:v>91.0</c:v>
                </c:pt>
                <c:pt idx="3423">
                  <c:v>91.0</c:v>
                </c:pt>
                <c:pt idx="3424">
                  <c:v>91.0</c:v>
                </c:pt>
                <c:pt idx="3425">
                  <c:v>92.0</c:v>
                </c:pt>
                <c:pt idx="3426">
                  <c:v>92.0</c:v>
                </c:pt>
                <c:pt idx="3427">
                  <c:v>92.0</c:v>
                </c:pt>
                <c:pt idx="3428">
                  <c:v>92.0</c:v>
                </c:pt>
                <c:pt idx="3429">
                  <c:v>92.0</c:v>
                </c:pt>
                <c:pt idx="3430">
                  <c:v>93.0</c:v>
                </c:pt>
                <c:pt idx="3431">
                  <c:v>93.0</c:v>
                </c:pt>
                <c:pt idx="3432">
                  <c:v>94.0</c:v>
                </c:pt>
                <c:pt idx="3433">
                  <c:v>94.0</c:v>
                </c:pt>
                <c:pt idx="3434">
                  <c:v>94.0</c:v>
                </c:pt>
                <c:pt idx="3435">
                  <c:v>94.0</c:v>
                </c:pt>
                <c:pt idx="3436">
                  <c:v>94.0</c:v>
                </c:pt>
                <c:pt idx="3437">
                  <c:v>95.0</c:v>
                </c:pt>
                <c:pt idx="3438">
                  <c:v>96.0</c:v>
                </c:pt>
                <c:pt idx="3439">
                  <c:v>96.0</c:v>
                </c:pt>
                <c:pt idx="3440">
                  <c:v>96.0</c:v>
                </c:pt>
                <c:pt idx="3441">
                  <c:v>96.0</c:v>
                </c:pt>
                <c:pt idx="3442">
                  <c:v>97.0</c:v>
                </c:pt>
                <c:pt idx="3443">
                  <c:v>97.0</c:v>
                </c:pt>
                <c:pt idx="3444">
                  <c:v>98.0</c:v>
                </c:pt>
                <c:pt idx="3445">
                  <c:v>99.0</c:v>
                </c:pt>
                <c:pt idx="3446">
                  <c:v>99.0</c:v>
                </c:pt>
                <c:pt idx="3447">
                  <c:v>99.0</c:v>
                </c:pt>
                <c:pt idx="3448">
                  <c:v>100.0</c:v>
                </c:pt>
                <c:pt idx="3449">
                  <c:v>100.0</c:v>
                </c:pt>
                <c:pt idx="3450">
                  <c:v>100.0</c:v>
                </c:pt>
                <c:pt idx="3451">
                  <c:v>100.0</c:v>
                </c:pt>
                <c:pt idx="3452">
                  <c:v>101.0</c:v>
                </c:pt>
                <c:pt idx="3453">
                  <c:v>101.0</c:v>
                </c:pt>
                <c:pt idx="3454">
                  <c:v>102.0</c:v>
                </c:pt>
                <c:pt idx="3455">
                  <c:v>102.0</c:v>
                </c:pt>
                <c:pt idx="3456">
                  <c:v>103.0</c:v>
                </c:pt>
                <c:pt idx="3457">
                  <c:v>105.0</c:v>
                </c:pt>
                <c:pt idx="3458">
                  <c:v>107.0</c:v>
                </c:pt>
                <c:pt idx="3459">
                  <c:v>109.0</c:v>
                </c:pt>
                <c:pt idx="3460">
                  <c:v>110.0</c:v>
                </c:pt>
                <c:pt idx="3461">
                  <c:v>113.0</c:v>
                </c:pt>
                <c:pt idx="3462">
                  <c:v>116.0</c:v>
                </c:pt>
                <c:pt idx="3463">
                  <c:v>116.0</c:v>
                </c:pt>
                <c:pt idx="3464">
                  <c:v>118.0</c:v>
                </c:pt>
                <c:pt idx="3465">
                  <c:v>118.0</c:v>
                </c:pt>
                <c:pt idx="3466">
                  <c:v>118.0</c:v>
                </c:pt>
                <c:pt idx="3467">
                  <c:v>120.0</c:v>
                </c:pt>
                <c:pt idx="3468">
                  <c:v>121.0</c:v>
                </c:pt>
                <c:pt idx="3469">
                  <c:v>121.0</c:v>
                </c:pt>
                <c:pt idx="3470">
                  <c:v>126.0</c:v>
                </c:pt>
                <c:pt idx="3471">
                  <c:v>128.0</c:v>
                </c:pt>
                <c:pt idx="3472">
                  <c:v>130.0</c:v>
                </c:pt>
                <c:pt idx="3473">
                  <c:v>132.0</c:v>
                </c:pt>
                <c:pt idx="3474">
                  <c:v>135.0</c:v>
                </c:pt>
                <c:pt idx="3475">
                  <c:v>135.0</c:v>
                </c:pt>
                <c:pt idx="3476">
                  <c:v>142.0</c:v>
                </c:pt>
                <c:pt idx="3477">
                  <c:v>144.0</c:v>
                </c:pt>
                <c:pt idx="3478">
                  <c:v>155.0</c:v>
                </c:pt>
                <c:pt idx="3479">
                  <c:v>163.0</c:v>
                </c:pt>
                <c:pt idx="3480">
                  <c:v>167.0</c:v>
                </c:pt>
                <c:pt idx="3481">
                  <c:v>189.0</c:v>
                </c:pt>
                <c:pt idx="3482">
                  <c:v>229.0</c:v>
                </c:pt>
                <c:pt idx="3483">
                  <c:v>495.0</c:v>
                </c:pt>
                <c:pt idx="3484">
                  <c:v>540.0</c:v>
                </c:pt>
                <c:pt idx="3485">
                  <c:v>1190.0</c:v>
                </c:pt>
              </c:numCache>
            </c:numRef>
          </c:xVal>
          <c:yVal>
            <c:numRef>
              <c:f>null!$F$19:$F$5257</c:f>
              <c:numCache>
                <c:formatCode>General</c:formatCode>
                <c:ptCount val="5239"/>
                <c:pt idx="0">
                  <c:v>0.000287</c:v>
                </c:pt>
                <c:pt idx="1">
                  <c:v>0.000574</c:v>
                </c:pt>
                <c:pt idx="2">
                  <c:v>0.000861</c:v>
                </c:pt>
                <c:pt idx="3">
                  <c:v>0.001147</c:v>
                </c:pt>
                <c:pt idx="4">
                  <c:v>0.001434</c:v>
                </c:pt>
                <c:pt idx="5">
                  <c:v>0.001721</c:v>
                </c:pt>
                <c:pt idx="6">
                  <c:v>0.002008</c:v>
                </c:pt>
                <c:pt idx="7">
                  <c:v>0.002295</c:v>
                </c:pt>
                <c:pt idx="8">
                  <c:v>0.002582</c:v>
                </c:pt>
                <c:pt idx="9">
                  <c:v>0.002869</c:v>
                </c:pt>
                <c:pt idx="10">
                  <c:v>0.003155</c:v>
                </c:pt>
                <c:pt idx="11">
                  <c:v>0.003442</c:v>
                </c:pt>
                <c:pt idx="12">
                  <c:v>0.003729</c:v>
                </c:pt>
                <c:pt idx="13">
                  <c:v>0.004016</c:v>
                </c:pt>
                <c:pt idx="14">
                  <c:v>0.004303</c:v>
                </c:pt>
                <c:pt idx="15">
                  <c:v>0.00459</c:v>
                </c:pt>
                <c:pt idx="16">
                  <c:v>0.004877</c:v>
                </c:pt>
                <c:pt idx="17">
                  <c:v>0.005164</c:v>
                </c:pt>
                <c:pt idx="18">
                  <c:v>0.00545</c:v>
                </c:pt>
                <c:pt idx="19">
                  <c:v>0.005737</c:v>
                </c:pt>
                <c:pt idx="20">
                  <c:v>0.006024</c:v>
                </c:pt>
                <c:pt idx="21">
                  <c:v>0.006311</c:v>
                </c:pt>
                <c:pt idx="22">
                  <c:v>0.006598</c:v>
                </c:pt>
                <c:pt idx="23">
                  <c:v>0.006885</c:v>
                </c:pt>
                <c:pt idx="24">
                  <c:v>0.007172</c:v>
                </c:pt>
                <c:pt idx="25">
                  <c:v>0.007458</c:v>
                </c:pt>
                <c:pt idx="26">
                  <c:v>0.007745</c:v>
                </c:pt>
                <c:pt idx="27">
                  <c:v>0.008032</c:v>
                </c:pt>
                <c:pt idx="28">
                  <c:v>0.008319</c:v>
                </c:pt>
                <c:pt idx="29">
                  <c:v>0.008606</c:v>
                </c:pt>
                <c:pt idx="30">
                  <c:v>0.008893</c:v>
                </c:pt>
                <c:pt idx="31">
                  <c:v>0.00918</c:v>
                </c:pt>
                <c:pt idx="32">
                  <c:v>0.009466</c:v>
                </c:pt>
                <c:pt idx="33">
                  <c:v>0.009753</c:v>
                </c:pt>
                <c:pt idx="34">
                  <c:v>0.01004</c:v>
                </c:pt>
                <c:pt idx="35">
                  <c:v>0.010327</c:v>
                </c:pt>
                <c:pt idx="36">
                  <c:v>0.010614</c:v>
                </c:pt>
                <c:pt idx="37">
                  <c:v>0.010901</c:v>
                </c:pt>
                <c:pt idx="38">
                  <c:v>0.011188</c:v>
                </c:pt>
                <c:pt idx="39">
                  <c:v>0.011474</c:v>
                </c:pt>
                <c:pt idx="40">
                  <c:v>0.011761</c:v>
                </c:pt>
                <c:pt idx="41">
                  <c:v>0.012048</c:v>
                </c:pt>
                <c:pt idx="42">
                  <c:v>0.012335</c:v>
                </c:pt>
                <c:pt idx="43">
                  <c:v>0.012622</c:v>
                </c:pt>
                <c:pt idx="44">
                  <c:v>0.012909</c:v>
                </c:pt>
                <c:pt idx="45">
                  <c:v>0.013196</c:v>
                </c:pt>
                <c:pt idx="46">
                  <c:v>0.013483</c:v>
                </c:pt>
                <c:pt idx="47">
                  <c:v>0.013769</c:v>
                </c:pt>
                <c:pt idx="48">
                  <c:v>0.014056</c:v>
                </c:pt>
                <c:pt idx="49">
                  <c:v>0.014343</c:v>
                </c:pt>
                <c:pt idx="50">
                  <c:v>0.01463</c:v>
                </c:pt>
                <c:pt idx="51">
                  <c:v>0.014917</c:v>
                </c:pt>
                <c:pt idx="52">
                  <c:v>0.015204</c:v>
                </c:pt>
                <c:pt idx="53">
                  <c:v>0.015491</c:v>
                </c:pt>
                <c:pt idx="54">
                  <c:v>0.015777</c:v>
                </c:pt>
                <c:pt idx="55">
                  <c:v>0.016064</c:v>
                </c:pt>
                <c:pt idx="56">
                  <c:v>0.016351</c:v>
                </c:pt>
                <c:pt idx="57">
                  <c:v>0.016638</c:v>
                </c:pt>
                <c:pt idx="58">
                  <c:v>0.016925</c:v>
                </c:pt>
                <c:pt idx="59">
                  <c:v>0.017212</c:v>
                </c:pt>
                <c:pt idx="60">
                  <c:v>0.017499</c:v>
                </c:pt>
                <c:pt idx="61">
                  <c:v>0.017785</c:v>
                </c:pt>
                <c:pt idx="62">
                  <c:v>0.018072</c:v>
                </c:pt>
                <c:pt idx="63">
                  <c:v>0.018359</c:v>
                </c:pt>
                <c:pt idx="64">
                  <c:v>0.018646</c:v>
                </c:pt>
                <c:pt idx="65">
                  <c:v>0.018933</c:v>
                </c:pt>
                <c:pt idx="66">
                  <c:v>0.01922</c:v>
                </c:pt>
                <c:pt idx="67">
                  <c:v>0.019507</c:v>
                </c:pt>
                <c:pt idx="68">
                  <c:v>0.019793</c:v>
                </c:pt>
                <c:pt idx="69">
                  <c:v>0.02008</c:v>
                </c:pt>
                <c:pt idx="70">
                  <c:v>0.020367</c:v>
                </c:pt>
                <c:pt idx="71">
                  <c:v>0.020654</c:v>
                </c:pt>
                <c:pt idx="72">
                  <c:v>0.020941</c:v>
                </c:pt>
                <c:pt idx="73">
                  <c:v>0.021228</c:v>
                </c:pt>
                <c:pt idx="74">
                  <c:v>0.021515</c:v>
                </c:pt>
                <c:pt idx="75">
                  <c:v>0.021801</c:v>
                </c:pt>
                <c:pt idx="76">
                  <c:v>0.022088</c:v>
                </c:pt>
                <c:pt idx="77">
                  <c:v>0.022375</c:v>
                </c:pt>
                <c:pt idx="78">
                  <c:v>0.022662</c:v>
                </c:pt>
                <c:pt idx="79">
                  <c:v>0.022949</c:v>
                </c:pt>
                <c:pt idx="80">
                  <c:v>0.023236</c:v>
                </c:pt>
                <c:pt idx="81">
                  <c:v>0.023523</c:v>
                </c:pt>
                <c:pt idx="82">
                  <c:v>0.02381</c:v>
                </c:pt>
                <c:pt idx="83">
                  <c:v>0.024096</c:v>
                </c:pt>
                <c:pt idx="84">
                  <c:v>0.024383</c:v>
                </c:pt>
                <c:pt idx="85">
                  <c:v>0.02467</c:v>
                </c:pt>
                <c:pt idx="86">
                  <c:v>0.024957</c:v>
                </c:pt>
                <c:pt idx="87">
                  <c:v>0.025244</c:v>
                </c:pt>
                <c:pt idx="88">
                  <c:v>0.025531</c:v>
                </c:pt>
                <c:pt idx="89">
                  <c:v>0.025818</c:v>
                </c:pt>
                <c:pt idx="90">
                  <c:v>0.026104</c:v>
                </c:pt>
                <c:pt idx="91">
                  <c:v>0.026391</c:v>
                </c:pt>
                <c:pt idx="92">
                  <c:v>0.026678</c:v>
                </c:pt>
                <c:pt idx="93">
                  <c:v>0.026965</c:v>
                </c:pt>
                <c:pt idx="94">
                  <c:v>0.027252</c:v>
                </c:pt>
                <c:pt idx="95">
                  <c:v>0.027539</c:v>
                </c:pt>
                <c:pt idx="96">
                  <c:v>0.027826</c:v>
                </c:pt>
                <c:pt idx="97">
                  <c:v>0.028112</c:v>
                </c:pt>
                <c:pt idx="98">
                  <c:v>0.028399</c:v>
                </c:pt>
                <c:pt idx="99">
                  <c:v>0.028686</c:v>
                </c:pt>
                <c:pt idx="100">
                  <c:v>0.028973</c:v>
                </c:pt>
                <c:pt idx="101">
                  <c:v>0.02926</c:v>
                </c:pt>
                <c:pt idx="102">
                  <c:v>0.029547</c:v>
                </c:pt>
                <c:pt idx="103">
                  <c:v>0.029834</c:v>
                </c:pt>
                <c:pt idx="104">
                  <c:v>0.03012</c:v>
                </c:pt>
                <c:pt idx="105">
                  <c:v>0.030407</c:v>
                </c:pt>
                <c:pt idx="106">
                  <c:v>0.030694</c:v>
                </c:pt>
                <c:pt idx="107">
                  <c:v>0.030981</c:v>
                </c:pt>
                <c:pt idx="108">
                  <c:v>0.031268</c:v>
                </c:pt>
                <c:pt idx="109">
                  <c:v>0.031555</c:v>
                </c:pt>
                <c:pt idx="110">
                  <c:v>0.031842</c:v>
                </c:pt>
                <c:pt idx="111">
                  <c:v>0.032129</c:v>
                </c:pt>
                <c:pt idx="112">
                  <c:v>0.032415</c:v>
                </c:pt>
                <c:pt idx="113">
                  <c:v>0.032702</c:v>
                </c:pt>
                <c:pt idx="114">
                  <c:v>0.032989</c:v>
                </c:pt>
                <c:pt idx="115">
                  <c:v>0.033276</c:v>
                </c:pt>
                <c:pt idx="116">
                  <c:v>0.033563</c:v>
                </c:pt>
                <c:pt idx="117">
                  <c:v>0.03385</c:v>
                </c:pt>
                <c:pt idx="118">
                  <c:v>0.034137</c:v>
                </c:pt>
                <c:pt idx="119">
                  <c:v>0.034423</c:v>
                </c:pt>
                <c:pt idx="120">
                  <c:v>0.03471</c:v>
                </c:pt>
                <c:pt idx="121">
                  <c:v>0.034997</c:v>
                </c:pt>
                <c:pt idx="122">
                  <c:v>0.035284</c:v>
                </c:pt>
                <c:pt idx="123">
                  <c:v>0.035571</c:v>
                </c:pt>
                <c:pt idx="124">
                  <c:v>0.035858</c:v>
                </c:pt>
                <c:pt idx="125">
                  <c:v>0.036145</c:v>
                </c:pt>
                <c:pt idx="126">
                  <c:v>0.036431</c:v>
                </c:pt>
                <c:pt idx="127">
                  <c:v>0.036718</c:v>
                </c:pt>
                <c:pt idx="128">
                  <c:v>0.037005</c:v>
                </c:pt>
                <c:pt idx="129">
                  <c:v>0.037292</c:v>
                </c:pt>
                <c:pt idx="130">
                  <c:v>0.037579</c:v>
                </c:pt>
                <c:pt idx="131">
                  <c:v>0.037866</c:v>
                </c:pt>
                <c:pt idx="132">
                  <c:v>0.038153</c:v>
                </c:pt>
                <c:pt idx="133">
                  <c:v>0.038439</c:v>
                </c:pt>
                <c:pt idx="134">
                  <c:v>0.038726</c:v>
                </c:pt>
                <c:pt idx="135">
                  <c:v>0.039013</c:v>
                </c:pt>
                <c:pt idx="136">
                  <c:v>0.0393</c:v>
                </c:pt>
                <c:pt idx="137">
                  <c:v>0.039587</c:v>
                </c:pt>
                <c:pt idx="138">
                  <c:v>0.039874</c:v>
                </c:pt>
                <c:pt idx="139">
                  <c:v>0.040161</c:v>
                </c:pt>
                <c:pt idx="140">
                  <c:v>0.040448</c:v>
                </c:pt>
                <c:pt idx="141">
                  <c:v>0.040734</c:v>
                </c:pt>
                <c:pt idx="142">
                  <c:v>0.041021</c:v>
                </c:pt>
                <c:pt idx="143">
                  <c:v>0.041308</c:v>
                </c:pt>
                <c:pt idx="144">
                  <c:v>0.041595</c:v>
                </c:pt>
                <c:pt idx="145">
                  <c:v>0.041882</c:v>
                </c:pt>
                <c:pt idx="146">
                  <c:v>0.042169</c:v>
                </c:pt>
                <c:pt idx="147">
                  <c:v>0.042456</c:v>
                </c:pt>
                <c:pt idx="148">
                  <c:v>0.042742</c:v>
                </c:pt>
                <c:pt idx="149">
                  <c:v>0.043029</c:v>
                </c:pt>
                <c:pt idx="150">
                  <c:v>0.043316</c:v>
                </c:pt>
                <c:pt idx="151">
                  <c:v>0.043603</c:v>
                </c:pt>
                <c:pt idx="152">
                  <c:v>0.04389</c:v>
                </c:pt>
                <c:pt idx="153">
                  <c:v>0.044177</c:v>
                </c:pt>
                <c:pt idx="154">
                  <c:v>0.044464</c:v>
                </c:pt>
                <c:pt idx="155">
                  <c:v>0.04475</c:v>
                </c:pt>
                <c:pt idx="156">
                  <c:v>0.045037</c:v>
                </c:pt>
                <c:pt idx="157">
                  <c:v>0.045324</c:v>
                </c:pt>
                <c:pt idx="158">
                  <c:v>0.045611</c:v>
                </c:pt>
                <c:pt idx="159">
                  <c:v>0.045898</c:v>
                </c:pt>
                <c:pt idx="160">
                  <c:v>0.046185</c:v>
                </c:pt>
                <c:pt idx="161">
                  <c:v>0.046472</c:v>
                </c:pt>
                <c:pt idx="162">
                  <c:v>0.046758</c:v>
                </c:pt>
                <c:pt idx="163">
                  <c:v>0.047045</c:v>
                </c:pt>
                <c:pt idx="164">
                  <c:v>0.047332</c:v>
                </c:pt>
                <c:pt idx="165">
                  <c:v>0.047619</c:v>
                </c:pt>
                <c:pt idx="166">
                  <c:v>0.047906</c:v>
                </c:pt>
                <c:pt idx="167">
                  <c:v>0.048193</c:v>
                </c:pt>
                <c:pt idx="168">
                  <c:v>0.04848</c:v>
                </c:pt>
                <c:pt idx="169">
                  <c:v>0.048766</c:v>
                </c:pt>
                <c:pt idx="170">
                  <c:v>0.049053</c:v>
                </c:pt>
                <c:pt idx="171">
                  <c:v>0.04934</c:v>
                </c:pt>
                <c:pt idx="172">
                  <c:v>0.049627</c:v>
                </c:pt>
                <c:pt idx="173">
                  <c:v>0.049914</c:v>
                </c:pt>
                <c:pt idx="174">
                  <c:v>0.050201</c:v>
                </c:pt>
                <c:pt idx="175">
                  <c:v>0.050488</c:v>
                </c:pt>
                <c:pt idx="176">
                  <c:v>0.050775</c:v>
                </c:pt>
                <c:pt idx="177">
                  <c:v>0.051061</c:v>
                </c:pt>
                <c:pt idx="178">
                  <c:v>0.051348</c:v>
                </c:pt>
                <c:pt idx="179">
                  <c:v>0.051635</c:v>
                </c:pt>
                <c:pt idx="180">
                  <c:v>0.051922</c:v>
                </c:pt>
                <c:pt idx="181">
                  <c:v>0.052209</c:v>
                </c:pt>
                <c:pt idx="182">
                  <c:v>0.052496</c:v>
                </c:pt>
                <c:pt idx="183">
                  <c:v>0.052783</c:v>
                </c:pt>
                <c:pt idx="184">
                  <c:v>0.053069</c:v>
                </c:pt>
                <c:pt idx="185">
                  <c:v>0.053356</c:v>
                </c:pt>
                <c:pt idx="186">
                  <c:v>0.053643</c:v>
                </c:pt>
                <c:pt idx="187">
                  <c:v>0.05393</c:v>
                </c:pt>
                <c:pt idx="188">
                  <c:v>0.054217</c:v>
                </c:pt>
                <c:pt idx="189">
                  <c:v>0.054504</c:v>
                </c:pt>
                <c:pt idx="190">
                  <c:v>0.054791</c:v>
                </c:pt>
                <c:pt idx="191">
                  <c:v>0.055077</c:v>
                </c:pt>
                <c:pt idx="192">
                  <c:v>0.055364</c:v>
                </c:pt>
                <c:pt idx="193">
                  <c:v>0.055651</c:v>
                </c:pt>
                <c:pt idx="194">
                  <c:v>0.055938</c:v>
                </c:pt>
                <c:pt idx="195">
                  <c:v>0.056225</c:v>
                </c:pt>
                <c:pt idx="196">
                  <c:v>0.056512</c:v>
                </c:pt>
                <c:pt idx="197">
                  <c:v>0.056799</c:v>
                </c:pt>
                <c:pt idx="198">
                  <c:v>0.057085</c:v>
                </c:pt>
                <c:pt idx="199">
                  <c:v>0.057372</c:v>
                </c:pt>
                <c:pt idx="200">
                  <c:v>0.057659</c:v>
                </c:pt>
                <c:pt idx="201">
                  <c:v>0.057946</c:v>
                </c:pt>
                <c:pt idx="202">
                  <c:v>0.058233</c:v>
                </c:pt>
                <c:pt idx="203">
                  <c:v>0.05852</c:v>
                </c:pt>
                <c:pt idx="204">
                  <c:v>0.058807</c:v>
                </c:pt>
                <c:pt idx="205">
                  <c:v>0.059094</c:v>
                </c:pt>
                <c:pt idx="206">
                  <c:v>0.05938</c:v>
                </c:pt>
                <c:pt idx="207">
                  <c:v>0.059667</c:v>
                </c:pt>
                <c:pt idx="208">
                  <c:v>0.059954</c:v>
                </c:pt>
                <c:pt idx="209">
                  <c:v>0.060241</c:v>
                </c:pt>
                <c:pt idx="210">
                  <c:v>0.060528</c:v>
                </c:pt>
                <c:pt idx="211">
                  <c:v>0.060815</c:v>
                </c:pt>
                <c:pt idx="212">
                  <c:v>0.061102</c:v>
                </c:pt>
                <c:pt idx="213">
                  <c:v>0.061388</c:v>
                </c:pt>
                <c:pt idx="214">
                  <c:v>0.061675</c:v>
                </c:pt>
                <c:pt idx="215">
                  <c:v>0.061962</c:v>
                </c:pt>
                <c:pt idx="216">
                  <c:v>0.062249</c:v>
                </c:pt>
                <c:pt idx="217">
                  <c:v>0.062536</c:v>
                </c:pt>
                <c:pt idx="218">
                  <c:v>0.062823</c:v>
                </c:pt>
                <c:pt idx="219">
                  <c:v>0.06311</c:v>
                </c:pt>
                <c:pt idx="220">
                  <c:v>0.063396</c:v>
                </c:pt>
                <c:pt idx="221">
                  <c:v>0.063683</c:v>
                </c:pt>
                <c:pt idx="222">
                  <c:v>0.06397</c:v>
                </c:pt>
                <c:pt idx="223">
                  <c:v>0.064257</c:v>
                </c:pt>
                <c:pt idx="224">
                  <c:v>0.064544</c:v>
                </c:pt>
                <c:pt idx="225">
                  <c:v>0.064831</c:v>
                </c:pt>
                <c:pt idx="226">
                  <c:v>0.065118</c:v>
                </c:pt>
                <c:pt idx="227">
                  <c:v>0.065404</c:v>
                </c:pt>
                <c:pt idx="228">
                  <c:v>0.065691</c:v>
                </c:pt>
                <c:pt idx="229">
                  <c:v>0.065978</c:v>
                </c:pt>
                <c:pt idx="230">
                  <c:v>0.066265</c:v>
                </c:pt>
                <c:pt idx="231">
                  <c:v>0.066552</c:v>
                </c:pt>
                <c:pt idx="232">
                  <c:v>0.066839</c:v>
                </c:pt>
                <c:pt idx="233">
                  <c:v>0.067126</c:v>
                </c:pt>
                <c:pt idx="234">
                  <c:v>0.067413</c:v>
                </c:pt>
                <c:pt idx="235">
                  <c:v>0.067699</c:v>
                </c:pt>
                <c:pt idx="236">
                  <c:v>0.067986</c:v>
                </c:pt>
                <c:pt idx="237">
                  <c:v>0.068273</c:v>
                </c:pt>
                <c:pt idx="238">
                  <c:v>0.06856</c:v>
                </c:pt>
                <c:pt idx="239">
                  <c:v>0.068847</c:v>
                </c:pt>
                <c:pt idx="240">
                  <c:v>0.069134</c:v>
                </c:pt>
                <c:pt idx="241">
                  <c:v>0.069421</c:v>
                </c:pt>
                <c:pt idx="242">
                  <c:v>0.069707</c:v>
                </c:pt>
                <c:pt idx="243">
                  <c:v>0.069994</c:v>
                </c:pt>
                <c:pt idx="244">
                  <c:v>0.070281</c:v>
                </c:pt>
                <c:pt idx="245">
                  <c:v>0.070568</c:v>
                </c:pt>
                <c:pt idx="246">
                  <c:v>0.070855</c:v>
                </c:pt>
                <c:pt idx="247">
                  <c:v>0.071142</c:v>
                </c:pt>
                <c:pt idx="248">
                  <c:v>0.071429</c:v>
                </c:pt>
                <c:pt idx="249">
                  <c:v>0.071715</c:v>
                </c:pt>
                <c:pt idx="250">
                  <c:v>0.072002</c:v>
                </c:pt>
                <c:pt idx="251">
                  <c:v>0.072289</c:v>
                </c:pt>
                <c:pt idx="252">
                  <c:v>0.072576</c:v>
                </c:pt>
                <c:pt idx="253">
                  <c:v>0.072863</c:v>
                </c:pt>
                <c:pt idx="254">
                  <c:v>0.07315</c:v>
                </c:pt>
                <c:pt idx="255">
                  <c:v>0.073437</c:v>
                </c:pt>
                <c:pt idx="256">
                  <c:v>0.073723</c:v>
                </c:pt>
                <c:pt idx="257">
                  <c:v>0.07401</c:v>
                </c:pt>
                <c:pt idx="258">
                  <c:v>0.074297</c:v>
                </c:pt>
                <c:pt idx="259">
                  <c:v>0.074584</c:v>
                </c:pt>
                <c:pt idx="260">
                  <c:v>0.074871</c:v>
                </c:pt>
                <c:pt idx="261">
                  <c:v>0.075158</c:v>
                </c:pt>
                <c:pt idx="262">
                  <c:v>0.075445</c:v>
                </c:pt>
                <c:pt idx="263">
                  <c:v>0.075731</c:v>
                </c:pt>
                <c:pt idx="264">
                  <c:v>0.076018</c:v>
                </c:pt>
                <c:pt idx="265">
                  <c:v>0.076305</c:v>
                </c:pt>
                <c:pt idx="266">
                  <c:v>0.076592</c:v>
                </c:pt>
                <c:pt idx="267">
                  <c:v>0.076879</c:v>
                </c:pt>
                <c:pt idx="268">
                  <c:v>0.077166</c:v>
                </c:pt>
                <c:pt idx="269">
                  <c:v>0.077453</c:v>
                </c:pt>
                <c:pt idx="270">
                  <c:v>0.07774</c:v>
                </c:pt>
                <c:pt idx="271">
                  <c:v>0.078026</c:v>
                </c:pt>
                <c:pt idx="272">
                  <c:v>0.078313</c:v>
                </c:pt>
                <c:pt idx="273">
                  <c:v>0.0786</c:v>
                </c:pt>
                <c:pt idx="274">
                  <c:v>0.078887</c:v>
                </c:pt>
                <c:pt idx="275">
                  <c:v>0.079174</c:v>
                </c:pt>
                <c:pt idx="276">
                  <c:v>0.079461</c:v>
                </c:pt>
                <c:pt idx="277">
                  <c:v>0.079748</c:v>
                </c:pt>
                <c:pt idx="278">
                  <c:v>0.080034</c:v>
                </c:pt>
                <c:pt idx="279">
                  <c:v>0.080321</c:v>
                </c:pt>
                <c:pt idx="280">
                  <c:v>0.080608</c:v>
                </c:pt>
                <c:pt idx="281">
                  <c:v>0.080895</c:v>
                </c:pt>
                <c:pt idx="282">
                  <c:v>0.081182</c:v>
                </c:pt>
                <c:pt idx="283">
                  <c:v>0.081469</c:v>
                </c:pt>
                <c:pt idx="284">
                  <c:v>0.081756</c:v>
                </c:pt>
                <c:pt idx="285">
                  <c:v>0.082042</c:v>
                </c:pt>
                <c:pt idx="286">
                  <c:v>0.082329</c:v>
                </c:pt>
                <c:pt idx="287">
                  <c:v>0.082616</c:v>
                </c:pt>
                <c:pt idx="288">
                  <c:v>0.082903</c:v>
                </c:pt>
                <c:pt idx="289">
                  <c:v>0.08319</c:v>
                </c:pt>
                <c:pt idx="290">
                  <c:v>0.083477</c:v>
                </c:pt>
                <c:pt idx="291">
                  <c:v>0.083764</c:v>
                </c:pt>
                <c:pt idx="292">
                  <c:v>0.08405</c:v>
                </c:pt>
                <c:pt idx="293">
                  <c:v>0.084337</c:v>
                </c:pt>
                <c:pt idx="294">
                  <c:v>0.084624</c:v>
                </c:pt>
                <c:pt idx="295">
                  <c:v>0.084911</c:v>
                </c:pt>
                <c:pt idx="296">
                  <c:v>0.085198</c:v>
                </c:pt>
                <c:pt idx="297">
                  <c:v>0.085485</c:v>
                </c:pt>
                <c:pt idx="298">
                  <c:v>0.085772</c:v>
                </c:pt>
                <c:pt idx="299">
                  <c:v>0.086059</c:v>
                </c:pt>
                <c:pt idx="300">
                  <c:v>0.086345</c:v>
                </c:pt>
                <c:pt idx="301">
                  <c:v>0.086632</c:v>
                </c:pt>
                <c:pt idx="302">
                  <c:v>0.086919</c:v>
                </c:pt>
                <c:pt idx="303">
                  <c:v>0.087206</c:v>
                </c:pt>
                <c:pt idx="304">
                  <c:v>0.087493</c:v>
                </c:pt>
                <c:pt idx="305">
                  <c:v>0.08778</c:v>
                </c:pt>
                <c:pt idx="306">
                  <c:v>0.088067</c:v>
                </c:pt>
                <c:pt idx="307">
                  <c:v>0.088353</c:v>
                </c:pt>
                <c:pt idx="308">
                  <c:v>0.08864</c:v>
                </c:pt>
                <c:pt idx="309">
                  <c:v>0.088927</c:v>
                </c:pt>
                <c:pt idx="310">
                  <c:v>0.089214</c:v>
                </c:pt>
                <c:pt idx="311">
                  <c:v>0.089501</c:v>
                </c:pt>
                <c:pt idx="312">
                  <c:v>0.089788</c:v>
                </c:pt>
                <c:pt idx="313">
                  <c:v>0.090075</c:v>
                </c:pt>
                <c:pt idx="314">
                  <c:v>0.090361</c:v>
                </c:pt>
                <c:pt idx="315">
                  <c:v>0.090648</c:v>
                </c:pt>
                <c:pt idx="316">
                  <c:v>0.090935</c:v>
                </c:pt>
                <c:pt idx="317">
                  <c:v>0.091222</c:v>
                </c:pt>
                <c:pt idx="318">
                  <c:v>0.091509</c:v>
                </c:pt>
                <c:pt idx="319">
                  <c:v>0.091796</c:v>
                </c:pt>
                <c:pt idx="320">
                  <c:v>0.092083</c:v>
                </c:pt>
                <c:pt idx="321">
                  <c:v>0.092369</c:v>
                </c:pt>
                <c:pt idx="322">
                  <c:v>0.092656</c:v>
                </c:pt>
                <c:pt idx="323">
                  <c:v>0.092943</c:v>
                </c:pt>
                <c:pt idx="324">
                  <c:v>0.09323</c:v>
                </c:pt>
                <c:pt idx="325">
                  <c:v>0.093517</c:v>
                </c:pt>
                <c:pt idx="326">
                  <c:v>0.093804</c:v>
                </c:pt>
                <c:pt idx="327">
                  <c:v>0.094091</c:v>
                </c:pt>
                <c:pt idx="328">
                  <c:v>0.094378</c:v>
                </c:pt>
                <c:pt idx="329">
                  <c:v>0.094664</c:v>
                </c:pt>
                <c:pt idx="330">
                  <c:v>0.094951</c:v>
                </c:pt>
                <c:pt idx="331">
                  <c:v>0.095238</c:v>
                </c:pt>
                <c:pt idx="332">
                  <c:v>0.095525</c:v>
                </c:pt>
                <c:pt idx="333">
                  <c:v>0.095812</c:v>
                </c:pt>
                <c:pt idx="334">
                  <c:v>0.096099</c:v>
                </c:pt>
                <c:pt idx="335">
                  <c:v>0.096386</c:v>
                </c:pt>
                <c:pt idx="336">
                  <c:v>0.096672</c:v>
                </c:pt>
                <c:pt idx="337">
                  <c:v>0.096959</c:v>
                </c:pt>
                <c:pt idx="338">
                  <c:v>0.097246</c:v>
                </c:pt>
                <c:pt idx="339">
                  <c:v>0.097533</c:v>
                </c:pt>
                <c:pt idx="340">
                  <c:v>0.09782</c:v>
                </c:pt>
                <c:pt idx="341">
                  <c:v>0.098107</c:v>
                </c:pt>
                <c:pt idx="342">
                  <c:v>0.098394</c:v>
                </c:pt>
                <c:pt idx="343">
                  <c:v>0.09868</c:v>
                </c:pt>
                <c:pt idx="344">
                  <c:v>0.098967</c:v>
                </c:pt>
                <c:pt idx="345">
                  <c:v>0.099254</c:v>
                </c:pt>
                <c:pt idx="346">
                  <c:v>0.099541</c:v>
                </c:pt>
                <c:pt idx="347">
                  <c:v>0.099828</c:v>
                </c:pt>
                <c:pt idx="348">
                  <c:v>0.100115</c:v>
                </c:pt>
                <c:pt idx="349">
                  <c:v>0.100402</c:v>
                </c:pt>
                <c:pt idx="350">
                  <c:v>0.100688</c:v>
                </c:pt>
                <c:pt idx="351">
                  <c:v>0.100975</c:v>
                </c:pt>
                <c:pt idx="352">
                  <c:v>0.101262</c:v>
                </c:pt>
                <c:pt idx="353">
                  <c:v>0.101549</c:v>
                </c:pt>
                <c:pt idx="354">
                  <c:v>0.101836</c:v>
                </c:pt>
                <c:pt idx="355">
                  <c:v>0.102123</c:v>
                </c:pt>
                <c:pt idx="356">
                  <c:v>0.10241</c:v>
                </c:pt>
                <c:pt idx="357">
                  <c:v>0.102697</c:v>
                </c:pt>
                <c:pt idx="358">
                  <c:v>0.102983</c:v>
                </c:pt>
                <c:pt idx="359">
                  <c:v>0.10327</c:v>
                </c:pt>
                <c:pt idx="360">
                  <c:v>0.103557</c:v>
                </c:pt>
                <c:pt idx="361">
                  <c:v>0.103844</c:v>
                </c:pt>
                <c:pt idx="362">
                  <c:v>0.104131</c:v>
                </c:pt>
                <c:pt idx="363">
                  <c:v>0.104418</c:v>
                </c:pt>
                <c:pt idx="364">
                  <c:v>0.104705</c:v>
                </c:pt>
                <c:pt idx="365">
                  <c:v>0.104991</c:v>
                </c:pt>
                <c:pt idx="366">
                  <c:v>0.105278</c:v>
                </c:pt>
                <c:pt idx="367">
                  <c:v>0.105565</c:v>
                </c:pt>
                <c:pt idx="368">
                  <c:v>0.105852</c:v>
                </c:pt>
                <c:pt idx="369">
                  <c:v>0.106139</c:v>
                </c:pt>
                <c:pt idx="370">
                  <c:v>0.106426</c:v>
                </c:pt>
                <c:pt idx="371">
                  <c:v>0.106713</c:v>
                </c:pt>
                <c:pt idx="372">
                  <c:v>0.106999</c:v>
                </c:pt>
                <c:pt idx="373">
                  <c:v>0.107286</c:v>
                </c:pt>
                <c:pt idx="374">
                  <c:v>0.107573</c:v>
                </c:pt>
                <c:pt idx="375">
                  <c:v>0.10786</c:v>
                </c:pt>
                <c:pt idx="376">
                  <c:v>0.108147</c:v>
                </c:pt>
                <c:pt idx="377">
                  <c:v>0.108434</c:v>
                </c:pt>
                <c:pt idx="378">
                  <c:v>0.108721</c:v>
                </c:pt>
                <c:pt idx="379">
                  <c:v>0.109007</c:v>
                </c:pt>
                <c:pt idx="380">
                  <c:v>0.109294</c:v>
                </c:pt>
                <c:pt idx="381">
                  <c:v>0.109581</c:v>
                </c:pt>
                <c:pt idx="382">
                  <c:v>0.109868</c:v>
                </c:pt>
                <c:pt idx="383">
                  <c:v>0.110155</c:v>
                </c:pt>
                <c:pt idx="384">
                  <c:v>0.110442</c:v>
                </c:pt>
                <c:pt idx="385">
                  <c:v>0.110729</c:v>
                </c:pt>
                <c:pt idx="386">
                  <c:v>0.111015</c:v>
                </c:pt>
                <c:pt idx="387">
                  <c:v>0.111302</c:v>
                </c:pt>
                <c:pt idx="388">
                  <c:v>0.111589</c:v>
                </c:pt>
                <c:pt idx="389">
                  <c:v>0.111876</c:v>
                </c:pt>
                <c:pt idx="390">
                  <c:v>0.112163</c:v>
                </c:pt>
                <c:pt idx="391">
                  <c:v>0.11245</c:v>
                </c:pt>
                <c:pt idx="392">
                  <c:v>0.112737</c:v>
                </c:pt>
                <c:pt idx="393">
                  <c:v>0.113024</c:v>
                </c:pt>
                <c:pt idx="394">
                  <c:v>0.11331</c:v>
                </c:pt>
                <c:pt idx="395">
                  <c:v>0.113597</c:v>
                </c:pt>
                <c:pt idx="396">
                  <c:v>0.113884</c:v>
                </c:pt>
                <c:pt idx="397">
                  <c:v>0.114171</c:v>
                </c:pt>
                <c:pt idx="398">
                  <c:v>0.114458</c:v>
                </c:pt>
                <c:pt idx="399">
                  <c:v>0.114745</c:v>
                </c:pt>
                <c:pt idx="400">
                  <c:v>0.115032</c:v>
                </c:pt>
                <c:pt idx="401">
                  <c:v>0.115318</c:v>
                </c:pt>
                <c:pt idx="402">
                  <c:v>0.115605</c:v>
                </c:pt>
                <c:pt idx="403">
                  <c:v>0.115892</c:v>
                </c:pt>
                <c:pt idx="404">
                  <c:v>0.116179</c:v>
                </c:pt>
                <c:pt idx="405">
                  <c:v>0.116466</c:v>
                </c:pt>
                <c:pt idx="406">
                  <c:v>0.116753</c:v>
                </c:pt>
                <c:pt idx="407">
                  <c:v>0.11704</c:v>
                </c:pt>
                <c:pt idx="408">
                  <c:v>0.117326</c:v>
                </c:pt>
                <c:pt idx="409">
                  <c:v>0.117613</c:v>
                </c:pt>
                <c:pt idx="410">
                  <c:v>0.1179</c:v>
                </c:pt>
                <c:pt idx="411">
                  <c:v>0.118187</c:v>
                </c:pt>
                <c:pt idx="412">
                  <c:v>0.118474</c:v>
                </c:pt>
                <c:pt idx="413">
                  <c:v>0.118761</c:v>
                </c:pt>
                <c:pt idx="414">
                  <c:v>0.119048</c:v>
                </c:pt>
                <c:pt idx="415">
                  <c:v>0.119334</c:v>
                </c:pt>
                <c:pt idx="416">
                  <c:v>0.119621</c:v>
                </c:pt>
                <c:pt idx="417">
                  <c:v>0.119908</c:v>
                </c:pt>
                <c:pt idx="418">
                  <c:v>0.120195</c:v>
                </c:pt>
                <c:pt idx="419">
                  <c:v>0.120482</c:v>
                </c:pt>
                <c:pt idx="420">
                  <c:v>0.120769</c:v>
                </c:pt>
                <c:pt idx="421">
                  <c:v>0.121056</c:v>
                </c:pt>
                <c:pt idx="422">
                  <c:v>0.121343</c:v>
                </c:pt>
                <c:pt idx="423">
                  <c:v>0.121629</c:v>
                </c:pt>
                <c:pt idx="424">
                  <c:v>0.121916</c:v>
                </c:pt>
                <c:pt idx="425">
                  <c:v>0.122203</c:v>
                </c:pt>
                <c:pt idx="426">
                  <c:v>0.12249</c:v>
                </c:pt>
                <c:pt idx="427">
                  <c:v>0.122777</c:v>
                </c:pt>
                <c:pt idx="428">
                  <c:v>0.123064</c:v>
                </c:pt>
                <c:pt idx="429">
                  <c:v>0.123351</c:v>
                </c:pt>
                <c:pt idx="430">
                  <c:v>0.123637</c:v>
                </c:pt>
                <c:pt idx="431">
                  <c:v>0.123924</c:v>
                </c:pt>
                <c:pt idx="432">
                  <c:v>0.124211</c:v>
                </c:pt>
                <c:pt idx="433">
                  <c:v>0.124498</c:v>
                </c:pt>
                <c:pt idx="434">
                  <c:v>0.124785</c:v>
                </c:pt>
                <c:pt idx="435">
                  <c:v>0.125072</c:v>
                </c:pt>
                <c:pt idx="436">
                  <c:v>0.125359</c:v>
                </c:pt>
                <c:pt idx="437">
                  <c:v>0.125645</c:v>
                </c:pt>
                <c:pt idx="438">
                  <c:v>0.125932</c:v>
                </c:pt>
                <c:pt idx="439">
                  <c:v>0.126219</c:v>
                </c:pt>
                <c:pt idx="440">
                  <c:v>0.126506</c:v>
                </c:pt>
                <c:pt idx="441">
                  <c:v>0.126793</c:v>
                </c:pt>
                <c:pt idx="442">
                  <c:v>0.12708</c:v>
                </c:pt>
                <c:pt idx="443">
                  <c:v>0.127367</c:v>
                </c:pt>
                <c:pt idx="444">
                  <c:v>0.127653</c:v>
                </c:pt>
                <c:pt idx="445">
                  <c:v>0.12794</c:v>
                </c:pt>
                <c:pt idx="446">
                  <c:v>0.128227</c:v>
                </c:pt>
                <c:pt idx="447">
                  <c:v>0.128514</c:v>
                </c:pt>
                <c:pt idx="448">
                  <c:v>0.128801</c:v>
                </c:pt>
                <c:pt idx="449">
                  <c:v>0.129088</c:v>
                </c:pt>
                <c:pt idx="450">
                  <c:v>0.129375</c:v>
                </c:pt>
                <c:pt idx="451">
                  <c:v>0.129662</c:v>
                </c:pt>
                <c:pt idx="452">
                  <c:v>0.129948</c:v>
                </c:pt>
                <c:pt idx="453">
                  <c:v>0.130235</c:v>
                </c:pt>
                <c:pt idx="454">
                  <c:v>0.130522</c:v>
                </c:pt>
                <c:pt idx="455">
                  <c:v>0.130809</c:v>
                </c:pt>
                <c:pt idx="456">
                  <c:v>0.131096</c:v>
                </c:pt>
                <c:pt idx="457">
                  <c:v>0.131383</c:v>
                </c:pt>
                <c:pt idx="458">
                  <c:v>0.13167</c:v>
                </c:pt>
                <c:pt idx="459">
                  <c:v>0.131956</c:v>
                </c:pt>
                <c:pt idx="460">
                  <c:v>0.132243</c:v>
                </c:pt>
                <c:pt idx="461">
                  <c:v>0.13253</c:v>
                </c:pt>
                <c:pt idx="462">
                  <c:v>0.132817</c:v>
                </c:pt>
                <c:pt idx="463">
                  <c:v>0.133104</c:v>
                </c:pt>
                <c:pt idx="464">
                  <c:v>0.133391</c:v>
                </c:pt>
                <c:pt idx="465">
                  <c:v>0.133678</c:v>
                </c:pt>
                <c:pt idx="466">
                  <c:v>0.133964</c:v>
                </c:pt>
                <c:pt idx="467">
                  <c:v>0.134251</c:v>
                </c:pt>
                <c:pt idx="468">
                  <c:v>0.134538</c:v>
                </c:pt>
                <c:pt idx="469">
                  <c:v>0.134825</c:v>
                </c:pt>
                <c:pt idx="470">
                  <c:v>0.135112</c:v>
                </c:pt>
                <c:pt idx="471">
                  <c:v>0.135399</c:v>
                </c:pt>
                <c:pt idx="472">
                  <c:v>0.135686</c:v>
                </c:pt>
                <c:pt idx="473">
                  <c:v>0.135972</c:v>
                </c:pt>
                <c:pt idx="474">
                  <c:v>0.136259</c:v>
                </c:pt>
                <c:pt idx="475">
                  <c:v>0.136546</c:v>
                </c:pt>
                <c:pt idx="476">
                  <c:v>0.136833</c:v>
                </c:pt>
                <c:pt idx="477">
                  <c:v>0.13712</c:v>
                </c:pt>
                <c:pt idx="478">
                  <c:v>0.137407</c:v>
                </c:pt>
                <c:pt idx="479">
                  <c:v>0.137694</c:v>
                </c:pt>
                <c:pt idx="480">
                  <c:v>0.13798</c:v>
                </c:pt>
                <c:pt idx="481">
                  <c:v>0.138267</c:v>
                </c:pt>
                <c:pt idx="482">
                  <c:v>0.138554</c:v>
                </c:pt>
                <c:pt idx="483">
                  <c:v>0.138841</c:v>
                </c:pt>
                <c:pt idx="484">
                  <c:v>0.139128</c:v>
                </c:pt>
                <c:pt idx="485">
                  <c:v>0.139415</c:v>
                </c:pt>
                <c:pt idx="486">
                  <c:v>0.139702</c:v>
                </c:pt>
                <c:pt idx="487">
                  <c:v>0.139989</c:v>
                </c:pt>
                <c:pt idx="488">
                  <c:v>0.140275</c:v>
                </c:pt>
                <c:pt idx="489">
                  <c:v>0.140562</c:v>
                </c:pt>
                <c:pt idx="490">
                  <c:v>0.140849</c:v>
                </c:pt>
                <c:pt idx="491">
                  <c:v>0.141136</c:v>
                </c:pt>
                <c:pt idx="492">
                  <c:v>0.141423</c:v>
                </c:pt>
                <c:pt idx="493">
                  <c:v>0.14171</c:v>
                </c:pt>
                <c:pt idx="494">
                  <c:v>0.141997</c:v>
                </c:pt>
                <c:pt idx="495">
                  <c:v>0.142283</c:v>
                </c:pt>
                <c:pt idx="496">
                  <c:v>0.14257</c:v>
                </c:pt>
                <c:pt idx="497">
                  <c:v>0.142857</c:v>
                </c:pt>
                <c:pt idx="498">
                  <c:v>0.143144</c:v>
                </c:pt>
                <c:pt idx="499">
                  <c:v>0.143431</c:v>
                </c:pt>
                <c:pt idx="500">
                  <c:v>0.143718</c:v>
                </c:pt>
                <c:pt idx="501">
                  <c:v>0.144005</c:v>
                </c:pt>
                <c:pt idx="502">
                  <c:v>0.144291</c:v>
                </c:pt>
                <c:pt idx="503">
                  <c:v>0.144578</c:v>
                </c:pt>
                <c:pt idx="504">
                  <c:v>0.144865</c:v>
                </c:pt>
                <c:pt idx="505">
                  <c:v>0.145152</c:v>
                </c:pt>
                <c:pt idx="506">
                  <c:v>0.145439</c:v>
                </c:pt>
                <c:pt idx="507">
                  <c:v>0.145726</c:v>
                </c:pt>
                <c:pt idx="508">
                  <c:v>0.146013</c:v>
                </c:pt>
                <c:pt idx="509">
                  <c:v>0.146299</c:v>
                </c:pt>
                <c:pt idx="510">
                  <c:v>0.146586</c:v>
                </c:pt>
                <c:pt idx="511">
                  <c:v>0.146873</c:v>
                </c:pt>
                <c:pt idx="512">
                  <c:v>0.14716</c:v>
                </c:pt>
                <c:pt idx="513">
                  <c:v>0.147447</c:v>
                </c:pt>
                <c:pt idx="514">
                  <c:v>0.147734</c:v>
                </c:pt>
                <c:pt idx="515">
                  <c:v>0.148021</c:v>
                </c:pt>
                <c:pt idx="516">
                  <c:v>0.148308</c:v>
                </c:pt>
                <c:pt idx="517">
                  <c:v>0.148594</c:v>
                </c:pt>
                <c:pt idx="518">
                  <c:v>0.148881</c:v>
                </c:pt>
                <c:pt idx="519">
                  <c:v>0.149168</c:v>
                </c:pt>
                <c:pt idx="520">
                  <c:v>0.149455</c:v>
                </c:pt>
                <c:pt idx="521">
                  <c:v>0.149742</c:v>
                </c:pt>
                <c:pt idx="522">
                  <c:v>0.150029</c:v>
                </c:pt>
                <c:pt idx="523">
                  <c:v>0.150316</c:v>
                </c:pt>
                <c:pt idx="524">
                  <c:v>0.150602</c:v>
                </c:pt>
                <c:pt idx="525">
                  <c:v>0.150889</c:v>
                </c:pt>
                <c:pt idx="526">
                  <c:v>0.151176</c:v>
                </c:pt>
                <c:pt idx="527">
                  <c:v>0.151463</c:v>
                </c:pt>
                <c:pt idx="528">
                  <c:v>0.15175</c:v>
                </c:pt>
                <c:pt idx="529">
                  <c:v>0.152037</c:v>
                </c:pt>
                <c:pt idx="530">
                  <c:v>0.152324</c:v>
                </c:pt>
                <c:pt idx="531">
                  <c:v>0.15261</c:v>
                </c:pt>
                <c:pt idx="532">
                  <c:v>0.152897</c:v>
                </c:pt>
                <c:pt idx="533">
                  <c:v>0.153184</c:v>
                </c:pt>
                <c:pt idx="534">
                  <c:v>0.153471</c:v>
                </c:pt>
                <c:pt idx="535">
                  <c:v>0.153758</c:v>
                </c:pt>
                <c:pt idx="536">
                  <c:v>0.154045</c:v>
                </c:pt>
                <c:pt idx="537">
                  <c:v>0.154332</c:v>
                </c:pt>
                <c:pt idx="538">
                  <c:v>0.154618</c:v>
                </c:pt>
                <c:pt idx="539">
                  <c:v>0.154905</c:v>
                </c:pt>
                <c:pt idx="540">
                  <c:v>0.155192</c:v>
                </c:pt>
                <c:pt idx="541">
                  <c:v>0.155479</c:v>
                </c:pt>
                <c:pt idx="542">
                  <c:v>0.155766</c:v>
                </c:pt>
                <c:pt idx="543">
                  <c:v>0.156053</c:v>
                </c:pt>
                <c:pt idx="544">
                  <c:v>0.15634</c:v>
                </c:pt>
                <c:pt idx="545">
                  <c:v>0.156627</c:v>
                </c:pt>
                <c:pt idx="546">
                  <c:v>0.156913</c:v>
                </c:pt>
                <c:pt idx="547">
                  <c:v>0.1572</c:v>
                </c:pt>
                <c:pt idx="548">
                  <c:v>0.157487</c:v>
                </c:pt>
                <c:pt idx="549">
                  <c:v>0.157774</c:v>
                </c:pt>
                <c:pt idx="550">
                  <c:v>0.158061</c:v>
                </c:pt>
                <c:pt idx="551">
                  <c:v>0.158348</c:v>
                </c:pt>
                <c:pt idx="552">
                  <c:v>0.158635</c:v>
                </c:pt>
                <c:pt idx="553">
                  <c:v>0.158921</c:v>
                </c:pt>
                <c:pt idx="554">
                  <c:v>0.159208</c:v>
                </c:pt>
                <c:pt idx="555">
                  <c:v>0.159495</c:v>
                </c:pt>
                <c:pt idx="556">
                  <c:v>0.159782</c:v>
                </c:pt>
                <c:pt idx="557">
                  <c:v>0.160069</c:v>
                </c:pt>
                <c:pt idx="558">
                  <c:v>0.160356</c:v>
                </c:pt>
                <c:pt idx="559">
                  <c:v>0.160643</c:v>
                </c:pt>
                <c:pt idx="560">
                  <c:v>0.160929</c:v>
                </c:pt>
                <c:pt idx="561">
                  <c:v>0.161216</c:v>
                </c:pt>
                <c:pt idx="562">
                  <c:v>0.161503</c:v>
                </c:pt>
                <c:pt idx="563">
                  <c:v>0.16179</c:v>
                </c:pt>
                <c:pt idx="564">
                  <c:v>0.162077</c:v>
                </c:pt>
                <c:pt idx="565">
                  <c:v>0.162364</c:v>
                </c:pt>
                <c:pt idx="566">
                  <c:v>0.162651</c:v>
                </c:pt>
                <c:pt idx="567">
                  <c:v>0.162937</c:v>
                </c:pt>
                <c:pt idx="568">
                  <c:v>0.163224</c:v>
                </c:pt>
                <c:pt idx="569">
                  <c:v>0.163511</c:v>
                </c:pt>
                <c:pt idx="570">
                  <c:v>0.163798</c:v>
                </c:pt>
                <c:pt idx="571">
                  <c:v>0.164085</c:v>
                </c:pt>
                <c:pt idx="572">
                  <c:v>0.164372</c:v>
                </c:pt>
                <c:pt idx="573">
                  <c:v>0.164659</c:v>
                </c:pt>
                <c:pt idx="574">
                  <c:v>0.164945</c:v>
                </c:pt>
                <c:pt idx="575">
                  <c:v>0.165232</c:v>
                </c:pt>
                <c:pt idx="576">
                  <c:v>0.165519</c:v>
                </c:pt>
                <c:pt idx="577">
                  <c:v>0.165806</c:v>
                </c:pt>
                <c:pt idx="578">
                  <c:v>0.166093</c:v>
                </c:pt>
                <c:pt idx="579">
                  <c:v>0.16638</c:v>
                </c:pt>
                <c:pt idx="580">
                  <c:v>0.166667</c:v>
                </c:pt>
                <c:pt idx="581">
                  <c:v>0.166954</c:v>
                </c:pt>
                <c:pt idx="582">
                  <c:v>0.16724</c:v>
                </c:pt>
                <c:pt idx="583">
                  <c:v>0.167527</c:v>
                </c:pt>
                <c:pt idx="584">
                  <c:v>0.167814</c:v>
                </c:pt>
                <c:pt idx="585">
                  <c:v>0.168101</c:v>
                </c:pt>
                <c:pt idx="586">
                  <c:v>0.168388</c:v>
                </c:pt>
                <c:pt idx="587">
                  <c:v>0.168675</c:v>
                </c:pt>
                <c:pt idx="588">
                  <c:v>0.168962</c:v>
                </c:pt>
                <c:pt idx="589">
                  <c:v>0.169248</c:v>
                </c:pt>
                <c:pt idx="590">
                  <c:v>0.169535</c:v>
                </c:pt>
                <c:pt idx="591">
                  <c:v>0.169822</c:v>
                </c:pt>
                <c:pt idx="592">
                  <c:v>0.170109</c:v>
                </c:pt>
                <c:pt idx="593">
                  <c:v>0.170396</c:v>
                </c:pt>
                <c:pt idx="594">
                  <c:v>0.170683</c:v>
                </c:pt>
                <c:pt idx="595">
                  <c:v>0.17097</c:v>
                </c:pt>
                <c:pt idx="596">
                  <c:v>0.171256</c:v>
                </c:pt>
                <c:pt idx="597">
                  <c:v>0.171543</c:v>
                </c:pt>
                <c:pt idx="598">
                  <c:v>0.17183</c:v>
                </c:pt>
                <c:pt idx="599">
                  <c:v>0.172117</c:v>
                </c:pt>
                <c:pt idx="600">
                  <c:v>0.172404</c:v>
                </c:pt>
                <c:pt idx="601">
                  <c:v>0.172691</c:v>
                </c:pt>
                <c:pt idx="602">
                  <c:v>0.172978</c:v>
                </c:pt>
                <c:pt idx="603">
                  <c:v>0.173264</c:v>
                </c:pt>
                <c:pt idx="604">
                  <c:v>0.173551</c:v>
                </c:pt>
                <c:pt idx="605">
                  <c:v>0.173838</c:v>
                </c:pt>
                <c:pt idx="606">
                  <c:v>0.174125</c:v>
                </c:pt>
                <c:pt idx="607">
                  <c:v>0.174412</c:v>
                </c:pt>
                <c:pt idx="608">
                  <c:v>0.174699</c:v>
                </c:pt>
                <c:pt idx="609">
                  <c:v>0.174986</c:v>
                </c:pt>
                <c:pt idx="610">
                  <c:v>0.175273</c:v>
                </c:pt>
                <c:pt idx="611">
                  <c:v>0.175559</c:v>
                </c:pt>
                <c:pt idx="612">
                  <c:v>0.175846</c:v>
                </c:pt>
                <c:pt idx="613">
                  <c:v>0.176133</c:v>
                </c:pt>
                <c:pt idx="614">
                  <c:v>0.17642</c:v>
                </c:pt>
                <c:pt idx="615">
                  <c:v>0.176707</c:v>
                </c:pt>
                <c:pt idx="616">
                  <c:v>0.176994</c:v>
                </c:pt>
                <c:pt idx="617">
                  <c:v>0.177281</c:v>
                </c:pt>
                <c:pt idx="618">
                  <c:v>0.177567</c:v>
                </c:pt>
                <c:pt idx="619">
                  <c:v>0.177854</c:v>
                </c:pt>
                <c:pt idx="620">
                  <c:v>0.178141</c:v>
                </c:pt>
                <c:pt idx="621">
                  <c:v>0.178428</c:v>
                </c:pt>
                <c:pt idx="622">
                  <c:v>0.178715</c:v>
                </c:pt>
                <c:pt idx="623">
                  <c:v>0.179002</c:v>
                </c:pt>
                <c:pt idx="624">
                  <c:v>0.179289</c:v>
                </c:pt>
                <c:pt idx="625">
                  <c:v>0.179575</c:v>
                </c:pt>
                <c:pt idx="626">
                  <c:v>0.179862</c:v>
                </c:pt>
                <c:pt idx="627">
                  <c:v>0.180149</c:v>
                </c:pt>
                <c:pt idx="628">
                  <c:v>0.180436</c:v>
                </c:pt>
                <c:pt idx="629">
                  <c:v>0.180723</c:v>
                </c:pt>
                <c:pt idx="630">
                  <c:v>0.18101</c:v>
                </c:pt>
                <c:pt idx="631">
                  <c:v>0.181297</c:v>
                </c:pt>
                <c:pt idx="632">
                  <c:v>0.181583</c:v>
                </c:pt>
                <c:pt idx="633">
                  <c:v>0.18187</c:v>
                </c:pt>
                <c:pt idx="634">
                  <c:v>0.182157</c:v>
                </c:pt>
                <c:pt idx="635">
                  <c:v>0.182444</c:v>
                </c:pt>
                <c:pt idx="636">
                  <c:v>0.182731</c:v>
                </c:pt>
                <c:pt idx="637">
                  <c:v>0.183018</c:v>
                </c:pt>
                <c:pt idx="638">
                  <c:v>0.183305</c:v>
                </c:pt>
                <c:pt idx="639">
                  <c:v>0.183592</c:v>
                </c:pt>
                <c:pt idx="640">
                  <c:v>0.183878</c:v>
                </c:pt>
                <c:pt idx="641">
                  <c:v>0.184165</c:v>
                </c:pt>
                <c:pt idx="642">
                  <c:v>0.184452</c:v>
                </c:pt>
                <c:pt idx="643">
                  <c:v>0.184739</c:v>
                </c:pt>
                <c:pt idx="644">
                  <c:v>0.185026</c:v>
                </c:pt>
                <c:pt idx="645">
                  <c:v>0.185313</c:v>
                </c:pt>
                <c:pt idx="646">
                  <c:v>0.1856</c:v>
                </c:pt>
                <c:pt idx="647">
                  <c:v>0.185886</c:v>
                </c:pt>
                <c:pt idx="648">
                  <c:v>0.186173</c:v>
                </c:pt>
                <c:pt idx="649">
                  <c:v>0.18646</c:v>
                </c:pt>
                <c:pt idx="650">
                  <c:v>0.186747</c:v>
                </c:pt>
                <c:pt idx="651">
                  <c:v>0.187034</c:v>
                </c:pt>
                <c:pt idx="652">
                  <c:v>0.187321</c:v>
                </c:pt>
                <c:pt idx="653">
                  <c:v>0.187608</c:v>
                </c:pt>
                <c:pt idx="654">
                  <c:v>0.187894</c:v>
                </c:pt>
                <c:pt idx="655">
                  <c:v>0.188181</c:v>
                </c:pt>
                <c:pt idx="656">
                  <c:v>0.188468</c:v>
                </c:pt>
                <c:pt idx="657">
                  <c:v>0.188755</c:v>
                </c:pt>
                <c:pt idx="658">
                  <c:v>0.189042</c:v>
                </c:pt>
                <c:pt idx="659">
                  <c:v>0.189329</c:v>
                </c:pt>
                <c:pt idx="660">
                  <c:v>0.189616</c:v>
                </c:pt>
                <c:pt idx="661">
                  <c:v>0.189902</c:v>
                </c:pt>
                <c:pt idx="662">
                  <c:v>0.190189</c:v>
                </c:pt>
                <c:pt idx="663">
                  <c:v>0.190476</c:v>
                </c:pt>
                <c:pt idx="664">
                  <c:v>0.190763</c:v>
                </c:pt>
                <c:pt idx="665">
                  <c:v>0.19105</c:v>
                </c:pt>
                <c:pt idx="666">
                  <c:v>0.191337</c:v>
                </c:pt>
                <c:pt idx="667">
                  <c:v>0.191624</c:v>
                </c:pt>
                <c:pt idx="668">
                  <c:v>0.19191</c:v>
                </c:pt>
                <c:pt idx="669">
                  <c:v>0.192197</c:v>
                </c:pt>
                <c:pt idx="670">
                  <c:v>0.192484</c:v>
                </c:pt>
                <c:pt idx="671">
                  <c:v>0.192771</c:v>
                </c:pt>
                <c:pt idx="672">
                  <c:v>0.193058</c:v>
                </c:pt>
                <c:pt idx="673">
                  <c:v>0.193345</c:v>
                </c:pt>
                <c:pt idx="674">
                  <c:v>0.193632</c:v>
                </c:pt>
                <c:pt idx="675">
                  <c:v>0.193919</c:v>
                </c:pt>
                <c:pt idx="676">
                  <c:v>0.194205</c:v>
                </c:pt>
                <c:pt idx="677">
                  <c:v>0.194492</c:v>
                </c:pt>
                <c:pt idx="678">
                  <c:v>0.194779</c:v>
                </c:pt>
                <c:pt idx="679">
                  <c:v>0.195066</c:v>
                </c:pt>
                <c:pt idx="680">
                  <c:v>0.195353</c:v>
                </c:pt>
                <c:pt idx="681">
                  <c:v>0.19564</c:v>
                </c:pt>
                <c:pt idx="682">
                  <c:v>0.195927</c:v>
                </c:pt>
                <c:pt idx="683">
                  <c:v>0.196213</c:v>
                </c:pt>
                <c:pt idx="684">
                  <c:v>0.1965</c:v>
                </c:pt>
                <c:pt idx="685">
                  <c:v>0.196787</c:v>
                </c:pt>
                <c:pt idx="686">
                  <c:v>0.197074</c:v>
                </c:pt>
                <c:pt idx="687">
                  <c:v>0.197361</c:v>
                </c:pt>
                <c:pt idx="688">
                  <c:v>0.197648</c:v>
                </c:pt>
                <c:pt idx="689">
                  <c:v>0.197935</c:v>
                </c:pt>
                <c:pt idx="690">
                  <c:v>0.198221</c:v>
                </c:pt>
                <c:pt idx="691">
                  <c:v>0.198508</c:v>
                </c:pt>
                <c:pt idx="692">
                  <c:v>0.198795</c:v>
                </c:pt>
                <c:pt idx="693">
                  <c:v>0.199082</c:v>
                </c:pt>
                <c:pt idx="694">
                  <c:v>0.199369</c:v>
                </c:pt>
                <c:pt idx="695">
                  <c:v>0.199656</c:v>
                </c:pt>
                <c:pt idx="696">
                  <c:v>0.199943</c:v>
                </c:pt>
                <c:pt idx="697">
                  <c:v>0.200229</c:v>
                </c:pt>
                <c:pt idx="698">
                  <c:v>0.200516</c:v>
                </c:pt>
                <c:pt idx="699">
                  <c:v>0.200803</c:v>
                </c:pt>
                <c:pt idx="700">
                  <c:v>0.20109</c:v>
                </c:pt>
                <c:pt idx="701">
                  <c:v>0.201377</c:v>
                </c:pt>
                <c:pt idx="702">
                  <c:v>0.201664</c:v>
                </c:pt>
                <c:pt idx="703">
                  <c:v>0.201951</c:v>
                </c:pt>
                <c:pt idx="704">
                  <c:v>0.202238</c:v>
                </c:pt>
                <c:pt idx="705">
                  <c:v>0.202524</c:v>
                </c:pt>
                <c:pt idx="706">
                  <c:v>0.202811</c:v>
                </c:pt>
                <c:pt idx="707">
                  <c:v>0.203098</c:v>
                </c:pt>
                <c:pt idx="708">
                  <c:v>0.203385</c:v>
                </c:pt>
                <c:pt idx="709">
                  <c:v>0.203672</c:v>
                </c:pt>
                <c:pt idx="710">
                  <c:v>0.203959</c:v>
                </c:pt>
                <c:pt idx="711">
                  <c:v>0.204246</c:v>
                </c:pt>
                <c:pt idx="712">
                  <c:v>0.204532</c:v>
                </c:pt>
                <c:pt idx="713">
                  <c:v>0.204819</c:v>
                </c:pt>
                <c:pt idx="714">
                  <c:v>0.205106</c:v>
                </c:pt>
                <c:pt idx="715">
                  <c:v>0.205393</c:v>
                </c:pt>
                <c:pt idx="716">
                  <c:v>0.20568</c:v>
                </c:pt>
                <c:pt idx="717">
                  <c:v>0.205967</c:v>
                </c:pt>
                <c:pt idx="718">
                  <c:v>0.206254</c:v>
                </c:pt>
                <c:pt idx="719">
                  <c:v>0.20654</c:v>
                </c:pt>
                <c:pt idx="720">
                  <c:v>0.206827</c:v>
                </c:pt>
                <c:pt idx="721">
                  <c:v>0.207114</c:v>
                </c:pt>
                <c:pt idx="722">
                  <c:v>0.207401</c:v>
                </c:pt>
                <c:pt idx="723">
                  <c:v>0.207688</c:v>
                </c:pt>
                <c:pt idx="724">
                  <c:v>0.207975</c:v>
                </c:pt>
                <c:pt idx="725">
                  <c:v>0.208262</c:v>
                </c:pt>
                <c:pt idx="726">
                  <c:v>0.208548</c:v>
                </c:pt>
                <c:pt idx="727">
                  <c:v>0.208835</c:v>
                </c:pt>
                <c:pt idx="728">
                  <c:v>0.209122</c:v>
                </c:pt>
                <c:pt idx="729">
                  <c:v>0.209409</c:v>
                </c:pt>
                <c:pt idx="730">
                  <c:v>0.209696</c:v>
                </c:pt>
                <c:pt idx="731">
                  <c:v>0.209983</c:v>
                </c:pt>
                <c:pt idx="732">
                  <c:v>0.21027</c:v>
                </c:pt>
                <c:pt idx="733">
                  <c:v>0.210557</c:v>
                </c:pt>
                <c:pt idx="734">
                  <c:v>0.210843</c:v>
                </c:pt>
                <c:pt idx="735">
                  <c:v>0.21113</c:v>
                </c:pt>
                <c:pt idx="736">
                  <c:v>0.211417</c:v>
                </c:pt>
                <c:pt idx="737">
                  <c:v>0.211704</c:v>
                </c:pt>
                <c:pt idx="738">
                  <c:v>0.211991</c:v>
                </c:pt>
                <c:pt idx="739">
                  <c:v>0.212278</c:v>
                </c:pt>
                <c:pt idx="740">
                  <c:v>0.212565</c:v>
                </c:pt>
                <c:pt idx="741">
                  <c:v>0.212851</c:v>
                </c:pt>
                <c:pt idx="742">
                  <c:v>0.213138</c:v>
                </c:pt>
                <c:pt idx="743">
                  <c:v>0.213425</c:v>
                </c:pt>
                <c:pt idx="744">
                  <c:v>0.213712</c:v>
                </c:pt>
                <c:pt idx="745">
                  <c:v>0.213999</c:v>
                </c:pt>
                <c:pt idx="746">
                  <c:v>0.214286</c:v>
                </c:pt>
                <c:pt idx="747">
                  <c:v>0.214573</c:v>
                </c:pt>
                <c:pt idx="748">
                  <c:v>0.214859</c:v>
                </c:pt>
                <c:pt idx="749">
                  <c:v>0.215146</c:v>
                </c:pt>
                <c:pt idx="750">
                  <c:v>0.215433</c:v>
                </c:pt>
                <c:pt idx="751">
                  <c:v>0.21572</c:v>
                </c:pt>
                <c:pt idx="752">
                  <c:v>0.216007</c:v>
                </c:pt>
                <c:pt idx="753">
                  <c:v>0.216294</c:v>
                </c:pt>
                <c:pt idx="754">
                  <c:v>0.216581</c:v>
                </c:pt>
                <c:pt idx="755">
                  <c:v>0.216867</c:v>
                </c:pt>
                <c:pt idx="756">
                  <c:v>0.217154</c:v>
                </c:pt>
                <c:pt idx="757">
                  <c:v>0.217441</c:v>
                </c:pt>
                <c:pt idx="758">
                  <c:v>0.217728</c:v>
                </c:pt>
                <c:pt idx="759">
                  <c:v>0.218015</c:v>
                </c:pt>
                <c:pt idx="760">
                  <c:v>0.218302</c:v>
                </c:pt>
                <c:pt idx="761">
                  <c:v>0.218589</c:v>
                </c:pt>
                <c:pt idx="762">
                  <c:v>0.218876</c:v>
                </c:pt>
                <c:pt idx="763">
                  <c:v>0.219162</c:v>
                </c:pt>
                <c:pt idx="764">
                  <c:v>0.219449</c:v>
                </c:pt>
                <c:pt idx="765">
                  <c:v>0.219736</c:v>
                </c:pt>
                <c:pt idx="766">
                  <c:v>0.220023</c:v>
                </c:pt>
                <c:pt idx="767">
                  <c:v>0.22031</c:v>
                </c:pt>
                <c:pt idx="768">
                  <c:v>0.220597</c:v>
                </c:pt>
                <c:pt idx="769">
                  <c:v>0.220884</c:v>
                </c:pt>
                <c:pt idx="770">
                  <c:v>0.22117</c:v>
                </c:pt>
                <c:pt idx="771">
                  <c:v>0.221457</c:v>
                </c:pt>
                <c:pt idx="772">
                  <c:v>0.221744</c:v>
                </c:pt>
                <c:pt idx="773">
                  <c:v>0.222031</c:v>
                </c:pt>
                <c:pt idx="774">
                  <c:v>0.222318</c:v>
                </c:pt>
                <c:pt idx="775">
                  <c:v>0.222605</c:v>
                </c:pt>
                <c:pt idx="776">
                  <c:v>0.222892</c:v>
                </c:pt>
                <c:pt idx="777">
                  <c:v>0.223178</c:v>
                </c:pt>
                <c:pt idx="778">
                  <c:v>0.223465</c:v>
                </c:pt>
                <c:pt idx="779">
                  <c:v>0.223752</c:v>
                </c:pt>
                <c:pt idx="780">
                  <c:v>0.224039</c:v>
                </c:pt>
                <c:pt idx="781">
                  <c:v>0.224326</c:v>
                </c:pt>
                <c:pt idx="782">
                  <c:v>0.224613</c:v>
                </c:pt>
                <c:pt idx="783">
                  <c:v>0.2249</c:v>
                </c:pt>
                <c:pt idx="784">
                  <c:v>0.225186</c:v>
                </c:pt>
                <c:pt idx="785">
                  <c:v>0.225473</c:v>
                </c:pt>
                <c:pt idx="786">
                  <c:v>0.22576</c:v>
                </c:pt>
                <c:pt idx="787">
                  <c:v>0.226047</c:v>
                </c:pt>
                <c:pt idx="788">
                  <c:v>0.226334</c:v>
                </c:pt>
                <c:pt idx="789">
                  <c:v>0.226621</c:v>
                </c:pt>
                <c:pt idx="790">
                  <c:v>0.226908</c:v>
                </c:pt>
                <c:pt idx="791">
                  <c:v>0.227194</c:v>
                </c:pt>
                <c:pt idx="792">
                  <c:v>0.227481</c:v>
                </c:pt>
                <c:pt idx="793">
                  <c:v>0.227768</c:v>
                </c:pt>
                <c:pt idx="794">
                  <c:v>0.228055</c:v>
                </c:pt>
                <c:pt idx="795">
                  <c:v>0.228342</c:v>
                </c:pt>
                <c:pt idx="796">
                  <c:v>0.228629</c:v>
                </c:pt>
                <c:pt idx="797">
                  <c:v>0.228916</c:v>
                </c:pt>
                <c:pt idx="798">
                  <c:v>0.229203</c:v>
                </c:pt>
                <c:pt idx="799">
                  <c:v>0.229489</c:v>
                </c:pt>
                <c:pt idx="800">
                  <c:v>0.229776</c:v>
                </c:pt>
                <c:pt idx="801">
                  <c:v>0.230063</c:v>
                </c:pt>
                <c:pt idx="802">
                  <c:v>0.23035</c:v>
                </c:pt>
                <c:pt idx="803">
                  <c:v>0.230637</c:v>
                </c:pt>
                <c:pt idx="804">
                  <c:v>0.230924</c:v>
                </c:pt>
                <c:pt idx="805">
                  <c:v>0.231211</c:v>
                </c:pt>
                <c:pt idx="806">
                  <c:v>0.231497</c:v>
                </c:pt>
                <c:pt idx="807">
                  <c:v>0.231784</c:v>
                </c:pt>
                <c:pt idx="808">
                  <c:v>0.232071</c:v>
                </c:pt>
                <c:pt idx="809">
                  <c:v>0.232358</c:v>
                </c:pt>
                <c:pt idx="810">
                  <c:v>0.232645</c:v>
                </c:pt>
                <c:pt idx="811">
                  <c:v>0.232932</c:v>
                </c:pt>
                <c:pt idx="812">
                  <c:v>0.233219</c:v>
                </c:pt>
                <c:pt idx="813">
                  <c:v>0.233505</c:v>
                </c:pt>
                <c:pt idx="814">
                  <c:v>0.233792</c:v>
                </c:pt>
                <c:pt idx="815">
                  <c:v>0.234079</c:v>
                </c:pt>
                <c:pt idx="816">
                  <c:v>0.234366</c:v>
                </c:pt>
                <c:pt idx="817">
                  <c:v>0.234653</c:v>
                </c:pt>
                <c:pt idx="818">
                  <c:v>0.23494</c:v>
                </c:pt>
                <c:pt idx="819">
                  <c:v>0.235227</c:v>
                </c:pt>
                <c:pt idx="820">
                  <c:v>0.235513</c:v>
                </c:pt>
                <c:pt idx="821">
                  <c:v>0.2358</c:v>
                </c:pt>
                <c:pt idx="822">
                  <c:v>0.236087</c:v>
                </c:pt>
                <c:pt idx="823">
                  <c:v>0.236374</c:v>
                </c:pt>
                <c:pt idx="824">
                  <c:v>0.236661</c:v>
                </c:pt>
                <c:pt idx="825">
                  <c:v>0.236948</c:v>
                </c:pt>
                <c:pt idx="826">
                  <c:v>0.237235</c:v>
                </c:pt>
                <c:pt idx="827">
                  <c:v>0.237522</c:v>
                </c:pt>
                <c:pt idx="828">
                  <c:v>0.237808</c:v>
                </c:pt>
                <c:pt idx="829">
                  <c:v>0.238095</c:v>
                </c:pt>
                <c:pt idx="830">
                  <c:v>0.238382</c:v>
                </c:pt>
                <c:pt idx="831">
                  <c:v>0.238669</c:v>
                </c:pt>
                <c:pt idx="832">
                  <c:v>0.238956</c:v>
                </c:pt>
                <c:pt idx="833">
                  <c:v>0.239243</c:v>
                </c:pt>
                <c:pt idx="834">
                  <c:v>0.23953</c:v>
                </c:pt>
                <c:pt idx="835">
                  <c:v>0.239816</c:v>
                </c:pt>
                <c:pt idx="836">
                  <c:v>0.240103</c:v>
                </c:pt>
                <c:pt idx="837">
                  <c:v>0.24039</c:v>
                </c:pt>
                <c:pt idx="838">
                  <c:v>0.240677</c:v>
                </c:pt>
                <c:pt idx="839">
                  <c:v>0.240964</c:v>
                </c:pt>
                <c:pt idx="840">
                  <c:v>0.241251</c:v>
                </c:pt>
                <c:pt idx="841">
                  <c:v>0.241538</c:v>
                </c:pt>
                <c:pt idx="842">
                  <c:v>0.241824</c:v>
                </c:pt>
                <c:pt idx="843">
                  <c:v>0.242111</c:v>
                </c:pt>
                <c:pt idx="844">
                  <c:v>0.242398</c:v>
                </c:pt>
                <c:pt idx="845">
                  <c:v>0.242685</c:v>
                </c:pt>
                <c:pt idx="846">
                  <c:v>0.242972</c:v>
                </c:pt>
                <c:pt idx="847">
                  <c:v>0.243259</c:v>
                </c:pt>
                <c:pt idx="848">
                  <c:v>0.243546</c:v>
                </c:pt>
                <c:pt idx="849">
                  <c:v>0.243832</c:v>
                </c:pt>
                <c:pt idx="850">
                  <c:v>0.244119</c:v>
                </c:pt>
                <c:pt idx="851">
                  <c:v>0.244406</c:v>
                </c:pt>
                <c:pt idx="852">
                  <c:v>0.244693</c:v>
                </c:pt>
                <c:pt idx="853">
                  <c:v>0.24498</c:v>
                </c:pt>
                <c:pt idx="854">
                  <c:v>0.245267</c:v>
                </c:pt>
                <c:pt idx="855">
                  <c:v>0.245554</c:v>
                </c:pt>
                <c:pt idx="856">
                  <c:v>0.245841</c:v>
                </c:pt>
                <c:pt idx="857">
                  <c:v>0.246127</c:v>
                </c:pt>
                <c:pt idx="858">
                  <c:v>0.246414</c:v>
                </c:pt>
                <c:pt idx="859">
                  <c:v>0.246701</c:v>
                </c:pt>
                <c:pt idx="860">
                  <c:v>0.246988</c:v>
                </c:pt>
                <c:pt idx="861">
                  <c:v>0.247275</c:v>
                </c:pt>
                <c:pt idx="862">
                  <c:v>0.247562</c:v>
                </c:pt>
                <c:pt idx="863">
                  <c:v>0.247849</c:v>
                </c:pt>
                <c:pt idx="864">
                  <c:v>0.248135</c:v>
                </c:pt>
                <c:pt idx="865">
                  <c:v>0.248422</c:v>
                </c:pt>
                <c:pt idx="866">
                  <c:v>0.248709</c:v>
                </c:pt>
                <c:pt idx="867">
                  <c:v>0.248996</c:v>
                </c:pt>
                <c:pt idx="868">
                  <c:v>0.249283</c:v>
                </c:pt>
                <c:pt idx="869">
                  <c:v>0.24957</c:v>
                </c:pt>
                <c:pt idx="870">
                  <c:v>0.249857</c:v>
                </c:pt>
                <c:pt idx="871">
                  <c:v>0.250143</c:v>
                </c:pt>
                <c:pt idx="872">
                  <c:v>0.25043</c:v>
                </c:pt>
                <c:pt idx="873">
                  <c:v>0.250717</c:v>
                </c:pt>
                <c:pt idx="874">
                  <c:v>0.251004</c:v>
                </c:pt>
                <c:pt idx="875">
                  <c:v>0.251291</c:v>
                </c:pt>
                <c:pt idx="876">
                  <c:v>0.251578</c:v>
                </c:pt>
                <c:pt idx="877">
                  <c:v>0.251865</c:v>
                </c:pt>
                <c:pt idx="878">
                  <c:v>0.252151</c:v>
                </c:pt>
                <c:pt idx="879">
                  <c:v>0.252438</c:v>
                </c:pt>
                <c:pt idx="880">
                  <c:v>0.252725</c:v>
                </c:pt>
                <c:pt idx="881">
                  <c:v>0.253012</c:v>
                </c:pt>
                <c:pt idx="882">
                  <c:v>0.253299</c:v>
                </c:pt>
                <c:pt idx="883">
                  <c:v>0.253586</c:v>
                </c:pt>
                <c:pt idx="884">
                  <c:v>0.253873</c:v>
                </c:pt>
                <c:pt idx="885">
                  <c:v>0.254159</c:v>
                </c:pt>
                <c:pt idx="886">
                  <c:v>0.254446</c:v>
                </c:pt>
                <c:pt idx="887">
                  <c:v>0.254733</c:v>
                </c:pt>
                <c:pt idx="888">
                  <c:v>0.25502</c:v>
                </c:pt>
                <c:pt idx="889">
                  <c:v>0.255307</c:v>
                </c:pt>
                <c:pt idx="890">
                  <c:v>0.255594</c:v>
                </c:pt>
                <c:pt idx="891">
                  <c:v>0.255881</c:v>
                </c:pt>
                <c:pt idx="892">
                  <c:v>0.256168</c:v>
                </c:pt>
                <c:pt idx="893">
                  <c:v>0.256454</c:v>
                </c:pt>
                <c:pt idx="894">
                  <c:v>0.256741</c:v>
                </c:pt>
                <c:pt idx="895">
                  <c:v>0.257028</c:v>
                </c:pt>
                <c:pt idx="896">
                  <c:v>0.257315</c:v>
                </c:pt>
                <c:pt idx="897">
                  <c:v>0.257602</c:v>
                </c:pt>
                <c:pt idx="898">
                  <c:v>0.257889</c:v>
                </c:pt>
                <c:pt idx="899">
                  <c:v>0.258176</c:v>
                </c:pt>
                <c:pt idx="900">
                  <c:v>0.258462</c:v>
                </c:pt>
                <c:pt idx="901">
                  <c:v>0.258749</c:v>
                </c:pt>
                <c:pt idx="902">
                  <c:v>0.259036</c:v>
                </c:pt>
                <c:pt idx="903">
                  <c:v>0.259323</c:v>
                </c:pt>
                <c:pt idx="904">
                  <c:v>0.25961</c:v>
                </c:pt>
                <c:pt idx="905">
                  <c:v>0.259897</c:v>
                </c:pt>
                <c:pt idx="906">
                  <c:v>0.260184</c:v>
                </c:pt>
                <c:pt idx="907">
                  <c:v>0.26047</c:v>
                </c:pt>
                <c:pt idx="908">
                  <c:v>0.260757</c:v>
                </c:pt>
                <c:pt idx="909">
                  <c:v>0.261044</c:v>
                </c:pt>
                <c:pt idx="910">
                  <c:v>0.261331</c:v>
                </c:pt>
                <c:pt idx="911">
                  <c:v>0.261618</c:v>
                </c:pt>
                <c:pt idx="912">
                  <c:v>0.261905</c:v>
                </c:pt>
                <c:pt idx="913">
                  <c:v>0.262192</c:v>
                </c:pt>
                <c:pt idx="914">
                  <c:v>0.262478</c:v>
                </c:pt>
                <c:pt idx="915">
                  <c:v>0.262765</c:v>
                </c:pt>
                <c:pt idx="916">
                  <c:v>0.263052</c:v>
                </c:pt>
                <c:pt idx="917">
                  <c:v>0.263339</c:v>
                </c:pt>
                <c:pt idx="918">
                  <c:v>0.263626</c:v>
                </c:pt>
                <c:pt idx="919">
                  <c:v>0.263913</c:v>
                </c:pt>
                <c:pt idx="920">
                  <c:v>0.2642</c:v>
                </c:pt>
                <c:pt idx="921">
                  <c:v>0.264487</c:v>
                </c:pt>
                <c:pt idx="922">
                  <c:v>0.264773</c:v>
                </c:pt>
                <c:pt idx="923">
                  <c:v>0.26506</c:v>
                </c:pt>
                <c:pt idx="924">
                  <c:v>0.265347</c:v>
                </c:pt>
                <c:pt idx="925">
                  <c:v>0.265634</c:v>
                </c:pt>
                <c:pt idx="926">
                  <c:v>0.265921</c:v>
                </c:pt>
                <c:pt idx="927">
                  <c:v>0.266208</c:v>
                </c:pt>
                <c:pt idx="928">
                  <c:v>0.266495</c:v>
                </c:pt>
                <c:pt idx="929">
                  <c:v>0.266781</c:v>
                </c:pt>
                <c:pt idx="930">
                  <c:v>0.267068</c:v>
                </c:pt>
                <c:pt idx="931">
                  <c:v>0.267355</c:v>
                </c:pt>
                <c:pt idx="932">
                  <c:v>0.267642</c:v>
                </c:pt>
                <c:pt idx="933">
                  <c:v>0.267929</c:v>
                </c:pt>
                <c:pt idx="934">
                  <c:v>0.268216</c:v>
                </c:pt>
                <c:pt idx="935">
                  <c:v>0.268503</c:v>
                </c:pt>
                <c:pt idx="936">
                  <c:v>0.268789</c:v>
                </c:pt>
                <c:pt idx="937">
                  <c:v>0.269076</c:v>
                </c:pt>
                <c:pt idx="938">
                  <c:v>0.269363</c:v>
                </c:pt>
                <c:pt idx="939">
                  <c:v>0.26965</c:v>
                </c:pt>
                <c:pt idx="940">
                  <c:v>0.269937</c:v>
                </c:pt>
                <c:pt idx="941">
                  <c:v>0.270224</c:v>
                </c:pt>
                <c:pt idx="942">
                  <c:v>0.270511</c:v>
                </c:pt>
                <c:pt idx="943">
                  <c:v>0.270797</c:v>
                </c:pt>
                <c:pt idx="944">
                  <c:v>0.271084</c:v>
                </c:pt>
                <c:pt idx="945">
                  <c:v>0.271371</c:v>
                </c:pt>
                <c:pt idx="946">
                  <c:v>0.271658</c:v>
                </c:pt>
                <c:pt idx="947">
                  <c:v>0.271945</c:v>
                </c:pt>
                <c:pt idx="948">
                  <c:v>0.272232</c:v>
                </c:pt>
                <c:pt idx="949">
                  <c:v>0.272519</c:v>
                </c:pt>
                <c:pt idx="950">
                  <c:v>0.272806</c:v>
                </c:pt>
                <c:pt idx="951">
                  <c:v>0.273092</c:v>
                </c:pt>
                <c:pt idx="952">
                  <c:v>0.273379</c:v>
                </c:pt>
                <c:pt idx="953">
                  <c:v>0.273666</c:v>
                </c:pt>
                <c:pt idx="954">
                  <c:v>0.273953</c:v>
                </c:pt>
                <c:pt idx="955">
                  <c:v>0.27424</c:v>
                </c:pt>
                <c:pt idx="956">
                  <c:v>0.274527</c:v>
                </c:pt>
                <c:pt idx="957">
                  <c:v>0.274814</c:v>
                </c:pt>
                <c:pt idx="958">
                  <c:v>0.2751</c:v>
                </c:pt>
                <c:pt idx="959">
                  <c:v>0.275387</c:v>
                </c:pt>
                <c:pt idx="960">
                  <c:v>0.275674</c:v>
                </c:pt>
                <c:pt idx="961">
                  <c:v>0.275961</c:v>
                </c:pt>
                <c:pt idx="962">
                  <c:v>0.276248</c:v>
                </c:pt>
                <c:pt idx="963">
                  <c:v>0.276535</c:v>
                </c:pt>
                <c:pt idx="964">
                  <c:v>0.276822</c:v>
                </c:pt>
                <c:pt idx="965">
                  <c:v>0.277108</c:v>
                </c:pt>
                <c:pt idx="966">
                  <c:v>0.277395</c:v>
                </c:pt>
                <c:pt idx="967">
                  <c:v>0.277682</c:v>
                </c:pt>
                <c:pt idx="968">
                  <c:v>0.277969</c:v>
                </c:pt>
                <c:pt idx="969">
                  <c:v>0.278256</c:v>
                </c:pt>
                <c:pt idx="970">
                  <c:v>0.278543</c:v>
                </c:pt>
                <c:pt idx="971">
                  <c:v>0.27883</c:v>
                </c:pt>
                <c:pt idx="972">
                  <c:v>0.279116</c:v>
                </c:pt>
                <c:pt idx="973">
                  <c:v>0.279403</c:v>
                </c:pt>
                <c:pt idx="974">
                  <c:v>0.27969</c:v>
                </c:pt>
                <c:pt idx="975">
                  <c:v>0.279977</c:v>
                </c:pt>
                <c:pt idx="976">
                  <c:v>0.280264</c:v>
                </c:pt>
                <c:pt idx="977">
                  <c:v>0.280551</c:v>
                </c:pt>
                <c:pt idx="978">
                  <c:v>0.280838</c:v>
                </c:pt>
                <c:pt idx="979">
                  <c:v>0.281124</c:v>
                </c:pt>
                <c:pt idx="980">
                  <c:v>0.281411</c:v>
                </c:pt>
                <c:pt idx="981">
                  <c:v>0.281698</c:v>
                </c:pt>
                <c:pt idx="982">
                  <c:v>0.281985</c:v>
                </c:pt>
                <c:pt idx="983">
                  <c:v>0.282272</c:v>
                </c:pt>
                <c:pt idx="984">
                  <c:v>0.282559</c:v>
                </c:pt>
                <c:pt idx="985">
                  <c:v>0.282846</c:v>
                </c:pt>
                <c:pt idx="986">
                  <c:v>0.283133</c:v>
                </c:pt>
                <c:pt idx="987">
                  <c:v>0.283419</c:v>
                </c:pt>
                <c:pt idx="988">
                  <c:v>0.283706</c:v>
                </c:pt>
                <c:pt idx="989">
                  <c:v>0.283993</c:v>
                </c:pt>
                <c:pt idx="990">
                  <c:v>0.28428</c:v>
                </c:pt>
                <c:pt idx="991">
                  <c:v>0.284567</c:v>
                </c:pt>
                <c:pt idx="992">
                  <c:v>0.284854</c:v>
                </c:pt>
                <c:pt idx="993">
                  <c:v>0.285141</c:v>
                </c:pt>
                <c:pt idx="994">
                  <c:v>0.285427</c:v>
                </c:pt>
                <c:pt idx="995">
                  <c:v>0.285714</c:v>
                </c:pt>
                <c:pt idx="996">
                  <c:v>0.286001</c:v>
                </c:pt>
                <c:pt idx="997">
                  <c:v>0.286288</c:v>
                </c:pt>
                <c:pt idx="998">
                  <c:v>0.286575</c:v>
                </c:pt>
                <c:pt idx="999">
                  <c:v>0.286862</c:v>
                </c:pt>
                <c:pt idx="1000">
                  <c:v>0.287149</c:v>
                </c:pt>
                <c:pt idx="1001">
                  <c:v>0.287435</c:v>
                </c:pt>
                <c:pt idx="1002">
                  <c:v>0.287722</c:v>
                </c:pt>
                <c:pt idx="1003">
                  <c:v>0.288009</c:v>
                </c:pt>
                <c:pt idx="1004">
                  <c:v>0.288296</c:v>
                </c:pt>
                <c:pt idx="1005">
                  <c:v>0.288583</c:v>
                </c:pt>
                <c:pt idx="1006">
                  <c:v>0.28887</c:v>
                </c:pt>
                <c:pt idx="1007">
                  <c:v>0.289157</c:v>
                </c:pt>
                <c:pt idx="1008">
                  <c:v>0.289443</c:v>
                </c:pt>
                <c:pt idx="1009">
                  <c:v>0.28973</c:v>
                </c:pt>
                <c:pt idx="1010">
                  <c:v>0.290017</c:v>
                </c:pt>
                <c:pt idx="1011">
                  <c:v>0.290304</c:v>
                </c:pt>
                <c:pt idx="1012">
                  <c:v>0.290591</c:v>
                </c:pt>
                <c:pt idx="1013">
                  <c:v>0.290878</c:v>
                </c:pt>
                <c:pt idx="1014">
                  <c:v>0.291165</c:v>
                </c:pt>
                <c:pt idx="1015">
                  <c:v>0.291452</c:v>
                </c:pt>
                <c:pt idx="1016">
                  <c:v>0.291738</c:v>
                </c:pt>
                <c:pt idx="1017">
                  <c:v>0.292025</c:v>
                </c:pt>
                <c:pt idx="1018">
                  <c:v>0.292312</c:v>
                </c:pt>
                <c:pt idx="1019">
                  <c:v>0.292599</c:v>
                </c:pt>
                <c:pt idx="1020">
                  <c:v>0.292886</c:v>
                </c:pt>
                <c:pt idx="1021">
                  <c:v>0.293173</c:v>
                </c:pt>
                <c:pt idx="1022">
                  <c:v>0.29346</c:v>
                </c:pt>
                <c:pt idx="1023">
                  <c:v>0.293746</c:v>
                </c:pt>
                <c:pt idx="1024">
                  <c:v>0.294033</c:v>
                </c:pt>
                <c:pt idx="1025">
                  <c:v>0.29432</c:v>
                </c:pt>
                <c:pt idx="1026">
                  <c:v>0.294607</c:v>
                </c:pt>
                <c:pt idx="1027">
                  <c:v>0.294894</c:v>
                </c:pt>
                <c:pt idx="1028">
                  <c:v>0.295181</c:v>
                </c:pt>
                <c:pt idx="1029">
                  <c:v>0.295468</c:v>
                </c:pt>
                <c:pt idx="1030">
                  <c:v>0.295754</c:v>
                </c:pt>
                <c:pt idx="1031">
                  <c:v>0.296041</c:v>
                </c:pt>
                <c:pt idx="1032">
                  <c:v>0.296328</c:v>
                </c:pt>
                <c:pt idx="1033">
                  <c:v>0.296615</c:v>
                </c:pt>
                <c:pt idx="1034">
                  <c:v>0.296902</c:v>
                </c:pt>
                <c:pt idx="1035">
                  <c:v>0.297189</c:v>
                </c:pt>
                <c:pt idx="1036">
                  <c:v>0.297476</c:v>
                </c:pt>
                <c:pt idx="1037">
                  <c:v>0.297762</c:v>
                </c:pt>
                <c:pt idx="1038">
                  <c:v>0.298049</c:v>
                </c:pt>
                <c:pt idx="1039">
                  <c:v>0.298336</c:v>
                </c:pt>
                <c:pt idx="1040">
                  <c:v>0.298623</c:v>
                </c:pt>
                <c:pt idx="1041">
                  <c:v>0.29891</c:v>
                </c:pt>
                <c:pt idx="1042">
                  <c:v>0.299197</c:v>
                </c:pt>
                <c:pt idx="1043">
                  <c:v>0.299484</c:v>
                </c:pt>
                <c:pt idx="1044">
                  <c:v>0.299771</c:v>
                </c:pt>
                <c:pt idx="1045">
                  <c:v>0.300057</c:v>
                </c:pt>
                <c:pt idx="1046">
                  <c:v>0.300344</c:v>
                </c:pt>
                <c:pt idx="1047">
                  <c:v>0.300631</c:v>
                </c:pt>
                <c:pt idx="1048">
                  <c:v>0.300918</c:v>
                </c:pt>
                <c:pt idx="1049">
                  <c:v>0.301205</c:v>
                </c:pt>
                <c:pt idx="1050">
                  <c:v>0.301492</c:v>
                </c:pt>
                <c:pt idx="1051">
                  <c:v>0.301779</c:v>
                </c:pt>
                <c:pt idx="1052">
                  <c:v>0.302065</c:v>
                </c:pt>
                <c:pt idx="1053">
                  <c:v>0.302352</c:v>
                </c:pt>
                <c:pt idx="1054">
                  <c:v>0.302639</c:v>
                </c:pt>
                <c:pt idx="1055">
                  <c:v>0.302926</c:v>
                </c:pt>
                <c:pt idx="1056">
                  <c:v>0.303213</c:v>
                </c:pt>
                <c:pt idx="1057">
                  <c:v>0.3035</c:v>
                </c:pt>
                <c:pt idx="1058">
                  <c:v>0.303787</c:v>
                </c:pt>
                <c:pt idx="1059">
                  <c:v>0.304073</c:v>
                </c:pt>
                <c:pt idx="1060">
                  <c:v>0.30436</c:v>
                </c:pt>
                <c:pt idx="1061">
                  <c:v>0.304647</c:v>
                </c:pt>
                <c:pt idx="1062">
                  <c:v>0.304934</c:v>
                </c:pt>
                <c:pt idx="1063">
                  <c:v>0.305221</c:v>
                </c:pt>
                <c:pt idx="1064">
                  <c:v>0.305508</c:v>
                </c:pt>
                <c:pt idx="1065">
                  <c:v>0.305795</c:v>
                </c:pt>
                <c:pt idx="1066">
                  <c:v>0.306081</c:v>
                </c:pt>
                <c:pt idx="1067">
                  <c:v>0.306368</c:v>
                </c:pt>
                <c:pt idx="1068">
                  <c:v>0.306655</c:v>
                </c:pt>
                <c:pt idx="1069">
                  <c:v>0.306942</c:v>
                </c:pt>
                <c:pt idx="1070">
                  <c:v>0.307229</c:v>
                </c:pt>
                <c:pt idx="1071">
                  <c:v>0.307516</c:v>
                </c:pt>
                <c:pt idx="1072">
                  <c:v>0.307803</c:v>
                </c:pt>
                <c:pt idx="1073">
                  <c:v>0.30809</c:v>
                </c:pt>
                <c:pt idx="1074">
                  <c:v>0.308376</c:v>
                </c:pt>
                <c:pt idx="1075">
                  <c:v>0.308663</c:v>
                </c:pt>
                <c:pt idx="1076">
                  <c:v>0.30895</c:v>
                </c:pt>
                <c:pt idx="1077">
                  <c:v>0.309237</c:v>
                </c:pt>
                <c:pt idx="1078">
                  <c:v>0.309524</c:v>
                </c:pt>
                <c:pt idx="1079">
                  <c:v>0.309811</c:v>
                </c:pt>
                <c:pt idx="1080">
                  <c:v>0.310098</c:v>
                </c:pt>
                <c:pt idx="1081">
                  <c:v>0.310384</c:v>
                </c:pt>
                <c:pt idx="1082">
                  <c:v>0.310671</c:v>
                </c:pt>
                <c:pt idx="1083">
                  <c:v>0.310958</c:v>
                </c:pt>
                <c:pt idx="1084">
                  <c:v>0.311245</c:v>
                </c:pt>
                <c:pt idx="1085">
                  <c:v>0.311532</c:v>
                </c:pt>
                <c:pt idx="1086">
                  <c:v>0.311819</c:v>
                </c:pt>
                <c:pt idx="1087">
                  <c:v>0.312106</c:v>
                </c:pt>
                <c:pt idx="1088">
                  <c:v>0.312392</c:v>
                </c:pt>
                <c:pt idx="1089">
                  <c:v>0.312679</c:v>
                </c:pt>
                <c:pt idx="1090">
                  <c:v>0.312966</c:v>
                </c:pt>
                <c:pt idx="1091">
                  <c:v>0.313253</c:v>
                </c:pt>
                <c:pt idx="1092">
                  <c:v>0.31354</c:v>
                </c:pt>
                <c:pt idx="1093">
                  <c:v>0.313827</c:v>
                </c:pt>
                <c:pt idx="1094">
                  <c:v>0.314114</c:v>
                </c:pt>
                <c:pt idx="1095">
                  <c:v>0.3144</c:v>
                </c:pt>
                <c:pt idx="1096">
                  <c:v>0.314687</c:v>
                </c:pt>
                <c:pt idx="1097">
                  <c:v>0.314974</c:v>
                </c:pt>
                <c:pt idx="1098">
                  <c:v>0.315261</c:v>
                </c:pt>
                <c:pt idx="1099">
                  <c:v>0.315548</c:v>
                </c:pt>
                <c:pt idx="1100">
                  <c:v>0.315835</c:v>
                </c:pt>
                <c:pt idx="1101">
                  <c:v>0.316122</c:v>
                </c:pt>
                <c:pt idx="1102">
                  <c:v>0.316408</c:v>
                </c:pt>
                <c:pt idx="1103">
                  <c:v>0.316695</c:v>
                </c:pt>
                <c:pt idx="1104">
                  <c:v>0.316982</c:v>
                </c:pt>
                <c:pt idx="1105">
                  <c:v>0.317269</c:v>
                </c:pt>
                <c:pt idx="1106">
                  <c:v>0.317556</c:v>
                </c:pt>
                <c:pt idx="1107">
                  <c:v>0.317843</c:v>
                </c:pt>
                <c:pt idx="1108">
                  <c:v>0.31813</c:v>
                </c:pt>
                <c:pt idx="1109">
                  <c:v>0.318417</c:v>
                </c:pt>
                <c:pt idx="1110">
                  <c:v>0.318703</c:v>
                </c:pt>
                <c:pt idx="1111">
                  <c:v>0.31899</c:v>
                </c:pt>
                <c:pt idx="1112">
                  <c:v>0.319277</c:v>
                </c:pt>
                <c:pt idx="1113">
                  <c:v>0.319564</c:v>
                </c:pt>
                <c:pt idx="1114">
                  <c:v>0.319851</c:v>
                </c:pt>
                <c:pt idx="1115">
                  <c:v>0.320138</c:v>
                </c:pt>
                <c:pt idx="1116">
                  <c:v>0.320425</c:v>
                </c:pt>
                <c:pt idx="1117">
                  <c:v>0.320711</c:v>
                </c:pt>
                <c:pt idx="1118">
                  <c:v>0.320998</c:v>
                </c:pt>
                <c:pt idx="1119">
                  <c:v>0.321285</c:v>
                </c:pt>
                <c:pt idx="1120">
                  <c:v>0.321572</c:v>
                </c:pt>
                <c:pt idx="1121">
                  <c:v>0.321859</c:v>
                </c:pt>
                <c:pt idx="1122">
                  <c:v>0.322146</c:v>
                </c:pt>
                <c:pt idx="1123">
                  <c:v>0.322433</c:v>
                </c:pt>
                <c:pt idx="1124">
                  <c:v>0.322719</c:v>
                </c:pt>
                <c:pt idx="1125">
                  <c:v>0.323006</c:v>
                </c:pt>
                <c:pt idx="1126">
                  <c:v>0.323293</c:v>
                </c:pt>
                <c:pt idx="1127">
                  <c:v>0.32358</c:v>
                </c:pt>
                <c:pt idx="1128">
                  <c:v>0.323867</c:v>
                </c:pt>
                <c:pt idx="1129">
                  <c:v>0.324154</c:v>
                </c:pt>
                <c:pt idx="1130">
                  <c:v>0.324441</c:v>
                </c:pt>
                <c:pt idx="1131">
                  <c:v>0.324727</c:v>
                </c:pt>
                <c:pt idx="1132">
                  <c:v>0.325014</c:v>
                </c:pt>
                <c:pt idx="1133">
                  <c:v>0.325301</c:v>
                </c:pt>
                <c:pt idx="1134">
                  <c:v>0.325588</c:v>
                </c:pt>
                <c:pt idx="1135">
                  <c:v>0.325875</c:v>
                </c:pt>
                <c:pt idx="1136">
                  <c:v>0.326162</c:v>
                </c:pt>
                <c:pt idx="1137">
                  <c:v>0.326449</c:v>
                </c:pt>
                <c:pt idx="1138">
                  <c:v>0.326736</c:v>
                </c:pt>
                <c:pt idx="1139">
                  <c:v>0.327022</c:v>
                </c:pt>
                <c:pt idx="1140">
                  <c:v>0.327309</c:v>
                </c:pt>
                <c:pt idx="1141">
                  <c:v>0.327596</c:v>
                </c:pt>
                <c:pt idx="1142">
                  <c:v>0.327883</c:v>
                </c:pt>
                <c:pt idx="1143">
                  <c:v>0.32817</c:v>
                </c:pt>
                <c:pt idx="1144">
                  <c:v>0.328457</c:v>
                </c:pt>
                <c:pt idx="1145">
                  <c:v>0.328744</c:v>
                </c:pt>
                <c:pt idx="1146">
                  <c:v>0.32903</c:v>
                </c:pt>
                <c:pt idx="1147">
                  <c:v>0.329317</c:v>
                </c:pt>
                <c:pt idx="1148">
                  <c:v>0.329604</c:v>
                </c:pt>
                <c:pt idx="1149">
                  <c:v>0.329891</c:v>
                </c:pt>
                <c:pt idx="1150">
                  <c:v>0.330178</c:v>
                </c:pt>
                <c:pt idx="1151">
                  <c:v>0.330465</c:v>
                </c:pt>
                <c:pt idx="1152">
                  <c:v>0.330752</c:v>
                </c:pt>
                <c:pt idx="1153">
                  <c:v>0.331038</c:v>
                </c:pt>
                <c:pt idx="1154">
                  <c:v>0.331325</c:v>
                </c:pt>
                <c:pt idx="1155">
                  <c:v>0.331612</c:v>
                </c:pt>
                <c:pt idx="1156">
                  <c:v>0.331899</c:v>
                </c:pt>
                <c:pt idx="1157">
                  <c:v>0.332186</c:v>
                </c:pt>
                <c:pt idx="1158">
                  <c:v>0.332473</c:v>
                </c:pt>
                <c:pt idx="1159">
                  <c:v>0.33276</c:v>
                </c:pt>
                <c:pt idx="1160">
                  <c:v>0.333046</c:v>
                </c:pt>
                <c:pt idx="1161">
                  <c:v>0.333333</c:v>
                </c:pt>
                <c:pt idx="1162">
                  <c:v>0.33362</c:v>
                </c:pt>
                <c:pt idx="1163">
                  <c:v>0.333907</c:v>
                </c:pt>
                <c:pt idx="1164">
                  <c:v>0.334194</c:v>
                </c:pt>
                <c:pt idx="1165">
                  <c:v>0.334481</c:v>
                </c:pt>
                <c:pt idx="1166">
                  <c:v>0.334768</c:v>
                </c:pt>
                <c:pt idx="1167">
                  <c:v>0.335055</c:v>
                </c:pt>
                <c:pt idx="1168">
                  <c:v>0.335341</c:v>
                </c:pt>
                <c:pt idx="1169">
                  <c:v>0.335628</c:v>
                </c:pt>
                <c:pt idx="1170">
                  <c:v>0.335915</c:v>
                </c:pt>
                <c:pt idx="1171">
                  <c:v>0.336202</c:v>
                </c:pt>
                <c:pt idx="1172">
                  <c:v>0.336489</c:v>
                </c:pt>
                <c:pt idx="1173">
                  <c:v>0.336776</c:v>
                </c:pt>
                <c:pt idx="1174">
                  <c:v>0.337063</c:v>
                </c:pt>
                <c:pt idx="1175">
                  <c:v>0.337349</c:v>
                </c:pt>
                <c:pt idx="1176">
                  <c:v>0.337636</c:v>
                </c:pt>
                <c:pt idx="1177">
                  <c:v>0.337923</c:v>
                </c:pt>
                <c:pt idx="1178">
                  <c:v>0.33821</c:v>
                </c:pt>
                <c:pt idx="1179">
                  <c:v>0.338497</c:v>
                </c:pt>
                <c:pt idx="1180">
                  <c:v>0.338784</c:v>
                </c:pt>
                <c:pt idx="1181">
                  <c:v>0.339071</c:v>
                </c:pt>
                <c:pt idx="1182">
                  <c:v>0.339357</c:v>
                </c:pt>
                <c:pt idx="1183">
                  <c:v>0.339644</c:v>
                </c:pt>
                <c:pt idx="1184">
                  <c:v>0.339931</c:v>
                </c:pt>
                <c:pt idx="1185">
                  <c:v>0.340218</c:v>
                </c:pt>
                <c:pt idx="1186">
                  <c:v>0.340505</c:v>
                </c:pt>
                <c:pt idx="1187">
                  <c:v>0.340792</c:v>
                </c:pt>
                <c:pt idx="1188">
                  <c:v>0.341079</c:v>
                </c:pt>
                <c:pt idx="1189">
                  <c:v>0.341365</c:v>
                </c:pt>
                <c:pt idx="1190">
                  <c:v>0.341652</c:v>
                </c:pt>
                <c:pt idx="1191">
                  <c:v>0.341939</c:v>
                </c:pt>
                <c:pt idx="1192">
                  <c:v>0.342226</c:v>
                </c:pt>
                <c:pt idx="1193">
                  <c:v>0.342513</c:v>
                </c:pt>
                <c:pt idx="1194">
                  <c:v>0.3428</c:v>
                </c:pt>
                <c:pt idx="1195">
                  <c:v>0.343087</c:v>
                </c:pt>
                <c:pt idx="1196">
                  <c:v>0.343373</c:v>
                </c:pt>
                <c:pt idx="1197">
                  <c:v>0.34366</c:v>
                </c:pt>
                <c:pt idx="1198">
                  <c:v>0.343947</c:v>
                </c:pt>
                <c:pt idx="1199">
                  <c:v>0.344234</c:v>
                </c:pt>
                <c:pt idx="1200">
                  <c:v>0.344521</c:v>
                </c:pt>
                <c:pt idx="1201">
                  <c:v>0.344808</c:v>
                </c:pt>
                <c:pt idx="1202">
                  <c:v>0.345095</c:v>
                </c:pt>
                <c:pt idx="1203">
                  <c:v>0.345382</c:v>
                </c:pt>
                <c:pt idx="1204">
                  <c:v>0.345668</c:v>
                </c:pt>
                <c:pt idx="1205">
                  <c:v>0.345955</c:v>
                </c:pt>
                <c:pt idx="1206">
                  <c:v>0.346242</c:v>
                </c:pt>
                <c:pt idx="1207">
                  <c:v>0.346529</c:v>
                </c:pt>
                <c:pt idx="1208">
                  <c:v>0.346816</c:v>
                </c:pt>
                <c:pt idx="1209">
                  <c:v>0.347103</c:v>
                </c:pt>
                <c:pt idx="1210">
                  <c:v>0.34739</c:v>
                </c:pt>
                <c:pt idx="1211">
                  <c:v>0.347676</c:v>
                </c:pt>
                <c:pt idx="1212">
                  <c:v>0.347963</c:v>
                </c:pt>
                <c:pt idx="1213">
                  <c:v>0.34825</c:v>
                </c:pt>
                <c:pt idx="1214">
                  <c:v>0.348537</c:v>
                </c:pt>
                <c:pt idx="1215">
                  <c:v>0.348824</c:v>
                </c:pt>
                <c:pt idx="1216">
                  <c:v>0.349111</c:v>
                </c:pt>
                <c:pt idx="1217">
                  <c:v>0.349398</c:v>
                </c:pt>
                <c:pt idx="1218">
                  <c:v>0.349684</c:v>
                </c:pt>
                <c:pt idx="1219">
                  <c:v>0.349971</c:v>
                </c:pt>
                <c:pt idx="1220">
                  <c:v>0.350258</c:v>
                </c:pt>
                <c:pt idx="1221">
                  <c:v>0.350545</c:v>
                </c:pt>
                <c:pt idx="1222">
                  <c:v>0.350832</c:v>
                </c:pt>
                <c:pt idx="1223">
                  <c:v>0.351119</c:v>
                </c:pt>
                <c:pt idx="1224">
                  <c:v>0.351406</c:v>
                </c:pt>
                <c:pt idx="1225">
                  <c:v>0.351692</c:v>
                </c:pt>
                <c:pt idx="1226">
                  <c:v>0.351979</c:v>
                </c:pt>
                <c:pt idx="1227">
                  <c:v>0.352266</c:v>
                </c:pt>
                <c:pt idx="1228">
                  <c:v>0.352553</c:v>
                </c:pt>
                <c:pt idx="1229">
                  <c:v>0.35284</c:v>
                </c:pt>
                <c:pt idx="1230">
                  <c:v>0.353127</c:v>
                </c:pt>
                <c:pt idx="1231">
                  <c:v>0.353414</c:v>
                </c:pt>
                <c:pt idx="1232">
                  <c:v>0.353701</c:v>
                </c:pt>
                <c:pt idx="1233">
                  <c:v>0.353987</c:v>
                </c:pt>
                <c:pt idx="1234">
                  <c:v>0.354274</c:v>
                </c:pt>
                <c:pt idx="1235">
                  <c:v>0.354561</c:v>
                </c:pt>
                <c:pt idx="1236">
                  <c:v>0.354848</c:v>
                </c:pt>
                <c:pt idx="1237">
                  <c:v>0.355135</c:v>
                </c:pt>
                <c:pt idx="1238">
                  <c:v>0.355422</c:v>
                </c:pt>
                <c:pt idx="1239">
                  <c:v>0.355709</c:v>
                </c:pt>
                <c:pt idx="1240">
                  <c:v>0.355995</c:v>
                </c:pt>
                <c:pt idx="1241">
                  <c:v>0.356282</c:v>
                </c:pt>
                <c:pt idx="1242">
                  <c:v>0.356569</c:v>
                </c:pt>
                <c:pt idx="1243">
                  <c:v>0.356856</c:v>
                </c:pt>
                <c:pt idx="1244">
                  <c:v>0.357143</c:v>
                </c:pt>
                <c:pt idx="1245">
                  <c:v>0.35743</c:v>
                </c:pt>
                <c:pt idx="1246">
                  <c:v>0.357717</c:v>
                </c:pt>
                <c:pt idx="1247">
                  <c:v>0.358003</c:v>
                </c:pt>
                <c:pt idx="1248">
                  <c:v>0.35829</c:v>
                </c:pt>
                <c:pt idx="1249">
                  <c:v>0.358577</c:v>
                </c:pt>
                <c:pt idx="1250">
                  <c:v>0.358864</c:v>
                </c:pt>
                <c:pt idx="1251">
                  <c:v>0.359151</c:v>
                </c:pt>
                <c:pt idx="1252">
                  <c:v>0.359438</c:v>
                </c:pt>
                <c:pt idx="1253">
                  <c:v>0.359725</c:v>
                </c:pt>
                <c:pt idx="1254">
                  <c:v>0.360011</c:v>
                </c:pt>
                <c:pt idx="1255">
                  <c:v>0.360298</c:v>
                </c:pt>
                <c:pt idx="1256">
                  <c:v>0.360585</c:v>
                </c:pt>
                <c:pt idx="1257">
                  <c:v>0.360872</c:v>
                </c:pt>
                <c:pt idx="1258">
                  <c:v>0.361159</c:v>
                </c:pt>
                <c:pt idx="1259">
                  <c:v>0.361446</c:v>
                </c:pt>
                <c:pt idx="1260">
                  <c:v>0.361733</c:v>
                </c:pt>
                <c:pt idx="1261">
                  <c:v>0.36202</c:v>
                </c:pt>
                <c:pt idx="1262">
                  <c:v>0.362306</c:v>
                </c:pt>
                <c:pt idx="1263">
                  <c:v>0.362593</c:v>
                </c:pt>
                <c:pt idx="1264">
                  <c:v>0.36288</c:v>
                </c:pt>
                <c:pt idx="1265">
                  <c:v>0.363167</c:v>
                </c:pt>
                <c:pt idx="1266">
                  <c:v>0.363454</c:v>
                </c:pt>
                <c:pt idx="1267">
                  <c:v>0.363741</c:v>
                </c:pt>
                <c:pt idx="1268">
                  <c:v>0.364028</c:v>
                </c:pt>
                <c:pt idx="1269">
                  <c:v>0.364314</c:v>
                </c:pt>
                <c:pt idx="1270">
                  <c:v>0.364601</c:v>
                </c:pt>
                <c:pt idx="1271">
                  <c:v>0.364888</c:v>
                </c:pt>
                <c:pt idx="1272">
                  <c:v>0.365175</c:v>
                </c:pt>
                <c:pt idx="1273">
                  <c:v>0.365462</c:v>
                </c:pt>
                <c:pt idx="1274">
                  <c:v>0.365749</c:v>
                </c:pt>
                <c:pt idx="1275">
                  <c:v>0.366036</c:v>
                </c:pt>
                <c:pt idx="1276">
                  <c:v>0.366322</c:v>
                </c:pt>
                <c:pt idx="1277">
                  <c:v>0.366609</c:v>
                </c:pt>
                <c:pt idx="1278">
                  <c:v>0.366896</c:v>
                </c:pt>
                <c:pt idx="1279">
                  <c:v>0.367183</c:v>
                </c:pt>
                <c:pt idx="1280">
                  <c:v>0.36747</c:v>
                </c:pt>
                <c:pt idx="1281">
                  <c:v>0.367757</c:v>
                </c:pt>
                <c:pt idx="1282">
                  <c:v>0.368044</c:v>
                </c:pt>
                <c:pt idx="1283">
                  <c:v>0.36833</c:v>
                </c:pt>
                <c:pt idx="1284">
                  <c:v>0.368617</c:v>
                </c:pt>
                <c:pt idx="1285">
                  <c:v>0.368904</c:v>
                </c:pt>
                <c:pt idx="1286">
                  <c:v>0.369191</c:v>
                </c:pt>
                <c:pt idx="1287">
                  <c:v>0.369478</c:v>
                </c:pt>
                <c:pt idx="1288">
                  <c:v>0.369765</c:v>
                </c:pt>
                <c:pt idx="1289">
                  <c:v>0.370052</c:v>
                </c:pt>
                <c:pt idx="1290">
                  <c:v>0.370338</c:v>
                </c:pt>
                <c:pt idx="1291">
                  <c:v>0.370625</c:v>
                </c:pt>
                <c:pt idx="1292">
                  <c:v>0.370912</c:v>
                </c:pt>
                <c:pt idx="1293">
                  <c:v>0.371199</c:v>
                </c:pt>
                <c:pt idx="1294">
                  <c:v>0.371486</c:v>
                </c:pt>
                <c:pt idx="1295">
                  <c:v>0.371773</c:v>
                </c:pt>
                <c:pt idx="1296">
                  <c:v>0.37206</c:v>
                </c:pt>
                <c:pt idx="1297">
                  <c:v>0.372347</c:v>
                </c:pt>
                <c:pt idx="1298">
                  <c:v>0.372633</c:v>
                </c:pt>
                <c:pt idx="1299">
                  <c:v>0.37292</c:v>
                </c:pt>
                <c:pt idx="1300">
                  <c:v>0.373207</c:v>
                </c:pt>
                <c:pt idx="1301">
                  <c:v>0.373494</c:v>
                </c:pt>
                <c:pt idx="1302">
                  <c:v>0.373781</c:v>
                </c:pt>
                <c:pt idx="1303">
                  <c:v>0.374068</c:v>
                </c:pt>
                <c:pt idx="1304">
                  <c:v>0.374355</c:v>
                </c:pt>
                <c:pt idx="1305">
                  <c:v>0.374641</c:v>
                </c:pt>
                <c:pt idx="1306">
                  <c:v>0.374928</c:v>
                </c:pt>
                <c:pt idx="1307">
                  <c:v>0.375215</c:v>
                </c:pt>
                <c:pt idx="1308">
                  <c:v>0.375502</c:v>
                </c:pt>
                <c:pt idx="1309">
                  <c:v>0.375789</c:v>
                </c:pt>
                <c:pt idx="1310">
                  <c:v>0.376076</c:v>
                </c:pt>
                <c:pt idx="1311">
                  <c:v>0.376363</c:v>
                </c:pt>
                <c:pt idx="1312">
                  <c:v>0.376649</c:v>
                </c:pt>
                <c:pt idx="1313">
                  <c:v>0.376936</c:v>
                </c:pt>
                <c:pt idx="1314">
                  <c:v>0.377223</c:v>
                </c:pt>
                <c:pt idx="1315">
                  <c:v>0.37751</c:v>
                </c:pt>
                <c:pt idx="1316">
                  <c:v>0.377797</c:v>
                </c:pt>
                <c:pt idx="1317">
                  <c:v>0.378084</c:v>
                </c:pt>
                <c:pt idx="1318">
                  <c:v>0.378371</c:v>
                </c:pt>
                <c:pt idx="1319">
                  <c:v>0.378657</c:v>
                </c:pt>
                <c:pt idx="1320">
                  <c:v>0.378944</c:v>
                </c:pt>
                <c:pt idx="1321">
                  <c:v>0.379231</c:v>
                </c:pt>
                <c:pt idx="1322">
                  <c:v>0.379518</c:v>
                </c:pt>
                <c:pt idx="1323">
                  <c:v>0.379805</c:v>
                </c:pt>
                <c:pt idx="1324">
                  <c:v>0.380092</c:v>
                </c:pt>
                <c:pt idx="1325">
                  <c:v>0.380379</c:v>
                </c:pt>
                <c:pt idx="1326">
                  <c:v>0.380666</c:v>
                </c:pt>
                <c:pt idx="1327">
                  <c:v>0.380952</c:v>
                </c:pt>
                <c:pt idx="1328">
                  <c:v>0.381239</c:v>
                </c:pt>
                <c:pt idx="1329">
                  <c:v>0.381526</c:v>
                </c:pt>
                <c:pt idx="1330">
                  <c:v>0.381813</c:v>
                </c:pt>
                <c:pt idx="1331">
                  <c:v>0.3821</c:v>
                </c:pt>
                <c:pt idx="1332">
                  <c:v>0.382387</c:v>
                </c:pt>
                <c:pt idx="1333">
                  <c:v>0.382674</c:v>
                </c:pt>
                <c:pt idx="1334">
                  <c:v>0.38296</c:v>
                </c:pt>
                <c:pt idx="1335">
                  <c:v>0.383247</c:v>
                </c:pt>
                <c:pt idx="1336">
                  <c:v>0.383534</c:v>
                </c:pt>
                <c:pt idx="1337">
                  <c:v>0.383821</c:v>
                </c:pt>
                <c:pt idx="1338">
                  <c:v>0.384108</c:v>
                </c:pt>
                <c:pt idx="1339">
                  <c:v>0.384395</c:v>
                </c:pt>
                <c:pt idx="1340">
                  <c:v>0.384682</c:v>
                </c:pt>
                <c:pt idx="1341">
                  <c:v>0.384968</c:v>
                </c:pt>
                <c:pt idx="1342">
                  <c:v>0.385255</c:v>
                </c:pt>
                <c:pt idx="1343">
                  <c:v>0.385542</c:v>
                </c:pt>
                <c:pt idx="1344">
                  <c:v>0.385829</c:v>
                </c:pt>
                <c:pt idx="1345">
                  <c:v>0.386116</c:v>
                </c:pt>
                <c:pt idx="1346">
                  <c:v>0.386403</c:v>
                </c:pt>
                <c:pt idx="1347">
                  <c:v>0.38669</c:v>
                </c:pt>
                <c:pt idx="1348">
                  <c:v>0.386976</c:v>
                </c:pt>
                <c:pt idx="1349">
                  <c:v>0.387263</c:v>
                </c:pt>
                <c:pt idx="1350">
                  <c:v>0.38755</c:v>
                </c:pt>
                <c:pt idx="1351">
                  <c:v>0.387837</c:v>
                </c:pt>
                <c:pt idx="1352">
                  <c:v>0.388124</c:v>
                </c:pt>
                <c:pt idx="1353">
                  <c:v>0.388411</c:v>
                </c:pt>
                <c:pt idx="1354">
                  <c:v>0.388698</c:v>
                </c:pt>
                <c:pt idx="1355">
                  <c:v>0.388985</c:v>
                </c:pt>
                <c:pt idx="1356">
                  <c:v>0.389271</c:v>
                </c:pt>
                <c:pt idx="1357">
                  <c:v>0.389558</c:v>
                </c:pt>
                <c:pt idx="1358">
                  <c:v>0.389845</c:v>
                </c:pt>
                <c:pt idx="1359">
                  <c:v>0.390132</c:v>
                </c:pt>
                <c:pt idx="1360">
                  <c:v>0.390419</c:v>
                </c:pt>
                <c:pt idx="1361">
                  <c:v>0.390706</c:v>
                </c:pt>
                <c:pt idx="1362">
                  <c:v>0.390993</c:v>
                </c:pt>
                <c:pt idx="1363">
                  <c:v>0.391279</c:v>
                </c:pt>
                <c:pt idx="1364">
                  <c:v>0.391566</c:v>
                </c:pt>
                <c:pt idx="1365">
                  <c:v>0.391853</c:v>
                </c:pt>
                <c:pt idx="1366">
                  <c:v>0.39214</c:v>
                </c:pt>
                <c:pt idx="1367">
                  <c:v>0.392427</c:v>
                </c:pt>
                <c:pt idx="1368">
                  <c:v>0.392714</c:v>
                </c:pt>
                <c:pt idx="1369">
                  <c:v>0.393001</c:v>
                </c:pt>
                <c:pt idx="1370">
                  <c:v>0.393287</c:v>
                </c:pt>
                <c:pt idx="1371">
                  <c:v>0.393574</c:v>
                </c:pt>
                <c:pt idx="1372">
                  <c:v>0.393861</c:v>
                </c:pt>
                <c:pt idx="1373">
                  <c:v>0.394148</c:v>
                </c:pt>
                <c:pt idx="1374">
                  <c:v>0.394435</c:v>
                </c:pt>
                <c:pt idx="1375">
                  <c:v>0.394722</c:v>
                </c:pt>
                <c:pt idx="1376">
                  <c:v>0.395009</c:v>
                </c:pt>
                <c:pt idx="1377">
                  <c:v>0.395295</c:v>
                </c:pt>
                <c:pt idx="1378">
                  <c:v>0.395582</c:v>
                </c:pt>
                <c:pt idx="1379">
                  <c:v>0.395869</c:v>
                </c:pt>
                <c:pt idx="1380">
                  <c:v>0.396156</c:v>
                </c:pt>
                <c:pt idx="1381">
                  <c:v>0.396443</c:v>
                </c:pt>
                <c:pt idx="1382">
                  <c:v>0.39673</c:v>
                </c:pt>
                <c:pt idx="1383">
                  <c:v>0.397017</c:v>
                </c:pt>
                <c:pt idx="1384">
                  <c:v>0.397303</c:v>
                </c:pt>
                <c:pt idx="1385">
                  <c:v>0.39759</c:v>
                </c:pt>
                <c:pt idx="1386">
                  <c:v>0.397877</c:v>
                </c:pt>
                <c:pt idx="1387">
                  <c:v>0.398164</c:v>
                </c:pt>
                <c:pt idx="1388">
                  <c:v>0.398451</c:v>
                </c:pt>
                <c:pt idx="1389">
                  <c:v>0.398738</c:v>
                </c:pt>
                <c:pt idx="1390">
                  <c:v>0.399025</c:v>
                </c:pt>
                <c:pt idx="1391">
                  <c:v>0.399312</c:v>
                </c:pt>
                <c:pt idx="1392">
                  <c:v>0.399598</c:v>
                </c:pt>
                <c:pt idx="1393">
                  <c:v>0.399885</c:v>
                </c:pt>
                <c:pt idx="1394">
                  <c:v>0.400172</c:v>
                </c:pt>
                <c:pt idx="1395">
                  <c:v>0.400459</c:v>
                </c:pt>
                <c:pt idx="1396">
                  <c:v>0.400746</c:v>
                </c:pt>
                <c:pt idx="1397">
                  <c:v>0.401033</c:v>
                </c:pt>
                <c:pt idx="1398">
                  <c:v>0.40132</c:v>
                </c:pt>
                <c:pt idx="1399">
                  <c:v>0.401606</c:v>
                </c:pt>
                <c:pt idx="1400">
                  <c:v>0.401893</c:v>
                </c:pt>
                <c:pt idx="1401">
                  <c:v>0.40218</c:v>
                </c:pt>
                <c:pt idx="1402">
                  <c:v>0.402467</c:v>
                </c:pt>
                <c:pt idx="1403">
                  <c:v>0.402754</c:v>
                </c:pt>
                <c:pt idx="1404">
                  <c:v>0.403041</c:v>
                </c:pt>
                <c:pt idx="1405">
                  <c:v>0.403328</c:v>
                </c:pt>
                <c:pt idx="1406">
                  <c:v>0.403614</c:v>
                </c:pt>
                <c:pt idx="1407">
                  <c:v>0.403901</c:v>
                </c:pt>
                <c:pt idx="1408">
                  <c:v>0.404188</c:v>
                </c:pt>
                <c:pt idx="1409">
                  <c:v>0.404475</c:v>
                </c:pt>
                <c:pt idx="1410">
                  <c:v>0.404762</c:v>
                </c:pt>
                <c:pt idx="1411">
                  <c:v>0.405049</c:v>
                </c:pt>
                <c:pt idx="1412">
                  <c:v>0.405336</c:v>
                </c:pt>
                <c:pt idx="1413">
                  <c:v>0.405622</c:v>
                </c:pt>
                <c:pt idx="1414">
                  <c:v>0.405909</c:v>
                </c:pt>
                <c:pt idx="1415">
                  <c:v>0.406196</c:v>
                </c:pt>
                <c:pt idx="1416">
                  <c:v>0.406483</c:v>
                </c:pt>
                <c:pt idx="1417">
                  <c:v>0.40677</c:v>
                </c:pt>
                <c:pt idx="1418">
                  <c:v>0.407057</c:v>
                </c:pt>
                <c:pt idx="1419">
                  <c:v>0.407344</c:v>
                </c:pt>
                <c:pt idx="1420">
                  <c:v>0.407631</c:v>
                </c:pt>
                <c:pt idx="1421">
                  <c:v>0.407917</c:v>
                </c:pt>
                <c:pt idx="1422">
                  <c:v>0.408204</c:v>
                </c:pt>
                <c:pt idx="1423">
                  <c:v>0.408491</c:v>
                </c:pt>
                <c:pt idx="1424">
                  <c:v>0.408778</c:v>
                </c:pt>
                <c:pt idx="1425">
                  <c:v>0.409065</c:v>
                </c:pt>
                <c:pt idx="1426">
                  <c:v>0.409352</c:v>
                </c:pt>
                <c:pt idx="1427">
                  <c:v>0.409639</c:v>
                </c:pt>
                <c:pt idx="1428">
                  <c:v>0.409925</c:v>
                </c:pt>
                <c:pt idx="1429">
                  <c:v>0.410212</c:v>
                </c:pt>
                <c:pt idx="1430">
                  <c:v>0.410499</c:v>
                </c:pt>
                <c:pt idx="1431">
                  <c:v>0.410786</c:v>
                </c:pt>
                <c:pt idx="1432">
                  <c:v>0.411073</c:v>
                </c:pt>
                <c:pt idx="1433">
                  <c:v>0.41136</c:v>
                </c:pt>
                <c:pt idx="1434">
                  <c:v>0.411647</c:v>
                </c:pt>
                <c:pt idx="1435">
                  <c:v>0.411933</c:v>
                </c:pt>
                <c:pt idx="1436">
                  <c:v>0.41222</c:v>
                </c:pt>
                <c:pt idx="1437">
                  <c:v>0.412507</c:v>
                </c:pt>
                <c:pt idx="1438">
                  <c:v>0.412794</c:v>
                </c:pt>
                <c:pt idx="1439">
                  <c:v>0.413081</c:v>
                </c:pt>
                <c:pt idx="1440">
                  <c:v>0.413368</c:v>
                </c:pt>
                <c:pt idx="1441">
                  <c:v>0.413655</c:v>
                </c:pt>
                <c:pt idx="1442">
                  <c:v>0.413941</c:v>
                </c:pt>
                <c:pt idx="1443">
                  <c:v>0.414228</c:v>
                </c:pt>
                <c:pt idx="1444">
                  <c:v>0.414515</c:v>
                </c:pt>
                <c:pt idx="1445">
                  <c:v>0.414802</c:v>
                </c:pt>
                <c:pt idx="1446">
                  <c:v>0.415089</c:v>
                </c:pt>
                <c:pt idx="1447">
                  <c:v>0.415376</c:v>
                </c:pt>
                <c:pt idx="1448">
                  <c:v>0.415663</c:v>
                </c:pt>
                <c:pt idx="1449">
                  <c:v>0.41595</c:v>
                </c:pt>
                <c:pt idx="1450">
                  <c:v>0.416236</c:v>
                </c:pt>
                <c:pt idx="1451">
                  <c:v>0.416523</c:v>
                </c:pt>
                <c:pt idx="1452">
                  <c:v>0.41681</c:v>
                </c:pt>
                <c:pt idx="1453">
                  <c:v>0.417097</c:v>
                </c:pt>
                <c:pt idx="1454">
                  <c:v>0.417384</c:v>
                </c:pt>
                <c:pt idx="1455">
                  <c:v>0.417671</c:v>
                </c:pt>
                <c:pt idx="1456">
                  <c:v>0.417958</c:v>
                </c:pt>
                <c:pt idx="1457">
                  <c:v>0.418244</c:v>
                </c:pt>
                <c:pt idx="1458">
                  <c:v>0.418531</c:v>
                </c:pt>
                <c:pt idx="1459">
                  <c:v>0.418818</c:v>
                </c:pt>
                <c:pt idx="1460">
                  <c:v>0.419105</c:v>
                </c:pt>
                <c:pt idx="1461">
                  <c:v>0.419392</c:v>
                </c:pt>
                <c:pt idx="1462">
                  <c:v>0.419679</c:v>
                </c:pt>
                <c:pt idx="1463">
                  <c:v>0.419966</c:v>
                </c:pt>
                <c:pt idx="1464">
                  <c:v>0.420252</c:v>
                </c:pt>
                <c:pt idx="1465">
                  <c:v>0.420539</c:v>
                </c:pt>
                <c:pt idx="1466">
                  <c:v>0.420826</c:v>
                </c:pt>
                <c:pt idx="1467">
                  <c:v>0.421113</c:v>
                </c:pt>
                <c:pt idx="1468">
                  <c:v>0.4214</c:v>
                </c:pt>
                <c:pt idx="1469">
                  <c:v>0.421687</c:v>
                </c:pt>
                <c:pt idx="1470">
                  <c:v>0.421974</c:v>
                </c:pt>
                <c:pt idx="1471">
                  <c:v>0.42226</c:v>
                </c:pt>
                <c:pt idx="1472">
                  <c:v>0.422547</c:v>
                </c:pt>
                <c:pt idx="1473">
                  <c:v>0.422834</c:v>
                </c:pt>
                <c:pt idx="1474">
                  <c:v>0.423121</c:v>
                </c:pt>
                <c:pt idx="1475">
                  <c:v>0.423408</c:v>
                </c:pt>
                <c:pt idx="1476">
                  <c:v>0.423695</c:v>
                </c:pt>
                <c:pt idx="1477">
                  <c:v>0.423982</c:v>
                </c:pt>
                <c:pt idx="1478">
                  <c:v>0.424269</c:v>
                </c:pt>
                <c:pt idx="1479">
                  <c:v>0.424555</c:v>
                </c:pt>
                <c:pt idx="1480">
                  <c:v>0.424842</c:v>
                </c:pt>
                <c:pt idx="1481">
                  <c:v>0.425129</c:v>
                </c:pt>
                <c:pt idx="1482">
                  <c:v>0.425416</c:v>
                </c:pt>
                <c:pt idx="1483">
                  <c:v>0.425703</c:v>
                </c:pt>
                <c:pt idx="1484">
                  <c:v>0.42599</c:v>
                </c:pt>
                <c:pt idx="1485">
                  <c:v>0.426277</c:v>
                </c:pt>
                <c:pt idx="1486">
                  <c:v>0.426563</c:v>
                </c:pt>
                <c:pt idx="1487">
                  <c:v>0.42685</c:v>
                </c:pt>
                <c:pt idx="1488">
                  <c:v>0.427137</c:v>
                </c:pt>
                <c:pt idx="1489">
                  <c:v>0.427424</c:v>
                </c:pt>
                <c:pt idx="1490">
                  <c:v>0.427711</c:v>
                </c:pt>
                <c:pt idx="1491">
                  <c:v>0.427998</c:v>
                </c:pt>
                <c:pt idx="1492">
                  <c:v>0.428285</c:v>
                </c:pt>
                <c:pt idx="1493">
                  <c:v>0.428571</c:v>
                </c:pt>
                <c:pt idx="1494">
                  <c:v>0.428858</c:v>
                </c:pt>
                <c:pt idx="1495">
                  <c:v>0.429145</c:v>
                </c:pt>
                <c:pt idx="1496">
                  <c:v>0.429432</c:v>
                </c:pt>
                <c:pt idx="1497">
                  <c:v>0.429719</c:v>
                </c:pt>
                <c:pt idx="1498">
                  <c:v>0.430006</c:v>
                </c:pt>
                <c:pt idx="1499">
                  <c:v>0.430293</c:v>
                </c:pt>
                <c:pt idx="1500">
                  <c:v>0.430579</c:v>
                </c:pt>
                <c:pt idx="1501">
                  <c:v>0.430866</c:v>
                </c:pt>
                <c:pt idx="1502">
                  <c:v>0.431153</c:v>
                </c:pt>
                <c:pt idx="1503">
                  <c:v>0.43144</c:v>
                </c:pt>
                <c:pt idx="1504">
                  <c:v>0.431727</c:v>
                </c:pt>
                <c:pt idx="1505">
                  <c:v>0.432014</c:v>
                </c:pt>
                <c:pt idx="1506">
                  <c:v>0.432301</c:v>
                </c:pt>
                <c:pt idx="1507">
                  <c:v>0.432587</c:v>
                </c:pt>
                <c:pt idx="1508">
                  <c:v>0.432874</c:v>
                </c:pt>
                <c:pt idx="1509">
                  <c:v>0.433161</c:v>
                </c:pt>
                <c:pt idx="1510">
                  <c:v>0.433448</c:v>
                </c:pt>
                <c:pt idx="1511">
                  <c:v>0.433735</c:v>
                </c:pt>
                <c:pt idx="1512">
                  <c:v>0.434022</c:v>
                </c:pt>
                <c:pt idx="1513">
                  <c:v>0.434309</c:v>
                </c:pt>
                <c:pt idx="1514">
                  <c:v>0.434596</c:v>
                </c:pt>
                <c:pt idx="1515">
                  <c:v>0.434882</c:v>
                </c:pt>
                <c:pt idx="1516">
                  <c:v>0.435169</c:v>
                </c:pt>
                <c:pt idx="1517">
                  <c:v>0.435456</c:v>
                </c:pt>
                <c:pt idx="1518">
                  <c:v>0.435743</c:v>
                </c:pt>
                <c:pt idx="1519">
                  <c:v>0.43603</c:v>
                </c:pt>
                <c:pt idx="1520">
                  <c:v>0.436317</c:v>
                </c:pt>
                <c:pt idx="1521">
                  <c:v>0.436604</c:v>
                </c:pt>
                <c:pt idx="1522">
                  <c:v>0.43689</c:v>
                </c:pt>
                <c:pt idx="1523">
                  <c:v>0.437177</c:v>
                </c:pt>
                <c:pt idx="1524">
                  <c:v>0.437464</c:v>
                </c:pt>
                <c:pt idx="1525">
                  <c:v>0.437751</c:v>
                </c:pt>
                <c:pt idx="1526">
                  <c:v>0.438038</c:v>
                </c:pt>
                <c:pt idx="1527">
                  <c:v>0.438325</c:v>
                </c:pt>
                <c:pt idx="1528">
                  <c:v>0.438612</c:v>
                </c:pt>
                <c:pt idx="1529">
                  <c:v>0.438898</c:v>
                </c:pt>
                <c:pt idx="1530">
                  <c:v>0.439185</c:v>
                </c:pt>
                <c:pt idx="1531">
                  <c:v>0.439472</c:v>
                </c:pt>
                <c:pt idx="1532">
                  <c:v>0.439759</c:v>
                </c:pt>
                <c:pt idx="1533">
                  <c:v>0.440046</c:v>
                </c:pt>
                <c:pt idx="1534">
                  <c:v>0.440333</c:v>
                </c:pt>
                <c:pt idx="1535">
                  <c:v>0.44062</c:v>
                </c:pt>
                <c:pt idx="1536">
                  <c:v>0.440906</c:v>
                </c:pt>
                <c:pt idx="1537">
                  <c:v>0.441193</c:v>
                </c:pt>
                <c:pt idx="1538">
                  <c:v>0.44148</c:v>
                </c:pt>
                <c:pt idx="1539">
                  <c:v>0.441767</c:v>
                </c:pt>
                <c:pt idx="1540">
                  <c:v>0.442054</c:v>
                </c:pt>
                <c:pt idx="1541">
                  <c:v>0.442341</c:v>
                </c:pt>
                <c:pt idx="1542">
                  <c:v>0.442628</c:v>
                </c:pt>
                <c:pt idx="1543">
                  <c:v>0.442915</c:v>
                </c:pt>
                <c:pt idx="1544">
                  <c:v>0.443201</c:v>
                </c:pt>
                <c:pt idx="1545">
                  <c:v>0.443488</c:v>
                </c:pt>
                <c:pt idx="1546">
                  <c:v>0.443775</c:v>
                </c:pt>
                <c:pt idx="1547">
                  <c:v>0.444062</c:v>
                </c:pt>
                <c:pt idx="1548">
                  <c:v>0.444349</c:v>
                </c:pt>
                <c:pt idx="1549">
                  <c:v>0.444636</c:v>
                </c:pt>
                <c:pt idx="1550">
                  <c:v>0.444923</c:v>
                </c:pt>
                <c:pt idx="1551">
                  <c:v>0.445209</c:v>
                </c:pt>
                <c:pt idx="1552">
                  <c:v>0.445496</c:v>
                </c:pt>
                <c:pt idx="1553">
                  <c:v>0.445783</c:v>
                </c:pt>
                <c:pt idx="1554">
                  <c:v>0.44607</c:v>
                </c:pt>
                <c:pt idx="1555">
                  <c:v>0.446357</c:v>
                </c:pt>
                <c:pt idx="1556">
                  <c:v>0.446644</c:v>
                </c:pt>
                <c:pt idx="1557">
                  <c:v>0.446931</c:v>
                </c:pt>
                <c:pt idx="1558">
                  <c:v>0.447217</c:v>
                </c:pt>
                <c:pt idx="1559">
                  <c:v>0.447504</c:v>
                </c:pt>
                <c:pt idx="1560">
                  <c:v>0.447791</c:v>
                </c:pt>
                <c:pt idx="1561">
                  <c:v>0.448078</c:v>
                </c:pt>
                <c:pt idx="1562">
                  <c:v>0.448365</c:v>
                </c:pt>
                <c:pt idx="1563">
                  <c:v>0.448652</c:v>
                </c:pt>
                <c:pt idx="1564">
                  <c:v>0.448939</c:v>
                </c:pt>
                <c:pt idx="1565">
                  <c:v>0.449225</c:v>
                </c:pt>
                <c:pt idx="1566">
                  <c:v>0.449512</c:v>
                </c:pt>
                <c:pt idx="1567">
                  <c:v>0.449799</c:v>
                </c:pt>
                <c:pt idx="1568">
                  <c:v>0.450086</c:v>
                </c:pt>
                <c:pt idx="1569">
                  <c:v>0.450373</c:v>
                </c:pt>
                <c:pt idx="1570">
                  <c:v>0.45066</c:v>
                </c:pt>
                <c:pt idx="1571">
                  <c:v>0.450947</c:v>
                </c:pt>
                <c:pt idx="1572">
                  <c:v>0.451234</c:v>
                </c:pt>
                <c:pt idx="1573">
                  <c:v>0.45152</c:v>
                </c:pt>
                <c:pt idx="1574">
                  <c:v>0.451807</c:v>
                </c:pt>
                <c:pt idx="1575">
                  <c:v>0.452094</c:v>
                </c:pt>
                <c:pt idx="1576">
                  <c:v>0.452381</c:v>
                </c:pt>
                <c:pt idx="1577">
                  <c:v>0.452668</c:v>
                </c:pt>
                <c:pt idx="1578">
                  <c:v>0.452955</c:v>
                </c:pt>
                <c:pt idx="1579">
                  <c:v>0.453242</c:v>
                </c:pt>
                <c:pt idx="1580">
                  <c:v>0.453528</c:v>
                </c:pt>
                <c:pt idx="1581">
                  <c:v>0.453815</c:v>
                </c:pt>
                <c:pt idx="1582">
                  <c:v>0.454102</c:v>
                </c:pt>
                <c:pt idx="1583">
                  <c:v>0.454389</c:v>
                </c:pt>
                <c:pt idx="1584">
                  <c:v>0.454676</c:v>
                </c:pt>
                <c:pt idx="1585">
                  <c:v>0.454963</c:v>
                </c:pt>
                <c:pt idx="1586">
                  <c:v>0.45525</c:v>
                </c:pt>
                <c:pt idx="1587">
                  <c:v>0.455536</c:v>
                </c:pt>
                <c:pt idx="1588">
                  <c:v>0.455823</c:v>
                </c:pt>
                <c:pt idx="1589">
                  <c:v>0.45611</c:v>
                </c:pt>
                <c:pt idx="1590">
                  <c:v>0.456397</c:v>
                </c:pt>
                <c:pt idx="1591">
                  <c:v>0.456684</c:v>
                </c:pt>
                <c:pt idx="1592">
                  <c:v>0.456971</c:v>
                </c:pt>
                <c:pt idx="1593">
                  <c:v>0.457258</c:v>
                </c:pt>
                <c:pt idx="1594">
                  <c:v>0.457544</c:v>
                </c:pt>
                <c:pt idx="1595">
                  <c:v>0.457831</c:v>
                </c:pt>
                <c:pt idx="1596">
                  <c:v>0.458118</c:v>
                </c:pt>
                <c:pt idx="1597">
                  <c:v>0.458405</c:v>
                </c:pt>
                <c:pt idx="1598">
                  <c:v>0.458692</c:v>
                </c:pt>
                <c:pt idx="1599">
                  <c:v>0.458979</c:v>
                </c:pt>
                <c:pt idx="1600">
                  <c:v>0.459266</c:v>
                </c:pt>
                <c:pt idx="1601">
                  <c:v>0.459552</c:v>
                </c:pt>
                <c:pt idx="1602">
                  <c:v>0.459839</c:v>
                </c:pt>
                <c:pt idx="1603">
                  <c:v>0.460126</c:v>
                </c:pt>
                <c:pt idx="1604">
                  <c:v>0.460413</c:v>
                </c:pt>
                <c:pt idx="1605">
                  <c:v>0.4607</c:v>
                </c:pt>
                <c:pt idx="1606">
                  <c:v>0.460987</c:v>
                </c:pt>
                <c:pt idx="1607">
                  <c:v>0.461274</c:v>
                </c:pt>
                <c:pt idx="1608">
                  <c:v>0.461561</c:v>
                </c:pt>
                <c:pt idx="1609">
                  <c:v>0.461847</c:v>
                </c:pt>
                <c:pt idx="1610">
                  <c:v>0.462134</c:v>
                </c:pt>
                <c:pt idx="1611">
                  <c:v>0.462421</c:v>
                </c:pt>
                <c:pt idx="1612">
                  <c:v>0.462708</c:v>
                </c:pt>
                <c:pt idx="1613">
                  <c:v>0.462995</c:v>
                </c:pt>
                <c:pt idx="1614">
                  <c:v>0.463282</c:v>
                </c:pt>
                <c:pt idx="1615">
                  <c:v>0.463569</c:v>
                </c:pt>
                <c:pt idx="1616">
                  <c:v>0.463855</c:v>
                </c:pt>
                <c:pt idx="1617">
                  <c:v>0.464142</c:v>
                </c:pt>
                <c:pt idx="1618">
                  <c:v>0.464429</c:v>
                </c:pt>
                <c:pt idx="1619">
                  <c:v>0.464716</c:v>
                </c:pt>
                <c:pt idx="1620">
                  <c:v>0.465003</c:v>
                </c:pt>
                <c:pt idx="1621">
                  <c:v>0.46529</c:v>
                </c:pt>
                <c:pt idx="1622">
                  <c:v>0.465577</c:v>
                </c:pt>
                <c:pt idx="1623">
                  <c:v>0.465863</c:v>
                </c:pt>
                <c:pt idx="1624">
                  <c:v>0.46615</c:v>
                </c:pt>
                <c:pt idx="1625">
                  <c:v>0.466437</c:v>
                </c:pt>
                <c:pt idx="1626">
                  <c:v>0.466724</c:v>
                </c:pt>
                <c:pt idx="1627">
                  <c:v>0.467011</c:v>
                </c:pt>
                <c:pt idx="1628">
                  <c:v>0.467298</c:v>
                </c:pt>
                <c:pt idx="1629">
                  <c:v>0.467585</c:v>
                </c:pt>
                <c:pt idx="1630">
                  <c:v>0.467871</c:v>
                </c:pt>
                <c:pt idx="1631">
                  <c:v>0.468158</c:v>
                </c:pt>
                <c:pt idx="1632">
                  <c:v>0.468445</c:v>
                </c:pt>
                <c:pt idx="1633">
                  <c:v>0.468732</c:v>
                </c:pt>
                <c:pt idx="1634">
                  <c:v>0.469019</c:v>
                </c:pt>
                <c:pt idx="1635">
                  <c:v>0.469306</c:v>
                </c:pt>
                <c:pt idx="1636">
                  <c:v>0.469593</c:v>
                </c:pt>
                <c:pt idx="1637">
                  <c:v>0.46988</c:v>
                </c:pt>
                <c:pt idx="1638">
                  <c:v>0.470166</c:v>
                </c:pt>
                <c:pt idx="1639">
                  <c:v>0.470453</c:v>
                </c:pt>
                <c:pt idx="1640">
                  <c:v>0.47074</c:v>
                </c:pt>
                <c:pt idx="1641">
                  <c:v>0.471027</c:v>
                </c:pt>
                <c:pt idx="1642">
                  <c:v>0.471314</c:v>
                </c:pt>
                <c:pt idx="1643">
                  <c:v>0.471601</c:v>
                </c:pt>
                <c:pt idx="1644">
                  <c:v>0.471888</c:v>
                </c:pt>
                <c:pt idx="1645">
                  <c:v>0.472174</c:v>
                </c:pt>
                <c:pt idx="1646">
                  <c:v>0.472461</c:v>
                </c:pt>
                <c:pt idx="1647">
                  <c:v>0.472748</c:v>
                </c:pt>
                <c:pt idx="1648">
                  <c:v>0.473035</c:v>
                </c:pt>
                <c:pt idx="1649">
                  <c:v>0.473322</c:v>
                </c:pt>
                <c:pt idx="1650">
                  <c:v>0.473609</c:v>
                </c:pt>
                <c:pt idx="1651">
                  <c:v>0.473896</c:v>
                </c:pt>
                <c:pt idx="1652">
                  <c:v>0.474182</c:v>
                </c:pt>
                <c:pt idx="1653">
                  <c:v>0.474469</c:v>
                </c:pt>
                <c:pt idx="1654">
                  <c:v>0.474756</c:v>
                </c:pt>
                <c:pt idx="1655">
                  <c:v>0.475043</c:v>
                </c:pt>
                <c:pt idx="1656">
                  <c:v>0.47533</c:v>
                </c:pt>
                <c:pt idx="1657">
                  <c:v>0.475617</c:v>
                </c:pt>
                <c:pt idx="1658">
                  <c:v>0.475904</c:v>
                </c:pt>
                <c:pt idx="1659">
                  <c:v>0.47619</c:v>
                </c:pt>
                <c:pt idx="1660">
                  <c:v>0.476477</c:v>
                </c:pt>
                <c:pt idx="1661">
                  <c:v>0.476764</c:v>
                </c:pt>
                <c:pt idx="1662">
                  <c:v>0.477051</c:v>
                </c:pt>
                <c:pt idx="1663">
                  <c:v>0.477338</c:v>
                </c:pt>
                <c:pt idx="1664">
                  <c:v>0.477625</c:v>
                </c:pt>
                <c:pt idx="1665">
                  <c:v>0.477912</c:v>
                </c:pt>
                <c:pt idx="1666">
                  <c:v>0.478199</c:v>
                </c:pt>
                <c:pt idx="1667">
                  <c:v>0.478485</c:v>
                </c:pt>
                <c:pt idx="1668">
                  <c:v>0.478772</c:v>
                </c:pt>
                <c:pt idx="1669">
                  <c:v>0.479059</c:v>
                </c:pt>
                <c:pt idx="1670">
                  <c:v>0.479346</c:v>
                </c:pt>
                <c:pt idx="1671">
                  <c:v>0.479633</c:v>
                </c:pt>
                <c:pt idx="1672">
                  <c:v>0.47992</c:v>
                </c:pt>
                <c:pt idx="1673">
                  <c:v>0.480207</c:v>
                </c:pt>
                <c:pt idx="1674">
                  <c:v>0.480493</c:v>
                </c:pt>
                <c:pt idx="1675">
                  <c:v>0.48078</c:v>
                </c:pt>
                <c:pt idx="1676">
                  <c:v>0.481067</c:v>
                </c:pt>
                <c:pt idx="1677">
                  <c:v>0.481354</c:v>
                </c:pt>
                <c:pt idx="1678">
                  <c:v>0.481641</c:v>
                </c:pt>
                <c:pt idx="1679">
                  <c:v>0.481928</c:v>
                </c:pt>
                <c:pt idx="1680">
                  <c:v>0.482215</c:v>
                </c:pt>
                <c:pt idx="1681">
                  <c:v>0.482501</c:v>
                </c:pt>
                <c:pt idx="1682">
                  <c:v>0.482788</c:v>
                </c:pt>
                <c:pt idx="1683">
                  <c:v>0.483075</c:v>
                </c:pt>
                <c:pt idx="1684">
                  <c:v>0.483362</c:v>
                </c:pt>
                <c:pt idx="1685">
                  <c:v>0.483649</c:v>
                </c:pt>
                <c:pt idx="1686">
                  <c:v>0.483936</c:v>
                </c:pt>
                <c:pt idx="1687">
                  <c:v>0.484223</c:v>
                </c:pt>
                <c:pt idx="1688">
                  <c:v>0.484509</c:v>
                </c:pt>
                <c:pt idx="1689">
                  <c:v>0.484796</c:v>
                </c:pt>
                <c:pt idx="1690">
                  <c:v>0.485083</c:v>
                </c:pt>
                <c:pt idx="1691">
                  <c:v>0.48537</c:v>
                </c:pt>
                <c:pt idx="1692">
                  <c:v>0.485657</c:v>
                </c:pt>
                <c:pt idx="1693">
                  <c:v>0.485944</c:v>
                </c:pt>
                <c:pt idx="1694">
                  <c:v>0.486231</c:v>
                </c:pt>
                <c:pt idx="1695">
                  <c:v>0.486517</c:v>
                </c:pt>
                <c:pt idx="1696">
                  <c:v>0.486804</c:v>
                </c:pt>
                <c:pt idx="1697">
                  <c:v>0.487091</c:v>
                </c:pt>
                <c:pt idx="1698">
                  <c:v>0.487378</c:v>
                </c:pt>
                <c:pt idx="1699">
                  <c:v>0.487665</c:v>
                </c:pt>
                <c:pt idx="1700">
                  <c:v>0.487952</c:v>
                </c:pt>
                <c:pt idx="1701">
                  <c:v>0.488239</c:v>
                </c:pt>
                <c:pt idx="1702">
                  <c:v>0.488526</c:v>
                </c:pt>
                <c:pt idx="1703">
                  <c:v>0.488812</c:v>
                </c:pt>
                <c:pt idx="1704">
                  <c:v>0.489099</c:v>
                </c:pt>
                <c:pt idx="1705">
                  <c:v>0.489386</c:v>
                </c:pt>
                <c:pt idx="1706">
                  <c:v>0.489673</c:v>
                </c:pt>
                <c:pt idx="1707">
                  <c:v>0.48996</c:v>
                </c:pt>
                <c:pt idx="1708">
                  <c:v>0.490247</c:v>
                </c:pt>
                <c:pt idx="1709">
                  <c:v>0.490534</c:v>
                </c:pt>
                <c:pt idx="1710">
                  <c:v>0.49082</c:v>
                </c:pt>
                <c:pt idx="1711">
                  <c:v>0.491107</c:v>
                </c:pt>
                <c:pt idx="1712">
                  <c:v>0.491394</c:v>
                </c:pt>
                <c:pt idx="1713">
                  <c:v>0.491681</c:v>
                </c:pt>
                <c:pt idx="1714">
                  <c:v>0.491968</c:v>
                </c:pt>
                <c:pt idx="1715">
                  <c:v>0.492255</c:v>
                </c:pt>
                <c:pt idx="1716">
                  <c:v>0.492542</c:v>
                </c:pt>
                <c:pt idx="1717">
                  <c:v>0.492828</c:v>
                </c:pt>
                <c:pt idx="1718">
                  <c:v>0.493115</c:v>
                </c:pt>
                <c:pt idx="1719">
                  <c:v>0.493402</c:v>
                </c:pt>
                <c:pt idx="1720">
                  <c:v>0.493689</c:v>
                </c:pt>
                <c:pt idx="1721">
                  <c:v>0.493976</c:v>
                </c:pt>
                <c:pt idx="1722">
                  <c:v>0.494263</c:v>
                </c:pt>
                <c:pt idx="1723">
                  <c:v>0.49455</c:v>
                </c:pt>
                <c:pt idx="1724">
                  <c:v>0.494836</c:v>
                </c:pt>
                <c:pt idx="1725">
                  <c:v>0.495123</c:v>
                </c:pt>
                <c:pt idx="1726">
                  <c:v>0.49541</c:v>
                </c:pt>
                <c:pt idx="1727">
                  <c:v>0.495697</c:v>
                </c:pt>
                <c:pt idx="1728">
                  <c:v>0.495984</c:v>
                </c:pt>
                <c:pt idx="1729">
                  <c:v>0.496271</c:v>
                </c:pt>
                <c:pt idx="1730">
                  <c:v>0.496558</c:v>
                </c:pt>
                <c:pt idx="1731">
                  <c:v>0.496845</c:v>
                </c:pt>
                <c:pt idx="1732">
                  <c:v>0.497131</c:v>
                </c:pt>
                <c:pt idx="1733">
                  <c:v>0.497418</c:v>
                </c:pt>
                <c:pt idx="1734">
                  <c:v>0.497705</c:v>
                </c:pt>
                <c:pt idx="1735">
                  <c:v>0.497992</c:v>
                </c:pt>
                <c:pt idx="1736">
                  <c:v>0.498279</c:v>
                </c:pt>
                <c:pt idx="1737">
                  <c:v>0.498566</c:v>
                </c:pt>
                <c:pt idx="1738">
                  <c:v>0.498853</c:v>
                </c:pt>
                <c:pt idx="1739">
                  <c:v>0.499139</c:v>
                </c:pt>
                <c:pt idx="1740">
                  <c:v>0.499426</c:v>
                </c:pt>
                <c:pt idx="1741">
                  <c:v>0.499713</c:v>
                </c:pt>
                <c:pt idx="1742">
                  <c:v>0.5</c:v>
                </c:pt>
                <c:pt idx="1743">
                  <c:v>0.500287</c:v>
                </c:pt>
                <c:pt idx="1744">
                  <c:v>0.500574</c:v>
                </c:pt>
                <c:pt idx="1745">
                  <c:v>0.500861</c:v>
                </c:pt>
                <c:pt idx="1746">
                  <c:v>0.501147</c:v>
                </c:pt>
                <c:pt idx="1747">
                  <c:v>0.501434</c:v>
                </c:pt>
                <c:pt idx="1748">
                  <c:v>0.501721</c:v>
                </c:pt>
                <c:pt idx="1749">
                  <c:v>0.502008</c:v>
                </c:pt>
                <c:pt idx="1750">
                  <c:v>0.502295</c:v>
                </c:pt>
                <c:pt idx="1751">
                  <c:v>0.502582</c:v>
                </c:pt>
                <c:pt idx="1752">
                  <c:v>0.502869</c:v>
                </c:pt>
                <c:pt idx="1753">
                  <c:v>0.503155</c:v>
                </c:pt>
                <c:pt idx="1754">
                  <c:v>0.503442</c:v>
                </c:pt>
                <c:pt idx="1755">
                  <c:v>0.503729</c:v>
                </c:pt>
                <c:pt idx="1756">
                  <c:v>0.504016</c:v>
                </c:pt>
                <c:pt idx="1757">
                  <c:v>0.504303</c:v>
                </c:pt>
                <c:pt idx="1758">
                  <c:v>0.50459</c:v>
                </c:pt>
                <c:pt idx="1759">
                  <c:v>0.504877</c:v>
                </c:pt>
                <c:pt idx="1760">
                  <c:v>0.505164</c:v>
                </c:pt>
                <c:pt idx="1761">
                  <c:v>0.50545</c:v>
                </c:pt>
                <c:pt idx="1762">
                  <c:v>0.505737</c:v>
                </c:pt>
                <c:pt idx="1763">
                  <c:v>0.506024</c:v>
                </c:pt>
                <c:pt idx="1764">
                  <c:v>0.506311</c:v>
                </c:pt>
                <c:pt idx="1765">
                  <c:v>0.506598</c:v>
                </c:pt>
                <c:pt idx="1766">
                  <c:v>0.506885</c:v>
                </c:pt>
                <c:pt idx="1767">
                  <c:v>0.507172</c:v>
                </c:pt>
                <c:pt idx="1768">
                  <c:v>0.507458</c:v>
                </c:pt>
                <c:pt idx="1769">
                  <c:v>0.507745</c:v>
                </c:pt>
                <c:pt idx="1770">
                  <c:v>0.508032</c:v>
                </c:pt>
                <c:pt idx="1771">
                  <c:v>0.508319</c:v>
                </c:pt>
                <c:pt idx="1772">
                  <c:v>0.508606</c:v>
                </c:pt>
                <c:pt idx="1773">
                  <c:v>0.508893</c:v>
                </c:pt>
                <c:pt idx="1774">
                  <c:v>0.50918</c:v>
                </c:pt>
                <c:pt idx="1775">
                  <c:v>0.509466</c:v>
                </c:pt>
                <c:pt idx="1776">
                  <c:v>0.509753</c:v>
                </c:pt>
                <c:pt idx="1777">
                  <c:v>0.51004</c:v>
                </c:pt>
                <c:pt idx="1778">
                  <c:v>0.510327</c:v>
                </c:pt>
                <c:pt idx="1779">
                  <c:v>0.510614</c:v>
                </c:pt>
                <c:pt idx="1780">
                  <c:v>0.510901</c:v>
                </c:pt>
                <c:pt idx="1781">
                  <c:v>0.511188</c:v>
                </c:pt>
                <c:pt idx="1782">
                  <c:v>0.511474</c:v>
                </c:pt>
                <c:pt idx="1783">
                  <c:v>0.511761</c:v>
                </c:pt>
                <c:pt idx="1784">
                  <c:v>0.512048</c:v>
                </c:pt>
                <c:pt idx="1785">
                  <c:v>0.512335</c:v>
                </c:pt>
                <c:pt idx="1786">
                  <c:v>0.512622</c:v>
                </c:pt>
                <c:pt idx="1787">
                  <c:v>0.512909</c:v>
                </c:pt>
                <c:pt idx="1788">
                  <c:v>0.513196</c:v>
                </c:pt>
                <c:pt idx="1789">
                  <c:v>0.513483</c:v>
                </c:pt>
                <c:pt idx="1790">
                  <c:v>0.513769</c:v>
                </c:pt>
                <c:pt idx="1791">
                  <c:v>0.514056</c:v>
                </c:pt>
                <c:pt idx="1792">
                  <c:v>0.514343</c:v>
                </c:pt>
                <c:pt idx="1793">
                  <c:v>0.51463</c:v>
                </c:pt>
                <c:pt idx="1794">
                  <c:v>0.514917</c:v>
                </c:pt>
                <c:pt idx="1795">
                  <c:v>0.515204</c:v>
                </c:pt>
                <c:pt idx="1796">
                  <c:v>0.515491</c:v>
                </c:pt>
                <c:pt idx="1797">
                  <c:v>0.515777</c:v>
                </c:pt>
                <c:pt idx="1798">
                  <c:v>0.516064</c:v>
                </c:pt>
                <c:pt idx="1799">
                  <c:v>0.516351</c:v>
                </c:pt>
                <c:pt idx="1800">
                  <c:v>0.516638</c:v>
                </c:pt>
                <c:pt idx="1801">
                  <c:v>0.516925</c:v>
                </c:pt>
                <c:pt idx="1802">
                  <c:v>0.517212</c:v>
                </c:pt>
                <c:pt idx="1803">
                  <c:v>0.517499</c:v>
                </c:pt>
                <c:pt idx="1804">
                  <c:v>0.517785</c:v>
                </c:pt>
                <c:pt idx="1805">
                  <c:v>0.518072</c:v>
                </c:pt>
                <c:pt idx="1806">
                  <c:v>0.518359</c:v>
                </c:pt>
                <c:pt idx="1807">
                  <c:v>0.518646</c:v>
                </c:pt>
                <c:pt idx="1808">
                  <c:v>0.518933</c:v>
                </c:pt>
                <c:pt idx="1809">
                  <c:v>0.51922</c:v>
                </c:pt>
                <c:pt idx="1810">
                  <c:v>0.519507</c:v>
                </c:pt>
                <c:pt idx="1811">
                  <c:v>0.519793</c:v>
                </c:pt>
                <c:pt idx="1812">
                  <c:v>0.52008</c:v>
                </c:pt>
                <c:pt idx="1813">
                  <c:v>0.520367</c:v>
                </c:pt>
                <c:pt idx="1814">
                  <c:v>0.520654</c:v>
                </c:pt>
                <c:pt idx="1815">
                  <c:v>0.520941</c:v>
                </c:pt>
                <c:pt idx="1816">
                  <c:v>0.521228</c:v>
                </c:pt>
                <c:pt idx="1817">
                  <c:v>0.521515</c:v>
                </c:pt>
                <c:pt idx="1818">
                  <c:v>0.521801</c:v>
                </c:pt>
                <c:pt idx="1819">
                  <c:v>0.522088</c:v>
                </c:pt>
                <c:pt idx="1820">
                  <c:v>0.522375</c:v>
                </c:pt>
                <c:pt idx="1821">
                  <c:v>0.522662</c:v>
                </c:pt>
                <c:pt idx="1822">
                  <c:v>0.522949</c:v>
                </c:pt>
                <c:pt idx="1823">
                  <c:v>0.523236</c:v>
                </c:pt>
                <c:pt idx="1824">
                  <c:v>0.523523</c:v>
                </c:pt>
                <c:pt idx="1825">
                  <c:v>0.52381</c:v>
                </c:pt>
                <c:pt idx="1826">
                  <c:v>0.524096</c:v>
                </c:pt>
                <c:pt idx="1827">
                  <c:v>0.524383</c:v>
                </c:pt>
                <c:pt idx="1828">
                  <c:v>0.52467</c:v>
                </c:pt>
                <c:pt idx="1829">
                  <c:v>0.524957</c:v>
                </c:pt>
                <c:pt idx="1830">
                  <c:v>0.525244</c:v>
                </c:pt>
                <c:pt idx="1831">
                  <c:v>0.525531</c:v>
                </c:pt>
                <c:pt idx="1832">
                  <c:v>0.525818</c:v>
                </c:pt>
                <c:pt idx="1833">
                  <c:v>0.526104</c:v>
                </c:pt>
                <c:pt idx="1834">
                  <c:v>0.526391</c:v>
                </c:pt>
                <c:pt idx="1835">
                  <c:v>0.526678</c:v>
                </c:pt>
                <c:pt idx="1836">
                  <c:v>0.526965</c:v>
                </c:pt>
                <c:pt idx="1837">
                  <c:v>0.527252</c:v>
                </c:pt>
                <c:pt idx="1838">
                  <c:v>0.527539</c:v>
                </c:pt>
                <c:pt idx="1839">
                  <c:v>0.527826</c:v>
                </c:pt>
                <c:pt idx="1840">
                  <c:v>0.528112</c:v>
                </c:pt>
                <c:pt idx="1841">
                  <c:v>0.528399</c:v>
                </c:pt>
                <c:pt idx="1842">
                  <c:v>0.528686</c:v>
                </c:pt>
                <c:pt idx="1843">
                  <c:v>0.528973</c:v>
                </c:pt>
                <c:pt idx="1844">
                  <c:v>0.52926</c:v>
                </c:pt>
                <c:pt idx="1845">
                  <c:v>0.529547</c:v>
                </c:pt>
                <c:pt idx="1846">
                  <c:v>0.529834</c:v>
                </c:pt>
                <c:pt idx="1847">
                  <c:v>0.53012</c:v>
                </c:pt>
                <c:pt idx="1848">
                  <c:v>0.530407</c:v>
                </c:pt>
                <c:pt idx="1849">
                  <c:v>0.530694</c:v>
                </c:pt>
                <c:pt idx="1850">
                  <c:v>0.530981</c:v>
                </c:pt>
                <c:pt idx="1851">
                  <c:v>0.531268</c:v>
                </c:pt>
                <c:pt idx="1852">
                  <c:v>0.531555</c:v>
                </c:pt>
                <c:pt idx="1853">
                  <c:v>0.531842</c:v>
                </c:pt>
                <c:pt idx="1854">
                  <c:v>0.532129</c:v>
                </c:pt>
                <c:pt idx="1855">
                  <c:v>0.532415</c:v>
                </c:pt>
                <c:pt idx="1856">
                  <c:v>0.532702</c:v>
                </c:pt>
                <c:pt idx="1857">
                  <c:v>0.532989</c:v>
                </c:pt>
                <c:pt idx="1858">
                  <c:v>0.533276</c:v>
                </c:pt>
                <c:pt idx="1859">
                  <c:v>0.533563</c:v>
                </c:pt>
                <c:pt idx="1860">
                  <c:v>0.53385</c:v>
                </c:pt>
                <c:pt idx="1861">
                  <c:v>0.534137</c:v>
                </c:pt>
                <c:pt idx="1862">
                  <c:v>0.534423</c:v>
                </c:pt>
                <c:pt idx="1863">
                  <c:v>0.53471</c:v>
                </c:pt>
                <c:pt idx="1864">
                  <c:v>0.534997</c:v>
                </c:pt>
                <c:pt idx="1865">
                  <c:v>0.535284</c:v>
                </c:pt>
                <c:pt idx="1866">
                  <c:v>0.535571</c:v>
                </c:pt>
                <c:pt idx="1867">
                  <c:v>0.535858</c:v>
                </c:pt>
                <c:pt idx="1868">
                  <c:v>0.536145</c:v>
                </c:pt>
                <c:pt idx="1869">
                  <c:v>0.536431</c:v>
                </c:pt>
                <c:pt idx="1870">
                  <c:v>0.536718</c:v>
                </c:pt>
                <c:pt idx="1871">
                  <c:v>0.537005</c:v>
                </c:pt>
                <c:pt idx="1872">
                  <c:v>0.537292</c:v>
                </c:pt>
                <c:pt idx="1873">
                  <c:v>0.537579</c:v>
                </c:pt>
                <c:pt idx="1874">
                  <c:v>0.537866</c:v>
                </c:pt>
                <c:pt idx="1875">
                  <c:v>0.538153</c:v>
                </c:pt>
                <c:pt idx="1876">
                  <c:v>0.538439</c:v>
                </c:pt>
                <c:pt idx="1877">
                  <c:v>0.538726</c:v>
                </c:pt>
                <c:pt idx="1878">
                  <c:v>0.539013</c:v>
                </c:pt>
                <c:pt idx="1879">
                  <c:v>0.5393</c:v>
                </c:pt>
                <c:pt idx="1880">
                  <c:v>0.539587</c:v>
                </c:pt>
                <c:pt idx="1881">
                  <c:v>0.539874</c:v>
                </c:pt>
                <c:pt idx="1882">
                  <c:v>0.540161</c:v>
                </c:pt>
                <c:pt idx="1883">
                  <c:v>0.540448</c:v>
                </c:pt>
                <c:pt idx="1884">
                  <c:v>0.540734</c:v>
                </c:pt>
                <c:pt idx="1885">
                  <c:v>0.541021</c:v>
                </c:pt>
                <c:pt idx="1886">
                  <c:v>0.541308</c:v>
                </c:pt>
                <c:pt idx="1887">
                  <c:v>0.541595</c:v>
                </c:pt>
                <c:pt idx="1888">
                  <c:v>0.541882</c:v>
                </c:pt>
                <c:pt idx="1889">
                  <c:v>0.542169</c:v>
                </c:pt>
                <c:pt idx="1890">
                  <c:v>0.542456</c:v>
                </c:pt>
                <c:pt idx="1891">
                  <c:v>0.542742</c:v>
                </c:pt>
                <c:pt idx="1892">
                  <c:v>0.543029</c:v>
                </c:pt>
                <c:pt idx="1893">
                  <c:v>0.543316</c:v>
                </c:pt>
                <c:pt idx="1894">
                  <c:v>0.543603</c:v>
                </c:pt>
                <c:pt idx="1895">
                  <c:v>0.54389</c:v>
                </c:pt>
                <c:pt idx="1896">
                  <c:v>0.544177</c:v>
                </c:pt>
                <c:pt idx="1897">
                  <c:v>0.544464</c:v>
                </c:pt>
                <c:pt idx="1898">
                  <c:v>0.54475</c:v>
                </c:pt>
                <c:pt idx="1899">
                  <c:v>0.545037</c:v>
                </c:pt>
                <c:pt idx="1900">
                  <c:v>0.545324</c:v>
                </c:pt>
                <c:pt idx="1901">
                  <c:v>0.545611</c:v>
                </c:pt>
                <c:pt idx="1902">
                  <c:v>0.545898</c:v>
                </c:pt>
                <c:pt idx="1903">
                  <c:v>0.546185</c:v>
                </c:pt>
                <c:pt idx="1904">
                  <c:v>0.546472</c:v>
                </c:pt>
                <c:pt idx="1905">
                  <c:v>0.546758</c:v>
                </c:pt>
                <c:pt idx="1906">
                  <c:v>0.547045</c:v>
                </c:pt>
                <c:pt idx="1907">
                  <c:v>0.547332</c:v>
                </c:pt>
                <c:pt idx="1908">
                  <c:v>0.547619</c:v>
                </c:pt>
                <c:pt idx="1909">
                  <c:v>0.547906</c:v>
                </c:pt>
                <c:pt idx="1910">
                  <c:v>0.548193</c:v>
                </c:pt>
                <c:pt idx="1911">
                  <c:v>0.54848</c:v>
                </c:pt>
                <c:pt idx="1912">
                  <c:v>0.548766</c:v>
                </c:pt>
                <c:pt idx="1913">
                  <c:v>0.549053</c:v>
                </c:pt>
                <c:pt idx="1914">
                  <c:v>0.54934</c:v>
                </c:pt>
                <c:pt idx="1915">
                  <c:v>0.549627</c:v>
                </c:pt>
                <c:pt idx="1916">
                  <c:v>0.549914</c:v>
                </c:pt>
                <c:pt idx="1917">
                  <c:v>0.550201</c:v>
                </c:pt>
                <c:pt idx="1918">
                  <c:v>0.550488</c:v>
                </c:pt>
                <c:pt idx="1919">
                  <c:v>0.550775</c:v>
                </c:pt>
                <c:pt idx="1920">
                  <c:v>0.551061</c:v>
                </c:pt>
                <c:pt idx="1921">
                  <c:v>0.551348</c:v>
                </c:pt>
                <c:pt idx="1922">
                  <c:v>0.551635</c:v>
                </c:pt>
                <c:pt idx="1923">
                  <c:v>0.551922</c:v>
                </c:pt>
                <c:pt idx="1924">
                  <c:v>0.552209</c:v>
                </c:pt>
                <c:pt idx="1925">
                  <c:v>0.552496</c:v>
                </c:pt>
                <c:pt idx="1926">
                  <c:v>0.552783</c:v>
                </c:pt>
                <c:pt idx="1927">
                  <c:v>0.553069</c:v>
                </c:pt>
                <c:pt idx="1928">
                  <c:v>0.553356</c:v>
                </c:pt>
                <c:pt idx="1929">
                  <c:v>0.553643</c:v>
                </c:pt>
                <c:pt idx="1930">
                  <c:v>0.55393</c:v>
                </c:pt>
                <c:pt idx="1931">
                  <c:v>0.554217</c:v>
                </c:pt>
                <c:pt idx="1932">
                  <c:v>0.554504</c:v>
                </c:pt>
                <c:pt idx="1933">
                  <c:v>0.554791</c:v>
                </c:pt>
                <c:pt idx="1934">
                  <c:v>0.555077</c:v>
                </c:pt>
                <c:pt idx="1935">
                  <c:v>0.555364</c:v>
                </c:pt>
                <c:pt idx="1936">
                  <c:v>0.555651</c:v>
                </c:pt>
                <c:pt idx="1937">
                  <c:v>0.555938</c:v>
                </c:pt>
                <c:pt idx="1938">
                  <c:v>0.556225</c:v>
                </c:pt>
                <c:pt idx="1939">
                  <c:v>0.556512</c:v>
                </c:pt>
                <c:pt idx="1940">
                  <c:v>0.556799</c:v>
                </c:pt>
                <c:pt idx="1941">
                  <c:v>0.557085</c:v>
                </c:pt>
                <c:pt idx="1942">
                  <c:v>0.557372</c:v>
                </c:pt>
                <c:pt idx="1943">
                  <c:v>0.557659</c:v>
                </c:pt>
                <c:pt idx="1944">
                  <c:v>0.557946</c:v>
                </c:pt>
                <c:pt idx="1945">
                  <c:v>0.558233</c:v>
                </c:pt>
                <c:pt idx="1946">
                  <c:v>0.55852</c:v>
                </c:pt>
                <c:pt idx="1947">
                  <c:v>0.558807</c:v>
                </c:pt>
                <c:pt idx="1948">
                  <c:v>0.559094</c:v>
                </c:pt>
                <c:pt idx="1949">
                  <c:v>0.55938</c:v>
                </c:pt>
                <c:pt idx="1950">
                  <c:v>0.559667</c:v>
                </c:pt>
                <c:pt idx="1951">
                  <c:v>0.559954</c:v>
                </c:pt>
                <c:pt idx="1952">
                  <c:v>0.560241</c:v>
                </c:pt>
                <c:pt idx="1953">
                  <c:v>0.560528</c:v>
                </c:pt>
                <c:pt idx="1954">
                  <c:v>0.560815</c:v>
                </c:pt>
                <c:pt idx="1955">
                  <c:v>0.561102</c:v>
                </c:pt>
                <c:pt idx="1956">
                  <c:v>0.561388</c:v>
                </c:pt>
                <c:pt idx="1957">
                  <c:v>0.561675</c:v>
                </c:pt>
                <c:pt idx="1958">
                  <c:v>0.561962</c:v>
                </c:pt>
                <c:pt idx="1959">
                  <c:v>0.562249</c:v>
                </c:pt>
                <c:pt idx="1960">
                  <c:v>0.562536</c:v>
                </c:pt>
                <c:pt idx="1961">
                  <c:v>0.562823</c:v>
                </c:pt>
                <c:pt idx="1962">
                  <c:v>0.56311</c:v>
                </c:pt>
                <c:pt idx="1963">
                  <c:v>0.563396</c:v>
                </c:pt>
                <c:pt idx="1964">
                  <c:v>0.563683</c:v>
                </c:pt>
                <c:pt idx="1965">
                  <c:v>0.56397</c:v>
                </c:pt>
                <c:pt idx="1966">
                  <c:v>0.564257</c:v>
                </c:pt>
                <c:pt idx="1967">
                  <c:v>0.564544</c:v>
                </c:pt>
                <c:pt idx="1968">
                  <c:v>0.564831</c:v>
                </c:pt>
                <c:pt idx="1969">
                  <c:v>0.565118</c:v>
                </c:pt>
                <c:pt idx="1970">
                  <c:v>0.565404</c:v>
                </c:pt>
                <c:pt idx="1971">
                  <c:v>0.565691</c:v>
                </c:pt>
                <c:pt idx="1972">
                  <c:v>0.565978</c:v>
                </c:pt>
                <c:pt idx="1973">
                  <c:v>0.566265</c:v>
                </c:pt>
                <c:pt idx="1974">
                  <c:v>0.566552</c:v>
                </c:pt>
                <c:pt idx="1975">
                  <c:v>0.566839</c:v>
                </c:pt>
                <c:pt idx="1976">
                  <c:v>0.567126</c:v>
                </c:pt>
                <c:pt idx="1977">
                  <c:v>0.567413</c:v>
                </c:pt>
                <c:pt idx="1978">
                  <c:v>0.567699</c:v>
                </c:pt>
                <c:pt idx="1979">
                  <c:v>0.567986</c:v>
                </c:pt>
                <c:pt idx="1980">
                  <c:v>0.568273</c:v>
                </c:pt>
                <c:pt idx="1981">
                  <c:v>0.56856</c:v>
                </c:pt>
                <c:pt idx="1982">
                  <c:v>0.568847</c:v>
                </c:pt>
                <c:pt idx="1983">
                  <c:v>0.569134</c:v>
                </c:pt>
                <c:pt idx="1984">
                  <c:v>0.569421</c:v>
                </c:pt>
                <c:pt idx="1985">
                  <c:v>0.569707</c:v>
                </c:pt>
                <c:pt idx="1986">
                  <c:v>0.569994</c:v>
                </c:pt>
                <c:pt idx="1987">
                  <c:v>0.570281</c:v>
                </c:pt>
                <c:pt idx="1988">
                  <c:v>0.570568</c:v>
                </c:pt>
                <c:pt idx="1989">
                  <c:v>0.570855</c:v>
                </c:pt>
                <c:pt idx="1990">
                  <c:v>0.571142</c:v>
                </c:pt>
                <c:pt idx="1991">
                  <c:v>0.571429</c:v>
                </c:pt>
                <c:pt idx="1992">
                  <c:v>0.571715</c:v>
                </c:pt>
                <c:pt idx="1993">
                  <c:v>0.572002</c:v>
                </c:pt>
                <c:pt idx="1994">
                  <c:v>0.572289</c:v>
                </c:pt>
                <c:pt idx="1995">
                  <c:v>0.572576</c:v>
                </c:pt>
                <c:pt idx="1996">
                  <c:v>0.572863</c:v>
                </c:pt>
                <c:pt idx="1997">
                  <c:v>0.57315</c:v>
                </c:pt>
                <c:pt idx="1998">
                  <c:v>0.573437</c:v>
                </c:pt>
                <c:pt idx="1999">
                  <c:v>0.573723</c:v>
                </c:pt>
                <c:pt idx="2000">
                  <c:v>0.57401</c:v>
                </c:pt>
                <c:pt idx="2001">
                  <c:v>0.574297</c:v>
                </c:pt>
                <c:pt idx="2002">
                  <c:v>0.574584</c:v>
                </c:pt>
                <c:pt idx="2003">
                  <c:v>0.574871</c:v>
                </c:pt>
                <c:pt idx="2004">
                  <c:v>0.575158</c:v>
                </c:pt>
                <c:pt idx="2005">
                  <c:v>0.575445</c:v>
                </c:pt>
                <c:pt idx="2006">
                  <c:v>0.575731</c:v>
                </c:pt>
                <c:pt idx="2007">
                  <c:v>0.576018</c:v>
                </c:pt>
                <c:pt idx="2008">
                  <c:v>0.576305</c:v>
                </c:pt>
                <c:pt idx="2009">
                  <c:v>0.576592</c:v>
                </c:pt>
                <c:pt idx="2010">
                  <c:v>0.576879</c:v>
                </c:pt>
                <c:pt idx="2011">
                  <c:v>0.577166</c:v>
                </c:pt>
                <c:pt idx="2012">
                  <c:v>0.577453</c:v>
                </c:pt>
                <c:pt idx="2013">
                  <c:v>0.57774</c:v>
                </c:pt>
                <c:pt idx="2014">
                  <c:v>0.578026</c:v>
                </c:pt>
                <c:pt idx="2015">
                  <c:v>0.578313</c:v>
                </c:pt>
                <c:pt idx="2016">
                  <c:v>0.5786</c:v>
                </c:pt>
                <c:pt idx="2017">
                  <c:v>0.578887</c:v>
                </c:pt>
                <c:pt idx="2018">
                  <c:v>0.579174</c:v>
                </c:pt>
                <c:pt idx="2019">
                  <c:v>0.579461</c:v>
                </c:pt>
                <c:pt idx="2020">
                  <c:v>0.579748</c:v>
                </c:pt>
                <c:pt idx="2021">
                  <c:v>0.580034</c:v>
                </c:pt>
                <c:pt idx="2022">
                  <c:v>0.580321</c:v>
                </c:pt>
                <c:pt idx="2023">
                  <c:v>0.580608</c:v>
                </c:pt>
                <c:pt idx="2024">
                  <c:v>0.580895</c:v>
                </c:pt>
                <c:pt idx="2025">
                  <c:v>0.581182</c:v>
                </c:pt>
                <c:pt idx="2026">
                  <c:v>0.581469</c:v>
                </c:pt>
                <c:pt idx="2027">
                  <c:v>0.581756</c:v>
                </c:pt>
                <c:pt idx="2028">
                  <c:v>0.582042</c:v>
                </c:pt>
                <c:pt idx="2029">
                  <c:v>0.582329</c:v>
                </c:pt>
                <c:pt idx="2030">
                  <c:v>0.582616</c:v>
                </c:pt>
                <c:pt idx="2031">
                  <c:v>0.582903</c:v>
                </c:pt>
                <c:pt idx="2032">
                  <c:v>0.58319</c:v>
                </c:pt>
                <c:pt idx="2033">
                  <c:v>0.583477</c:v>
                </c:pt>
                <c:pt idx="2034">
                  <c:v>0.583764</c:v>
                </c:pt>
                <c:pt idx="2035">
                  <c:v>0.58405</c:v>
                </c:pt>
                <c:pt idx="2036">
                  <c:v>0.584337</c:v>
                </c:pt>
                <c:pt idx="2037">
                  <c:v>0.584624</c:v>
                </c:pt>
                <c:pt idx="2038">
                  <c:v>0.584911</c:v>
                </c:pt>
                <c:pt idx="2039">
                  <c:v>0.585198</c:v>
                </c:pt>
                <c:pt idx="2040">
                  <c:v>0.585485</c:v>
                </c:pt>
                <c:pt idx="2041">
                  <c:v>0.585772</c:v>
                </c:pt>
                <c:pt idx="2042">
                  <c:v>0.586059</c:v>
                </c:pt>
                <c:pt idx="2043">
                  <c:v>0.586345</c:v>
                </c:pt>
                <c:pt idx="2044">
                  <c:v>0.586632</c:v>
                </c:pt>
                <c:pt idx="2045">
                  <c:v>0.586919</c:v>
                </c:pt>
                <c:pt idx="2046">
                  <c:v>0.587206</c:v>
                </c:pt>
                <c:pt idx="2047">
                  <c:v>0.587493</c:v>
                </c:pt>
                <c:pt idx="2048">
                  <c:v>0.58778</c:v>
                </c:pt>
                <c:pt idx="2049">
                  <c:v>0.588067</c:v>
                </c:pt>
                <c:pt idx="2050">
                  <c:v>0.588353</c:v>
                </c:pt>
                <c:pt idx="2051">
                  <c:v>0.58864</c:v>
                </c:pt>
                <c:pt idx="2052">
                  <c:v>0.588927</c:v>
                </c:pt>
                <c:pt idx="2053">
                  <c:v>0.589214</c:v>
                </c:pt>
                <c:pt idx="2054">
                  <c:v>0.589501</c:v>
                </c:pt>
                <c:pt idx="2055">
                  <c:v>0.589788</c:v>
                </c:pt>
                <c:pt idx="2056">
                  <c:v>0.590075</c:v>
                </c:pt>
                <c:pt idx="2057">
                  <c:v>0.590361</c:v>
                </c:pt>
                <c:pt idx="2058">
                  <c:v>0.590648</c:v>
                </c:pt>
                <c:pt idx="2059">
                  <c:v>0.590935</c:v>
                </c:pt>
                <c:pt idx="2060">
                  <c:v>0.591222</c:v>
                </c:pt>
                <c:pt idx="2061">
                  <c:v>0.591509</c:v>
                </c:pt>
                <c:pt idx="2062">
                  <c:v>0.591796</c:v>
                </c:pt>
                <c:pt idx="2063">
                  <c:v>0.592083</c:v>
                </c:pt>
                <c:pt idx="2064">
                  <c:v>0.592369</c:v>
                </c:pt>
                <c:pt idx="2065">
                  <c:v>0.592656</c:v>
                </c:pt>
                <c:pt idx="2066">
                  <c:v>0.592943</c:v>
                </c:pt>
                <c:pt idx="2067">
                  <c:v>0.59323</c:v>
                </c:pt>
                <c:pt idx="2068">
                  <c:v>0.593517</c:v>
                </c:pt>
                <c:pt idx="2069">
                  <c:v>0.593804</c:v>
                </c:pt>
                <c:pt idx="2070">
                  <c:v>0.594091</c:v>
                </c:pt>
                <c:pt idx="2071">
                  <c:v>0.594378</c:v>
                </c:pt>
                <c:pt idx="2072">
                  <c:v>0.594664</c:v>
                </c:pt>
                <c:pt idx="2073">
                  <c:v>0.594951</c:v>
                </c:pt>
                <c:pt idx="2074">
                  <c:v>0.595238</c:v>
                </c:pt>
                <c:pt idx="2075">
                  <c:v>0.595525</c:v>
                </c:pt>
                <c:pt idx="2076">
                  <c:v>0.595812</c:v>
                </c:pt>
                <c:pt idx="2077">
                  <c:v>0.596099</c:v>
                </c:pt>
                <c:pt idx="2078">
                  <c:v>0.596386</c:v>
                </c:pt>
                <c:pt idx="2079">
                  <c:v>0.596672</c:v>
                </c:pt>
                <c:pt idx="2080">
                  <c:v>0.596959</c:v>
                </c:pt>
                <c:pt idx="2081">
                  <c:v>0.597246</c:v>
                </c:pt>
                <c:pt idx="2082">
                  <c:v>0.597533</c:v>
                </c:pt>
                <c:pt idx="2083">
                  <c:v>0.59782</c:v>
                </c:pt>
                <c:pt idx="2084">
                  <c:v>0.598107</c:v>
                </c:pt>
                <c:pt idx="2085">
                  <c:v>0.598394</c:v>
                </c:pt>
                <c:pt idx="2086">
                  <c:v>0.59868</c:v>
                </c:pt>
                <c:pt idx="2087">
                  <c:v>0.598967</c:v>
                </c:pt>
                <c:pt idx="2088">
                  <c:v>0.599254</c:v>
                </c:pt>
                <c:pt idx="2089">
                  <c:v>0.599541</c:v>
                </c:pt>
                <c:pt idx="2090">
                  <c:v>0.599828</c:v>
                </c:pt>
                <c:pt idx="2091">
                  <c:v>0.600115</c:v>
                </c:pt>
                <c:pt idx="2092">
                  <c:v>0.600402</c:v>
                </c:pt>
                <c:pt idx="2093">
                  <c:v>0.600688</c:v>
                </c:pt>
                <c:pt idx="2094">
                  <c:v>0.600975</c:v>
                </c:pt>
                <c:pt idx="2095">
                  <c:v>0.601262</c:v>
                </c:pt>
                <c:pt idx="2096">
                  <c:v>0.601549</c:v>
                </c:pt>
                <c:pt idx="2097">
                  <c:v>0.601836</c:v>
                </c:pt>
                <c:pt idx="2098">
                  <c:v>0.602123</c:v>
                </c:pt>
                <c:pt idx="2099">
                  <c:v>0.60241</c:v>
                </c:pt>
                <c:pt idx="2100">
                  <c:v>0.602697</c:v>
                </c:pt>
                <c:pt idx="2101">
                  <c:v>0.602983</c:v>
                </c:pt>
                <c:pt idx="2102">
                  <c:v>0.60327</c:v>
                </c:pt>
                <c:pt idx="2103">
                  <c:v>0.603557</c:v>
                </c:pt>
                <c:pt idx="2104">
                  <c:v>0.603844</c:v>
                </c:pt>
                <c:pt idx="2105">
                  <c:v>0.604131</c:v>
                </c:pt>
                <c:pt idx="2106">
                  <c:v>0.604418</c:v>
                </c:pt>
                <c:pt idx="2107">
                  <c:v>0.604705</c:v>
                </c:pt>
                <c:pt idx="2108">
                  <c:v>0.604991</c:v>
                </c:pt>
                <c:pt idx="2109">
                  <c:v>0.605278</c:v>
                </c:pt>
                <c:pt idx="2110">
                  <c:v>0.605565</c:v>
                </c:pt>
                <c:pt idx="2111">
                  <c:v>0.605852</c:v>
                </c:pt>
                <c:pt idx="2112">
                  <c:v>0.606139</c:v>
                </c:pt>
                <c:pt idx="2113">
                  <c:v>0.606426</c:v>
                </c:pt>
                <c:pt idx="2114">
                  <c:v>0.606713</c:v>
                </c:pt>
                <c:pt idx="2115">
                  <c:v>0.606999</c:v>
                </c:pt>
                <c:pt idx="2116">
                  <c:v>0.607286</c:v>
                </c:pt>
                <c:pt idx="2117">
                  <c:v>0.607573</c:v>
                </c:pt>
                <c:pt idx="2118">
                  <c:v>0.60786</c:v>
                </c:pt>
                <c:pt idx="2119">
                  <c:v>0.608147</c:v>
                </c:pt>
                <c:pt idx="2120">
                  <c:v>0.608434</c:v>
                </c:pt>
                <c:pt idx="2121">
                  <c:v>0.608721</c:v>
                </c:pt>
                <c:pt idx="2122">
                  <c:v>0.609007</c:v>
                </c:pt>
                <c:pt idx="2123">
                  <c:v>0.609294</c:v>
                </c:pt>
                <c:pt idx="2124">
                  <c:v>0.609581</c:v>
                </c:pt>
                <c:pt idx="2125">
                  <c:v>0.609868</c:v>
                </c:pt>
                <c:pt idx="2126">
                  <c:v>0.610155</c:v>
                </c:pt>
                <c:pt idx="2127">
                  <c:v>0.610442</c:v>
                </c:pt>
                <c:pt idx="2128">
                  <c:v>0.610729</c:v>
                </c:pt>
                <c:pt idx="2129">
                  <c:v>0.611015</c:v>
                </c:pt>
                <c:pt idx="2130">
                  <c:v>0.611302</c:v>
                </c:pt>
                <c:pt idx="2131">
                  <c:v>0.611589</c:v>
                </c:pt>
                <c:pt idx="2132">
                  <c:v>0.611876</c:v>
                </c:pt>
                <c:pt idx="2133">
                  <c:v>0.612163</c:v>
                </c:pt>
                <c:pt idx="2134">
                  <c:v>0.61245</c:v>
                </c:pt>
                <c:pt idx="2135">
                  <c:v>0.612737</c:v>
                </c:pt>
                <c:pt idx="2136">
                  <c:v>0.613024</c:v>
                </c:pt>
                <c:pt idx="2137">
                  <c:v>0.61331</c:v>
                </c:pt>
                <c:pt idx="2138">
                  <c:v>0.613597</c:v>
                </c:pt>
                <c:pt idx="2139">
                  <c:v>0.613884</c:v>
                </c:pt>
                <c:pt idx="2140">
                  <c:v>0.614171</c:v>
                </c:pt>
                <c:pt idx="2141">
                  <c:v>0.614458</c:v>
                </c:pt>
                <c:pt idx="2142">
                  <c:v>0.614745</c:v>
                </c:pt>
                <c:pt idx="2143">
                  <c:v>0.615032</c:v>
                </c:pt>
                <c:pt idx="2144">
                  <c:v>0.615318</c:v>
                </c:pt>
                <c:pt idx="2145">
                  <c:v>0.615605</c:v>
                </c:pt>
                <c:pt idx="2146">
                  <c:v>0.615892</c:v>
                </c:pt>
                <c:pt idx="2147">
                  <c:v>0.616179</c:v>
                </c:pt>
                <c:pt idx="2148">
                  <c:v>0.616466</c:v>
                </c:pt>
                <c:pt idx="2149">
                  <c:v>0.616753</c:v>
                </c:pt>
                <c:pt idx="2150">
                  <c:v>0.61704</c:v>
                </c:pt>
                <c:pt idx="2151">
                  <c:v>0.617326</c:v>
                </c:pt>
                <c:pt idx="2152">
                  <c:v>0.617613</c:v>
                </c:pt>
                <c:pt idx="2153">
                  <c:v>0.6179</c:v>
                </c:pt>
                <c:pt idx="2154">
                  <c:v>0.618187</c:v>
                </c:pt>
                <c:pt idx="2155">
                  <c:v>0.618474</c:v>
                </c:pt>
                <c:pt idx="2156">
                  <c:v>0.618761</c:v>
                </c:pt>
                <c:pt idx="2157">
                  <c:v>0.619048</c:v>
                </c:pt>
                <c:pt idx="2158">
                  <c:v>0.619334</c:v>
                </c:pt>
                <c:pt idx="2159">
                  <c:v>0.619621</c:v>
                </c:pt>
                <c:pt idx="2160">
                  <c:v>0.619908</c:v>
                </c:pt>
                <c:pt idx="2161">
                  <c:v>0.620195</c:v>
                </c:pt>
                <c:pt idx="2162">
                  <c:v>0.620482</c:v>
                </c:pt>
                <c:pt idx="2163">
                  <c:v>0.620769</c:v>
                </c:pt>
                <c:pt idx="2164">
                  <c:v>0.621056</c:v>
                </c:pt>
                <c:pt idx="2165">
                  <c:v>0.621343</c:v>
                </c:pt>
                <c:pt idx="2166">
                  <c:v>0.621629</c:v>
                </c:pt>
                <c:pt idx="2167">
                  <c:v>0.621916</c:v>
                </c:pt>
                <c:pt idx="2168">
                  <c:v>0.622203</c:v>
                </c:pt>
                <c:pt idx="2169">
                  <c:v>0.62249</c:v>
                </c:pt>
                <c:pt idx="2170">
                  <c:v>0.622777</c:v>
                </c:pt>
                <c:pt idx="2171">
                  <c:v>0.623064</c:v>
                </c:pt>
                <c:pt idx="2172">
                  <c:v>0.623351</c:v>
                </c:pt>
                <c:pt idx="2173">
                  <c:v>0.623637</c:v>
                </c:pt>
                <c:pt idx="2174">
                  <c:v>0.623924</c:v>
                </c:pt>
                <c:pt idx="2175">
                  <c:v>0.624211</c:v>
                </c:pt>
                <c:pt idx="2176">
                  <c:v>0.624498</c:v>
                </c:pt>
                <c:pt idx="2177">
                  <c:v>0.624785</c:v>
                </c:pt>
                <c:pt idx="2178">
                  <c:v>0.625072</c:v>
                </c:pt>
                <c:pt idx="2179">
                  <c:v>0.625359</c:v>
                </c:pt>
                <c:pt idx="2180">
                  <c:v>0.625645</c:v>
                </c:pt>
                <c:pt idx="2181">
                  <c:v>0.625932</c:v>
                </c:pt>
                <c:pt idx="2182">
                  <c:v>0.626219</c:v>
                </c:pt>
                <c:pt idx="2183">
                  <c:v>0.626506</c:v>
                </c:pt>
                <c:pt idx="2184">
                  <c:v>0.626793</c:v>
                </c:pt>
                <c:pt idx="2185">
                  <c:v>0.62708</c:v>
                </c:pt>
                <c:pt idx="2186">
                  <c:v>0.627367</c:v>
                </c:pt>
                <c:pt idx="2187">
                  <c:v>0.627653</c:v>
                </c:pt>
                <c:pt idx="2188">
                  <c:v>0.62794</c:v>
                </c:pt>
                <c:pt idx="2189">
                  <c:v>0.628227</c:v>
                </c:pt>
                <c:pt idx="2190">
                  <c:v>0.628514</c:v>
                </c:pt>
                <c:pt idx="2191">
                  <c:v>0.628801</c:v>
                </c:pt>
                <c:pt idx="2192">
                  <c:v>0.629088</c:v>
                </c:pt>
                <c:pt idx="2193">
                  <c:v>0.629375</c:v>
                </c:pt>
                <c:pt idx="2194">
                  <c:v>0.629662</c:v>
                </c:pt>
                <c:pt idx="2195">
                  <c:v>0.629948</c:v>
                </c:pt>
                <c:pt idx="2196">
                  <c:v>0.630235</c:v>
                </c:pt>
                <c:pt idx="2197">
                  <c:v>0.630522</c:v>
                </c:pt>
                <c:pt idx="2198">
                  <c:v>0.630809</c:v>
                </c:pt>
                <c:pt idx="2199">
                  <c:v>0.631096</c:v>
                </c:pt>
                <c:pt idx="2200">
                  <c:v>0.631383</c:v>
                </c:pt>
                <c:pt idx="2201">
                  <c:v>0.63167</c:v>
                </c:pt>
                <c:pt idx="2202">
                  <c:v>0.631956</c:v>
                </c:pt>
                <c:pt idx="2203">
                  <c:v>0.632243</c:v>
                </c:pt>
                <c:pt idx="2204">
                  <c:v>0.63253</c:v>
                </c:pt>
                <c:pt idx="2205">
                  <c:v>0.632817</c:v>
                </c:pt>
                <c:pt idx="2206">
                  <c:v>0.633104</c:v>
                </c:pt>
                <c:pt idx="2207">
                  <c:v>0.633391</c:v>
                </c:pt>
                <c:pt idx="2208">
                  <c:v>0.633678</c:v>
                </c:pt>
                <c:pt idx="2209">
                  <c:v>0.633964</c:v>
                </c:pt>
                <c:pt idx="2210">
                  <c:v>0.634251</c:v>
                </c:pt>
                <c:pt idx="2211">
                  <c:v>0.634538</c:v>
                </c:pt>
                <c:pt idx="2212">
                  <c:v>0.634825</c:v>
                </c:pt>
                <c:pt idx="2213">
                  <c:v>0.635112</c:v>
                </c:pt>
                <c:pt idx="2214">
                  <c:v>0.635399</c:v>
                </c:pt>
                <c:pt idx="2215">
                  <c:v>0.635686</c:v>
                </c:pt>
                <c:pt idx="2216">
                  <c:v>0.635972</c:v>
                </c:pt>
                <c:pt idx="2217">
                  <c:v>0.636259</c:v>
                </c:pt>
                <c:pt idx="2218">
                  <c:v>0.636546</c:v>
                </c:pt>
                <c:pt idx="2219">
                  <c:v>0.636833</c:v>
                </c:pt>
                <c:pt idx="2220">
                  <c:v>0.63712</c:v>
                </c:pt>
                <c:pt idx="2221">
                  <c:v>0.637407</c:v>
                </c:pt>
                <c:pt idx="2222">
                  <c:v>0.637694</c:v>
                </c:pt>
                <c:pt idx="2223">
                  <c:v>0.63798</c:v>
                </c:pt>
                <c:pt idx="2224">
                  <c:v>0.638267</c:v>
                </c:pt>
                <c:pt idx="2225">
                  <c:v>0.638554</c:v>
                </c:pt>
                <c:pt idx="2226">
                  <c:v>0.638841</c:v>
                </c:pt>
                <c:pt idx="2227">
                  <c:v>0.639128</c:v>
                </c:pt>
                <c:pt idx="2228">
                  <c:v>0.639415</c:v>
                </c:pt>
                <c:pt idx="2229">
                  <c:v>0.639702</c:v>
                </c:pt>
                <c:pt idx="2230">
                  <c:v>0.639989</c:v>
                </c:pt>
                <c:pt idx="2231">
                  <c:v>0.640275</c:v>
                </c:pt>
                <c:pt idx="2232">
                  <c:v>0.640562</c:v>
                </c:pt>
                <c:pt idx="2233">
                  <c:v>0.640849</c:v>
                </c:pt>
                <c:pt idx="2234">
                  <c:v>0.641136</c:v>
                </c:pt>
                <c:pt idx="2235">
                  <c:v>0.641423</c:v>
                </c:pt>
                <c:pt idx="2236">
                  <c:v>0.64171</c:v>
                </c:pt>
                <c:pt idx="2237">
                  <c:v>0.641997</c:v>
                </c:pt>
                <c:pt idx="2238">
                  <c:v>0.642283</c:v>
                </c:pt>
                <c:pt idx="2239">
                  <c:v>0.64257</c:v>
                </c:pt>
                <c:pt idx="2240">
                  <c:v>0.642857</c:v>
                </c:pt>
                <c:pt idx="2241">
                  <c:v>0.643144</c:v>
                </c:pt>
                <c:pt idx="2242">
                  <c:v>0.643431</c:v>
                </c:pt>
                <c:pt idx="2243">
                  <c:v>0.643718</c:v>
                </c:pt>
                <c:pt idx="2244">
                  <c:v>0.644005</c:v>
                </c:pt>
                <c:pt idx="2245">
                  <c:v>0.644291</c:v>
                </c:pt>
                <c:pt idx="2246">
                  <c:v>0.644578</c:v>
                </c:pt>
                <c:pt idx="2247">
                  <c:v>0.644865</c:v>
                </c:pt>
                <c:pt idx="2248">
                  <c:v>0.645152</c:v>
                </c:pt>
                <c:pt idx="2249">
                  <c:v>0.645439</c:v>
                </c:pt>
                <c:pt idx="2250">
                  <c:v>0.645726</c:v>
                </c:pt>
                <c:pt idx="2251">
                  <c:v>0.646013</c:v>
                </c:pt>
                <c:pt idx="2252">
                  <c:v>0.646299</c:v>
                </c:pt>
                <c:pt idx="2253">
                  <c:v>0.646586</c:v>
                </c:pt>
                <c:pt idx="2254">
                  <c:v>0.646873</c:v>
                </c:pt>
                <c:pt idx="2255">
                  <c:v>0.64716</c:v>
                </c:pt>
                <c:pt idx="2256">
                  <c:v>0.647447</c:v>
                </c:pt>
                <c:pt idx="2257">
                  <c:v>0.647734</c:v>
                </c:pt>
                <c:pt idx="2258">
                  <c:v>0.648021</c:v>
                </c:pt>
                <c:pt idx="2259">
                  <c:v>0.648308</c:v>
                </c:pt>
                <c:pt idx="2260">
                  <c:v>0.648594</c:v>
                </c:pt>
                <c:pt idx="2261">
                  <c:v>0.648881</c:v>
                </c:pt>
                <c:pt idx="2262">
                  <c:v>0.649168</c:v>
                </c:pt>
                <c:pt idx="2263">
                  <c:v>0.649455</c:v>
                </c:pt>
                <c:pt idx="2264">
                  <c:v>0.649742</c:v>
                </c:pt>
                <c:pt idx="2265">
                  <c:v>0.650029</c:v>
                </c:pt>
                <c:pt idx="2266">
                  <c:v>0.650316</c:v>
                </c:pt>
                <c:pt idx="2267">
                  <c:v>0.650602</c:v>
                </c:pt>
                <c:pt idx="2268">
                  <c:v>0.650889</c:v>
                </c:pt>
                <c:pt idx="2269">
                  <c:v>0.651176</c:v>
                </c:pt>
                <c:pt idx="2270">
                  <c:v>0.651463</c:v>
                </c:pt>
                <c:pt idx="2271">
                  <c:v>0.65175</c:v>
                </c:pt>
                <c:pt idx="2272">
                  <c:v>0.652037</c:v>
                </c:pt>
                <c:pt idx="2273">
                  <c:v>0.652324</c:v>
                </c:pt>
                <c:pt idx="2274">
                  <c:v>0.65261</c:v>
                </c:pt>
                <c:pt idx="2275">
                  <c:v>0.652897</c:v>
                </c:pt>
                <c:pt idx="2276">
                  <c:v>0.653184</c:v>
                </c:pt>
                <c:pt idx="2277">
                  <c:v>0.653471</c:v>
                </c:pt>
                <c:pt idx="2278">
                  <c:v>0.653758</c:v>
                </c:pt>
                <c:pt idx="2279">
                  <c:v>0.654045</c:v>
                </c:pt>
                <c:pt idx="2280">
                  <c:v>0.654332</c:v>
                </c:pt>
                <c:pt idx="2281">
                  <c:v>0.654618</c:v>
                </c:pt>
                <c:pt idx="2282">
                  <c:v>0.654905</c:v>
                </c:pt>
                <c:pt idx="2283">
                  <c:v>0.655192</c:v>
                </c:pt>
                <c:pt idx="2284">
                  <c:v>0.655479</c:v>
                </c:pt>
                <c:pt idx="2285">
                  <c:v>0.655766</c:v>
                </c:pt>
                <c:pt idx="2286">
                  <c:v>0.656053</c:v>
                </c:pt>
                <c:pt idx="2287">
                  <c:v>0.65634</c:v>
                </c:pt>
                <c:pt idx="2288">
                  <c:v>0.656627</c:v>
                </c:pt>
                <c:pt idx="2289">
                  <c:v>0.656913</c:v>
                </c:pt>
                <c:pt idx="2290">
                  <c:v>0.6572</c:v>
                </c:pt>
                <c:pt idx="2291">
                  <c:v>0.657487</c:v>
                </c:pt>
                <c:pt idx="2292">
                  <c:v>0.657774</c:v>
                </c:pt>
                <c:pt idx="2293">
                  <c:v>0.658061</c:v>
                </c:pt>
                <c:pt idx="2294">
                  <c:v>0.658348</c:v>
                </c:pt>
                <c:pt idx="2295">
                  <c:v>0.658635</c:v>
                </c:pt>
                <c:pt idx="2296">
                  <c:v>0.658921</c:v>
                </c:pt>
                <c:pt idx="2297">
                  <c:v>0.659208</c:v>
                </c:pt>
                <c:pt idx="2298">
                  <c:v>0.659495</c:v>
                </c:pt>
                <c:pt idx="2299">
                  <c:v>0.659782</c:v>
                </c:pt>
                <c:pt idx="2300">
                  <c:v>0.660069</c:v>
                </c:pt>
                <c:pt idx="2301">
                  <c:v>0.660356</c:v>
                </c:pt>
                <c:pt idx="2302">
                  <c:v>0.660643</c:v>
                </c:pt>
                <c:pt idx="2303">
                  <c:v>0.660929</c:v>
                </c:pt>
                <c:pt idx="2304">
                  <c:v>0.661216</c:v>
                </c:pt>
                <c:pt idx="2305">
                  <c:v>0.661503</c:v>
                </c:pt>
                <c:pt idx="2306">
                  <c:v>0.66179</c:v>
                </c:pt>
                <c:pt idx="2307">
                  <c:v>0.662077</c:v>
                </c:pt>
                <c:pt idx="2308">
                  <c:v>0.662364</c:v>
                </c:pt>
                <c:pt idx="2309">
                  <c:v>0.662651</c:v>
                </c:pt>
                <c:pt idx="2310">
                  <c:v>0.662937</c:v>
                </c:pt>
                <c:pt idx="2311">
                  <c:v>0.663224</c:v>
                </c:pt>
                <c:pt idx="2312">
                  <c:v>0.663511</c:v>
                </c:pt>
                <c:pt idx="2313">
                  <c:v>0.663798</c:v>
                </c:pt>
                <c:pt idx="2314">
                  <c:v>0.664085</c:v>
                </c:pt>
                <c:pt idx="2315">
                  <c:v>0.664372</c:v>
                </c:pt>
                <c:pt idx="2316">
                  <c:v>0.664659</c:v>
                </c:pt>
                <c:pt idx="2317">
                  <c:v>0.664945</c:v>
                </c:pt>
                <c:pt idx="2318">
                  <c:v>0.665232</c:v>
                </c:pt>
                <c:pt idx="2319">
                  <c:v>0.665519</c:v>
                </c:pt>
                <c:pt idx="2320">
                  <c:v>0.665806</c:v>
                </c:pt>
                <c:pt idx="2321">
                  <c:v>0.666093</c:v>
                </c:pt>
                <c:pt idx="2322">
                  <c:v>0.66638</c:v>
                </c:pt>
                <c:pt idx="2323">
                  <c:v>0.666667</c:v>
                </c:pt>
                <c:pt idx="2324">
                  <c:v>0.666954</c:v>
                </c:pt>
                <c:pt idx="2325">
                  <c:v>0.66724</c:v>
                </c:pt>
                <c:pt idx="2326">
                  <c:v>0.667527</c:v>
                </c:pt>
                <c:pt idx="2327">
                  <c:v>0.667814</c:v>
                </c:pt>
                <c:pt idx="2328">
                  <c:v>0.668101</c:v>
                </c:pt>
                <c:pt idx="2329">
                  <c:v>0.668388</c:v>
                </c:pt>
                <c:pt idx="2330">
                  <c:v>0.668675</c:v>
                </c:pt>
                <c:pt idx="2331">
                  <c:v>0.668962</c:v>
                </c:pt>
                <c:pt idx="2332">
                  <c:v>0.669248</c:v>
                </c:pt>
                <c:pt idx="2333">
                  <c:v>0.669535</c:v>
                </c:pt>
                <c:pt idx="2334">
                  <c:v>0.669822</c:v>
                </c:pt>
                <c:pt idx="2335">
                  <c:v>0.670109</c:v>
                </c:pt>
                <c:pt idx="2336">
                  <c:v>0.670396</c:v>
                </c:pt>
                <c:pt idx="2337">
                  <c:v>0.670683</c:v>
                </c:pt>
                <c:pt idx="2338">
                  <c:v>0.67097</c:v>
                </c:pt>
                <c:pt idx="2339">
                  <c:v>0.671256</c:v>
                </c:pt>
                <c:pt idx="2340">
                  <c:v>0.671543</c:v>
                </c:pt>
                <c:pt idx="2341">
                  <c:v>0.67183</c:v>
                </c:pt>
                <c:pt idx="2342">
                  <c:v>0.672117</c:v>
                </c:pt>
                <c:pt idx="2343">
                  <c:v>0.672404</c:v>
                </c:pt>
                <c:pt idx="2344">
                  <c:v>0.672691</c:v>
                </c:pt>
                <c:pt idx="2345">
                  <c:v>0.672978</c:v>
                </c:pt>
                <c:pt idx="2346">
                  <c:v>0.673264</c:v>
                </c:pt>
                <c:pt idx="2347">
                  <c:v>0.673551</c:v>
                </c:pt>
                <c:pt idx="2348">
                  <c:v>0.673838</c:v>
                </c:pt>
                <c:pt idx="2349">
                  <c:v>0.674125</c:v>
                </c:pt>
                <c:pt idx="2350">
                  <c:v>0.674412</c:v>
                </c:pt>
                <c:pt idx="2351">
                  <c:v>0.674699</c:v>
                </c:pt>
                <c:pt idx="2352">
                  <c:v>0.674986</c:v>
                </c:pt>
                <c:pt idx="2353">
                  <c:v>0.675273</c:v>
                </c:pt>
                <c:pt idx="2354">
                  <c:v>0.675559</c:v>
                </c:pt>
                <c:pt idx="2355">
                  <c:v>0.675846</c:v>
                </c:pt>
                <c:pt idx="2356">
                  <c:v>0.676133</c:v>
                </c:pt>
                <c:pt idx="2357">
                  <c:v>0.67642</c:v>
                </c:pt>
                <c:pt idx="2358">
                  <c:v>0.676707</c:v>
                </c:pt>
                <c:pt idx="2359">
                  <c:v>0.676994</c:v>
                </c:pt>
                <c:pt idx="2360">
                  <c:v>0.677281</c:v>
                </c:pt>
                <c:pt idx="2361">
                  <c:v>0.677567</c:v>
                </c:pt>
                <c:pt idx="2362">
                  <c:v>0.677854</c:v>
                </c:pt>
                <c:pt idx="2363">
                  <c:v>0.678141</c:v>
                </c:pt>
                <c:pt idx="2364">
                  <c:v>0.678428</c:v>
                </c:pt>
                <c:pt idx="2365">
                  <c:v>0.678715</c:v>
                </c:pt>
                <c:pt idx="2366">
                  <c:v>0.679002</c:v>
                </c:pt>
                <c:pt idx="2367">
                  <c:v>0.679289</c:v>
                </c:pt>
                <c:pt idx="2368">
                  <c:v>0.679575</c:v>
                </c:pt>
                <c:pt idx="2369">
                  <c:v>0.679862</c:v>
                </c:pt>
                <c:pt idx="2370">
                  <c:v>0.680149</c:v>
                </c:pt>
                <c:pt idx="2371">
                  <c:v>0.680436</c:v>
                </c:pt>
                <c:pt idx="2372">
                  <c:v>0.680723</c:v>
                </c:pt>
                <c:pt idx="2373">
                  <c:v>0.68101</c:v>
                </c:pt>
                <c:pt idx="2374">
                  <c:v>0.681297</c:v>
                </c:pt>
                <c:pt idx="2375">
                  <c:v>0.681583</c:v>
                </c:pt>
                <c:pt idx="2376">
                  <c:v>0.68187</c:v>
                </c:pt>
                <c:pt idx="2377">
                  <c:v>0.682157</c:v>
                </c:pt>
                <c:pt idx="2378">
                  <c:v>0.682444</c:v>
                </c:pt>
                <c:pt idx="2379">
                  <c:v>0.682731</c:v>
                </c:pt>
                <c:pt idx="2380">
                  <c:v>0.683018</c:v>
                </c:pt>
                <c:pt idx="2381">
                  <c:v>0.683305</c:v>
                </c:pt>
                <c:pt idx="2382">
                  <c:v>0.683592</c:v>
                </c:pt>
                <c:pt idx="2383">
                  <c:v>0.683878</c:v>
                </c:pt>
                <c:pt idx="2384">
                  <c:v>0.684165</c:v>
                </c:pt>
                <c:pt idx="2385">
                  <c:v>0.684452</c:v>
                </c:pt>
                <c:pt idx="2386">
                  <c:v>0.684739</c:v>
                </c:pt>
                <c:pt idx="2387">
                  <c:v>0.685026</c:v>
                </c:pt>
                <c:pt idx="2388">
                  <c:v>0.685313</c:v>
                </c:pt>
                <c:pt idx="2389">
                  <c:v>0.6856</c:v>
                </c:pt>
                <c:pt idx="2390">
                  <c:v>0.685886</c:v>
                </c:pt>
                <c:pt idx="2391">
                  <c:v>0.686173</c:v>
                </c:pt>
                <c:pt idx="2392">
                  <c:v>0.68646</c:v>
                </c:pt>
                <c:pt idx="2393">
                  <c:v>0.686747</c:v>
                </c:pt>
                <c:pt idx="2394">
                  <c:v>0.687034</c:v>
                </c:pt>
                <c:pt idx="2395">
                  <c:v>0.687321</c:v>
                </c:pt>
                <c:pt idx="2396">
                  <c:v>0.687608</c:v>
                </c:pt>
                <c:pt idx="2397">
                  <c:v>0.687894</c:v>
                </c:pt>
                <c:pt idx="2398">
                  <c:v>0.688181</c:v>
                </c:pt>
                <c:pt idx="2399">
                  <c:v>0.688468</c:v>
                </c:pt>
                <c:pt idx="2400">
                  <c:v>0.688755</c:v>
                </c:pt>
                <c:pt idx="2401">
                  <c:v>0.689042</c:v>
                </c:pt>
                <c:pt idx="2402">
                  <c:v>0.689329</c:v>
                </c:pt>
                <c:pt idx="2403">
                  <c:v>0.689616</c:v>
                </c:pt>
                <c:pt idx="2404">
                  <c:v>0.689902</c:v>
                </c:pt>
                <c:pt idx="2405">
                  <c:v>0.690189</c:v>
                </c:pt>
                <c:pt idx="2406">
                  <c:v>0.690476</c:v>
                </c:pt>
                <c:pt idx="2407">
                  <c:v>0.690763</c:v>
                </c:pt>
                <c:pt idx="2408">
                  <c:v>0.69105</c:v>
                </c:pt>
                <c:pt idx="2409">
                  <c:v>0.691337</c:v>
                </c:pt>
                <c:pt idx="2410">
                  <c:v>0.691624</c:v>
                </c:pt>
                <c:pt idx="2411">
                  <c:v>0.69191</c:v>
                </c:pt>
                <c:pt idx="2412">
                  <c:v>0.692197</c:v>
                </c:pt>
                <c:pt idx="2413">
                  <c:v>0.692484</c:v>
                </c:pt>
                <c:pt idx="2414">
                  <c:v>0.692771</c:v>
                </c:pt>
                <c:pt idx="2415">
                  <c:v>0.693058</c:v>
                </c:pt>
                <c:pt idx="2416">
                  <c:v>0.693345</c:v>
                </c:pt>
                <c:pt idx="2417">
                  <c:v>0.693632</c:v>
                </c:pt>
                <c:pt idx="2418">
                  <c:v>0.693919</c:v>
                </c:pt>
                <c:pt idx="2419">
                  <c:v>0.694205</c:v>
                </c:pt>
                <c:pt idx="2420">
                  <c:v>0.694492</c:v>
                </c:pt>
                <c:pt idx="2421">
                  <c:v>0.694779</c:v>
                </c:pt>
                <c:pt idx="2422">
                  <c:v>0.695066</c:v>
                </c:pt>
                <c:pt idx="2423">
                  <c:v>0.695353</c:v>
                </c:pt>
                <c:pt idx="2424">
                  <c:v>0.69564</c:v>
                </c:pt>
                <c:pt idx="2425">
                  <c:v>0.695927</c:v>
                </c:pt>
                <c:pt idx="2426">
                  <c:v>0.696213</c:v>
                </c:pt>
                <c:pt idx="2427">
                  <c:v>0.6965</c:v>
                </c:pt>
                <c:pt idx="2428">
                  <c:v>0.696787</c:v>
                </c:pt>
                <c:pt idx="2429">
                  <c:v>0.697074</c:v>
                </c:pt>
                <c:pt idx="2430">
                  <c:v>0.697361</c:v>
                </c:pt>
                <c:pt idx="2431">
                  <c:v>0.697648</c:v>
                </c:pt>
                <c:pt idx="2432">
                  <c:v>0.697935</c:v>
                </c:pt>
                <c:pt idx="2433">
                  <c:v>0.698221</c:v>
                </c:pt>
                <c:pt idx="2434">
                  <c:v>0.698508</c:v>
                </c:pt>
                <c:pt idx="2435">
                  <c:v>0.698795</c:v>
                </c:pt>
                <c:pt idx="2436">
                  <c:v>0.699082</c:v>
                </c:pt>
                <c:pt idx="2437">
                  <c:v>0.699369</c:v>
                </c:pt>
                <c:pt idx="2438">
                  <c:v>0.699656</c:v>
                </c:pt>
                <c:pt idx="2439">
                  <c:v>0.699943</c:v>
                </c:pt>
                <c:pt idx="2440">
                  <c:v>0.700229</c:v>
                </c:pt>
                <c:pt idx="2441">
                  <c:v>0.700516</c:v>
                </c:pt>
                <c:pt idx="2442">
                  <c:v>0.700803</c:v>
                </c:pt>
                <c:pt idx="2443">
                  <c:v>0.70109</c:v>
                </c:pt>
                <c:pt idx="2444">
                  <c:v>0.701377</c:v>
                </c:pt>
                <c:pt idx="2445">
                  <c:v>0.701664</c:v>
                </c:pt>
                <c:pt idx="2446">
                  <c:v>0.701951</c:v>
                </c:pt>
                <c:pt idx="2447">
                  <c:v>0.702238</c:v>
                </c:pt>
                <c:pt idx="2448">
                  <c:v>0.702524</c:v>
                </c:pt>
                <c:pt idx="2449">
                  <c:v>0.702811</c:v>
                </c:pt>
                <c:pt idx="2450">
                  <c:v>0.703098</c:v>
                </c:pt>
                <c:pt idx="2451">
                  <c:v>0.703385</c:v>
                </c:pt>
                <c:pt idx="2452">
                  <c:v>0.703672</c:v>
                </c:pt>
                <c:pt idx="2453">
                  <c:v>0.703959</c:v>
                </c:pt>
                <c:pt idx="2454">
                  <c:v>0.704246</c:v>
                </c:pt>
                <c:pt idx="2455">
                  <c:v>0.704532</c:v>
                </c:pt>
                <c:pt idx="2456">
                  <c:v>0.704819</c:v>
                </c:pt>
                <c:pt idx="2457">
                  <c:v>0.705106</c:v>
                </c:pt>
                <c:pt idx="2458">
                  <c:v>0.705393</c:v>
                </c:pt>
                <c:pt idx="2459">
                  <c:v>0.70568</c:v>
                </c:pt>
                <c:pt idx="2460">
                  <c:v>0.705967</c:v>
                </c:pt>
                <c:pt idx="2461">
                  <c:v>0.706254</c:v>
                </c:pt>
                <c:pt idx="2462">
                  <c:v>0.70654</c:v>
                </c:pt>
                <c:pt idx="2463">
                  <c:v>0.706827</c:v>
                </c:pt>
                <c:pt idx="2464">
                  <c:v>0.707114</c:v>
                </c:pt>
                <c:pt idx="2465">
                  <c:v>0.707401</c:v>
                </c:pt>
                <c:pt idx="2466">
                  <c:v>0.707688</c:v>
                </c:pt>
                <c:pt idx="2467">
                  <c:v>0.707975</c:v>
                </c:pt>
                <c:pt idx="2468">
                  <c:v>0.708262</c:v>
                </c:pt>
                <c:pt idx="2469">
                  <c:v>0.708548</c:v>
                </c:pt>
                <c:pt idx="2470">
                  <c:v>0.708835</c:v>
                </c:pt>
                <c:pt idx="2471">
                  <c:v>0.709122</c:v>
                </c:pt>
                <c:pt idx="2472">
                  <c:v>0.709409</c:v>
                </c:pt>
                <c:pt idx="2473">
                  <c:v>0.709696</c:v>
                </c:pt>
                <c:pt idx="2474">
                  <c:v>0.709983</c:v>
                </c:pt>
                <c:pt idx="2475">
                  <c:v>0.71027</c:v>
                </c:pt>
                <c:pt idx="2476">
                  <c:v>0.710557</c:v>
                </c:pt>
                <c:pt idx="2477">
                  <c:v>0.710843</c:v>
                </c:pt>
                <c:pt idx="2478">
                  <c:v>0.71113</c:v>
                </c:pt>
                <c:pt idx="2479">
                  <c:v>0.711417</c:v>
                </c:pt>
                <c:pt idx="2480">
                  <c:v>0.711704</c:v>
                </c:pt>
                <c:pt idx="2481">
                  <c:v>0.711991</c:v>
                </c:pt>
                <c:pt idx="2482">
                  <c:v>0.712278</c:v>
                </c:pt>
                <c:pt idx="2483">
                  <c:v>0.712565</c:v>
                </c:pt>
                <c:pt idx="2484">
                  <c:v>0.712851</c:v>
                </c:pt>
                <c:pt idx="2485">
                  <c:v>0.713138</c:v>
                </c:pt>
                <c:pt idx="2486">
                  <c:v>0.713425</c:v>
                </c:pt>
                <c:pt idx="2487">
                  <c:v>0.713712</c:v>
                </c:pt>
                <c:pt idx="2488">
                  <c:v>0.713999</c:v>
                </c:pt>
                <c:pt idx="2489">
                  <c:v>0.714286</c:v>
                </c:pt>
                <c:pt idx="2490">
                  <c:v>0.714573</c:v>
                </c:pt>
                <c:pt idx="2491">
                  <c:v>0.714859</c:v>
                </c:pt>
                <c:pt idx="2492">
                  <c:v>0.715146</c:v>
                </c:pt>
                <c:pt idx="2493">
                  <c:v>0.715433</c:v>
                </c:pt>
                <c:pt idx="2494">
                  <c:v>0.71572</c:v>
                </c:pt>
                <c:pt idx="2495">
                  <c:v>0.716007</c:v>
                </c:pt>
                <c:pt idx="2496">
                  <c:v>0.716294</c:v>
                </c:pt>
                <c:pt idx="2497">
                  <c:v>0.716581</c:v>
                </c:pt>
                <c:pt idx="2498">
                  <c:v>0.716867</c:v>
                </c:pt>
                <c:pt idx="2499">
                  <c:v>0.717154</c:v>
                </c:pt>
                <c:pt idx="2500">
                  <c:v>0.717441</c:v>
                </c:pt>
                <c:pt idx="2501">
                  <c:v>0.717728</c:v>
                </c:pt>
                <c:pt idx="2502">
                  <c:v>0.718015</c:v>
                </c:pt>
                <c:pt idx="2503">
                  <c:v>0.718302</c:v>
                </c:pt>
                <c:pt idx="2504">
                  <c:v>0.718589</c:v>
                </c:pt>
                <c:pt idx="2505">
                  <c:v>0.718876</c:v>
                </c:pt>
                <c:pt idx="2506">
                  <c:v>0.719162</c:v>
                </c:pt>
                <c:pt idx="2507">
                  <c:v>0.719449</c:v>
                </c:pt>
                <c:pt idx="2508">
                  <c:v>0.719736</c:v>
                </c:pt>
                <c:pt idx="2509">
                  <c:v>0.720023</c:v>
                </c:pt>
                <c:pt idx="2510">
                  <c:v>0.72031</c:v>
                </c:pt>
                <c:pt idx="2511">
                  <c:v>0.720597</c:v>
                </c:pt>
                <c:pt idx="2512">
                  <c:v>0.720884</c:v>
                </c:pt>
                <c:pt idx="2513">
                  <c:v>0.72117</c:v>
                </c:pt>
                <c:pt idx="2514">
                  <c:v>0.721457</c:v>
                </c:pt>
                <c:pt idx="2515">
                  <c:v>0.721744</c:v>
                </c:pt>
                <c:pt idx="2516">
                  <c:v>0.722031</c:v>
                </c:pt>
                <c:pt idx="2517">
                  <c:v>0.722318</c:v>
                </c:pt>
                <c:pt idx="2518">
                  <c:v>0.722605</c:v>
                </c:pt>
                <c:pt idx="2519">
                  <c:v>0.722892</c:v>
                </c:pt>
                <c:pt idx="2520">
                  <c:v>0.723178</c:v>
                </c:pt>
                <c:pt idx="2521">
                  <c:v>0.723465</c:v>
                </c:pt>
                <c:pt idx="2522">
                  <c:v>0.723752</c:v>
                </c:pt>
                <c:pt idx="2523">
                  <c:v>0.724039</c:v>
                </c:pt>
                <c:pt idx="2524">
                  <c:v>0.724326</c:v>
                </c:pt>
                <c:pt idx="2525">
                  <c:v>0.724613</c:v>
                </c:pt>
                <c:pt idx="2526">
                  <c:v>0.7249</c:v>
                </c:pt>
                <c:pt idx="2527">
                  <c:v>0.725186</c:v>
                </c:pt>
                <c:pt idx="2528">
                  <c:v>0.725473</c:v>
                </c:pt>
                <c:pt idx="2529">
                  <c:v>0.72576</c:v>
                </c:pt>
                <c:pt idx="2530">
                  <c:v>0.726047</c:v>
                </c:pt>
                <c:pt idx="2531">
                  <c:v>0.726334</c:v>
                </c:pt>
                <c:pt idx="2532">
                  <c:v>0.726621</c:v>
                </c:pt>
                <c:pt idx="2533">
                  <c:v>0.726908</c:v>
                </c:pt>
                <c:pt idx="2534">
                  <c:v>0.727194</c:v>
                </c:pt>
                <c:pt idx="2535">
                  <c:v>0.727481</c:v>
                </c:pt>
                <c:pt idx="2536">
                  <c:v>0.727768</c:v>
                </c:pt>
                <c:pt idx="2537">
                  <c:v>0.728055</c:v>
                </c:pt>
                <c:pt idx="2538">
                  <c:v>0.728342</c:v>
                </c:pt>
                <c:pt idx="2539">
                  <c:v>0.728629</c:v>
                </c:pt>
                <c:pt idx="2540">
                  <c:v>0.728916</c:v>
                </c:pt>
                <c:pt idx="2541">
                  <c:v>0.729203</c:v>
                </c:pt>
                <c:pt idx="2542">
                  <c:v>0.729489</c:v>
                </c:pt>
                <c:pt idx="2543">
                  <c:v>0.729776</c:v>
                </c:pt>
                <c:pt idx="2544">
                  <c:v>0.730063</c:v>
                </c:pt>
                <c:pt idx="2545">
                  <c:v>0.73035</c:v>
                </c:pt>
                <c:pt idx="2546">
                  <c:v>0.730637</c:v>
                </c:pt>
                <c:pt idx="2547">
                  <c:v>0.730924</c:v>
                </c:pt>
                <c:pt idx="2548">
                  <c:v>0.731211</c:v>
                </c:pt>
                <c:pt idx="2549">
                  <c:v>0.731497</c:v>
                </c:pt>
                <c:pt idx="2550">
                  <c:v>0.731784</c:v>
                </c:pt>
                <c:pt idx="2551">
                  <c:v>0.732071</c:v>
                </c:pt>
                <c:pt idx="2552">
                  <c:v>0.732358</c:v>
                </c:pt>
                <c:pt idx="2553">
                  <c:v>0.732645</c:v>
                </c:pt>
                <c:pt idx="2554">
                  <c:v>0.732932</c:v>
                </c:pt>
                <c:pt idx="2555">
                  <c:v>0.733219</c:v>
                </c:pt>
                <c:pt idx="2556">
                  <c:v>0.733505</c:v>
                </c:pt>
                <c:pt idx="2557">
                  <c:v>0.733792</c:v>
                </c:pt>
                <c:pt idx="2558">
                  <c:v>0.734079</c:v>
                </c:pt>
                <c:pt idx="2559">
                  <c:v>0.734366</c:v>
                </c:pt>
                <c:pt idx="2560">
                  <c:v>0.734653</c:v>
                </c:pt>
                <c:pt idx="2561">
                  <c:v>0.73494</c:v>
                </c:pt>
                <c:pt idx="2562">
                  <c:v>0.735227</c:v>
                </c:pt>
                <c:pt idx="2563">
                  <c:v>0.735513</c:v>
                </c:pt>
                <c:pt idx="2564">
                  <c:v>0.7358</c:v>
                </c:pt>
                <c:pt idx="2565">
                  <c:v>0.736087</c:v>
                </c:pt>
                <c:pt idx="2566">
                  <c:v>0.736374</c:v>
                </c:pt>
                <c:pt idx="2567">
                  <c:v>0.736661</c:v>
                </c:pt>
                <c:pt idx="2568">
                  <c:v>0.736948</c:v>
                </c:pt>
                <c:pt idx="2569">
                  <c:v>0.737235</c:v>
                </c:pt>
                <c:pt idx="2570">
                  <c:v>0.737522</c:v>
                </c:pt>
                <c:pt idx="2571">
                  <c:v>0.737808</c:v>
                </c:pt>
                <c:pt idx="2572">
                  <c:v>0.738095</c:v>
                </c:pt>
                <c:pt idx="2573">
                  <c:v>0.738382</c:v>
                </c:pt>
                <c:pt idx="2574">
                  <c:v>0.738669</c:v>
                </c:pt>
                <c:pt idx="2575">
                  <c:v>0.738956</c:v>
                </c:pt>
                <c:pt idx="2576">
                  <c:v>0.739243</c:v>
                </c:pt>
                <c:pt idx="2577">
                  <c:v>0.73953</c:v>
                </c:pt>
                <c:pt idx="2578">
                  <c:v>0.739816</c:v>
                </c:pt>
                <c:pt idx="2579">
                  <c:v>0.740103</c:v>
                </c:pt>
                <c:pt idx="2580">
                  <c:v>0.74039</c:v>
                </c:pt>
                <c:pt idx="2581">
                  <c:v>0.740677</c:v>
                </c:pt>
                <c:pt idx="2582">
                  <c:v>0.740964</c:v>
                </c:pt>
                <c:pt idx="2583">
                  <c:v>0.741251</c:v>
                </c:pt>
                <c:pt idx="2584">
                  <c:v>0.741538</c:v>
                </c:pt>
                <c:pt idx="2585">
                  <c:v>0.741824</c:v>
                </c:pt>
                <c:pt idx="2586">
                  <c:v>0.742111</c:v>
                </c:pt>
                <c:pt idx="2587">
                  <c:v>0.742398</c:v>
                </c:pt>
                <c:pt idx="2588">
                  <c:v>0.742685</c:v>
                </c:pt>
                <c:pt idx="2589">
                  <c:v>0.742972</c:v>
                </c:pt>
                <c:pt idx="2590">
                  <c:v>0.743259</c:v>
                </c:pt>
                <c:pt idx="2591">
                  <c:v>0.743546</c:v>
                </c:pt>
                <c:pt idx="2592">
                  <c:v>0.743832</c:v>
                </c:pt>
                <c:pt idx="2593">
                  <c:v>0.744119</c:v>
                </c:pt>
                <c:pt idx="2594">
                  <c:v>0.744406</c:v>
                </c:pt>
                <c:pt idx="2595">
                  <c:v>0.744693</c:v>
                </c:pt>
                <c:pt idx="2596">
                  <c:v>0.74498</c:v>
                </c:pt>
                <c:pt idx="2597">
                  <c:v>0.745267</c:v>
                </c:pt>
                <c:pt idx="2598">
                  <c:v>0.745554</c:v>
                </c:pt>
                <c:pt idx="2599">
                  <c:v>0.745841</c:v>
                </c:pt>
                <c:pt idx="2600">
                  <c:v>0.746127</c:v>
                </c:pt>
                <c:pt idx="2601">
                  <c:v>0.746414</c:v>
                </c:pt>
                <c:pt idx="2602">
                  <c:v>0.746701</c:v>
                </c:pt>
                <c:pt idx="2603">
                  <c:v>0.746988</c:v>
                </c:pt>
                <c:pt idx="2604">
                  <c:v>0.747275</c:v>
                </c:pt>
                <c:pt idx="2605">
                  <c:v>0.747562</c:v>
                </c:pt>
                <c:pt idx="2606">
                  <c:v>0.747849</c:v>
                </c:pt>
                <c:pt idx="2607">
                  <c:v>0.748135</c:v>
                </c:pt>
                <c:pt idx="2608">
                  <c:v>0.748422</c:v>
                </c:pt>
                <c:pt idx="2609">
                  <c:v>0.748709</c:v>
                </c:pt>
                <c:pt idx="2610">
                  <c:v>0.748996</c:v>
                </c:pt>
                <c:pt idx="2611">
                  <c:v>0.749283</c:v>
                </c:pt>
                <c:pt idx="2612">
                  <c:v>0.74957</c:v>
                </c:pt>
                <c:pt idx="2613">
                  <c:v>0.749857</c:v>
                </c:pt>
                <c:pt idx="2614">
                  <c:v>0.750143</c:v>
                </c:pt>
                <c:pt idx="2615">
                  <c:v>0.75043</c:v>
                </c:pt>
                <c:pt idx="2616">
                  <c:v>0.750717</c:v>
                </c:pt>
                <c:pt idx="2617">
                  <c:v>0.751004</c:v>
                </c:pt>
                <c:pt idx="2618">
                  <c:v>0.751291</c:v>
                </c:pt>
                <c:pt idx="2619">
                  <c:v>0.751578</c:v>
                </c:pt>
                <c:pt idx="2620">
                  <c:v>0.751865</c:v>
                </c:pt>
                <c:pt idx="2621">
                  <c:v>0.752151</c:v>
                </c:pt>
                <c:pt idx="2622">
                  <c:v>0.752438</c:v>
                </c:pt>
                <c:pt idx="2623">
                  <c:v>0.752725</c:v>
                </c:pt>
                <c:pt idx="2624">
                  <c:v>0.753012</c:v>
                </c:pt>
                <c:pt idx="2625">
                  <c:v>0.753299</c:v>
                </c:pt>
                <c:pt idx="2626">
                  <c:v>0.753586</c:v>
                </c:pt>
                <c:pt idx="2627">
                  <c:v>0.753873</c:v>
                </c:pt>
                <c:pt idx="2628">
                  <c:v>0.754159</c:v>
                </c:pt>
                <c:pt idx="2629">
                  <c:v>0.754446</c:v>
                </c:pt>
                <c:pt idx="2630">
                  <c:v>0.754733</c:v>
                </c:pt>
                <c:pt idx="2631">
                  <c:v>0.75502</c:v>
                </c:pt>
                <c:pt idx="2632">
                  <c:v>0.755307</c:v>
                </c:pt>
                <c:pt idx="2633">
                  <c:v>0.755594</c:v>
                </c:pt>
                <c:pt idx="2634">
                  <c:v>0.755881</c:v>
                </c:pt>
                <c:pt idx="2635">
                  <c:v>0.756168</c:v>
                </c:pt>
                <c:pt idx="2636">
                  <c:v>0.756454</c:v>
                </c:pt>
                <c:pt idx="2637">
                  <c:v>0.756741</c:v>
                </c:pt>
                <c:pt idx="2638">
                  <c:v>0.757028</c:v>
                </c:pt>
                <c:pt idx="2639">
                  <c:v>0.757315</c:v>
                </c:pt>
                <c:pt idx="2640">
                  <c:v>0.757602</c:v>
                </c:pt>
                <c:pt idx="2641">
                  <c:v>0.757889</c:v>
                </c:pt>
                <c:pt idx="2642">
                  <c:v>0.758176</c:v>
                </c:pt>
                <c:pt idx="2643">
                  <c:v>0.758462</c:v>
                </c:pt>
                <c:pt idx="2644">
                  <c:v>0.758749</c:v>
                </c:pt>
                <c:pt idx="2645">
                  <c:v>0.759036</c:v>
                </c:pt>
                <c:pt idx="2646">
                  <c:v>0.759323</c:v>
                </c:pt>
                <c:pt idx="2647">
                  <c:v>0.75961</c:v>
                </c:pt>
                <c:pt idx="2648">
                  <c:v>0.759897</c:v>
                </c:pt>
                <c:pt idx="2649">
                  <c:v>0.760184</c:v>
                </c:pt>
                <c:pt idx="2650">
                  <c:v>0.76047</c:v>
                </c:pt>
                <c:pt idx="2651">
                  <c:v>0.760757</c:v>
                </c:pt>
                <c:pt idx="2652">
                  <c:v>0.761044</c:v>
                </c:pt>
                <c:pt idx="2653">
                  <c:v>0.761331</c:v>
                </c:pt>
                <c:pt idx="2654">
                  <c:v>0.761618</c:v>
                </c:pt>
                <c:pt idx="2655">
                  <c:v>0.761905</c:v>
                </c:pt>
                <c:pt idx="2656">
                  <c:v>0.762192</c:v>
                </c:pt>
                <c:pt idx="2657">
                  <c:v>0.762478</c:v>
                </c:pt>
                <c:pt idx="2658">
                  <c:v>0.762765</c:v>
                </c:pt>
                <c:pt idx="2659">
                  <c:v>0.763052</c:v>
                </c:pt>
                <c:pt idx="2660">
                  <c:v>0.763339</c:v>
                </c:pt>
                <c:pt idx="2661">
                  <c:v>0.763626</c:v>
                </c:pt>
                <c:pt idx="2662">
                  <c:v>0.763913</c:v>
                </c:pt>
                <c:pt idx="2663">
                  <c:v>0.7642</c:v>
                </c:pt>
                <c:pt idx="2664">
                  <c:v>0.764487</c:v>
                </c:pt>
                <c:pt idx="2665">
                  <c:v>0.764773</c:v>
                </c:pt>
                <c:pt idx="2666">
                  <c:v>0.76506</c:v>
                </c:pt>
                <c:pt idx="2667">
                  <c:v>0.765347</c:v>
                </c:pt>
                <c:pt idx="2668">
                  <c:v>0.765634</c:v>
                </c:pt>
                <c:pt idx="2669">
                  <c:v>0.765921</c:v>
                </c:pt>
                <c:pt idx="2670">
                  <c:v>0.766208</c:v>
                </c:pt>
                <c:pt idx="2671">
                  <c:v>0.766495</c:v>
                </c:pt>
                <c:pt idx="2672">
                  <c:v>0.766781</c:v>
                </c:pt>
                <c:pt idx="2673">
                  <c:v>0.767068</c:v>
                </c:pt>
                <c:pt idx="2674">
                  <c:v>0.767355</c:v>
                </c:pt>
                <c:pt idx="2675">
                  <c:v>0.767642</c:v>
                </c:pt>
                <c:pt idx="2676">
                  <c:v>0.767929</c:v>
                </c:pt>
                <c:pt idx="2677">
                  <c:v>0.768216</c:v>
                </c:pt>
                <c:pt idx="2678">
                  <c:v>0.768503</c:v>
                </c:pt>
                <c:pt idx="2679">
                  <c:v>0.768789</c:v>
                </c:pt>
                <c:pt idx="2680">
                  <c:v>0.769076</c:v>
                </c:pt>
                <c:pt idx="2681">
                  <c:v>0.769363</c:v>
                </c:pt>
                <c:pt idx="2682">
                  <c:v>0.76965</c:v>
                </c:pt>
                <c:pt idx="2683">
                  <c:v>0.769937</c:v>
                </c:pt>
                <c:pt idx="2684">
                  <c:v>0.770224</c:v>
                </c:pt>
                <c:pt idx="2685">
                  <c:v>0.770511</c:v>
                </c:pt>
                <c:pt idx="2686">
                  <c:v>0.770797</c:v>
                </c:pt>
                <c:pt idx="2687">
                  <c:v>0.771084</c:v>
                </c:pt>
                <c:pt idx="2688">
                  <c:v>0.771371</c:v>
                </c:pt>
                <c:pt idx="2689">
                  <c:v>0.771658</c:v>
                </c:pt>
                <c:pt idx="2690">
                  <c:v>0.771945</c:v>
                </c:pt>
                <c:pt idx="2691">
                  <c:v>0.772232</c:v>
                </c:pt>
                <c:pt idx="2692">
                  <c:v>0.772519</c:v>
                </c:pt>
                <c:pt idx="2693">
                  <c:v>0.772806</c:v>
                </c:pt>
                <c:pt idx="2694">
                  <c:v>0.773092</c:v>
                </c:pt>
                <c:pt idx="2695">
                  <c:v>0.773379</c:v>
                </c:pt>
                <c:pt idx="2696">
                  <c:v>0.773666</c:v>
                </c:pt>
                <c:pt idx="2697">
                  <c:v>0.773953</c:v>
                </c:pt>
                <c:pt idx="2698">
                  <c:v>0.77424</c:v>
                </c:pt>
                <c:pt idx="2699">
                  <c:v>0.774527</c:v>
                </c:pt>
                <c:pt idx="2700">
                  <c:v>0.774814</c:v>
                </c:pt>
                <c:pt idx="2701">
                  <c:v>0.7751</c:v>
                </c:pt>
                <c:pt idx="2702">
                  <c:v>0.775387</c:v>
                </c:pt>
                <c:pt idx="2703">
                  <c:v>0.775674</c:v>
                </c:pt>
                <c:pt idx="2704">
                  <c:v>0.775961</c:v>
                </c:pt>
                <c:pt idx="2705">
                  <c:v>0.776248</c:v>
                </c:pt>
                <c:pt idx="2706">
                  <c:v>0.776535</c:v>
                </c:pt>
                <c:pt idx="2707">
                  <c:v>0.776822</c:v>
                </c:pt>
                <c:pt idx="2708">
                  <c:v>0.777108</c:v>
                </c:pt>
                <c:pt idx="2709">
                  <c:v>0.777395</c:v>
                </c:pt>
                <c:pt idx="2710">
                  <c:v>0.777682</c:v>
                </c:pt>
                <c:pt idx="2711">
                  <c:v>0.777969</c:v>
                </c:pt>
                <c:pt idx="2712">
                  <c:v>0.778256</c:v>
                </c:pt>
                <c:pt idx="2713">
                  <c:v>0.778543</c:v>
                </c:pt>
                <c:pt idx="2714">
                  <c:v>0.77883</c:v>
                </c:pt>
                <c:pt idx="2715">
                  <c:v>0.779116</c:v>
                </c:pt>
                <c:pt idx="2716">
                  <c:v>0.779403</c:v>
                </c:pt>
                <c:pt idx="2717">
                  <c:v>0.77969</c:v>
                </c:pt>
                <c:pt idx="2718">
                  <c:v>0.779977</c:v>
                </c:pt>
                <c:pt idx="2719">
                  <c:v>0.780264</c:v>
                </c:pt>
                <c:pt idx="2720">
                  <c:v>0.780551</c:v>
                </c:pt>
                <c:pt idx="2721">
                  <c:v>0.780838</c:v>
                </c:pt>
                <c:pt idx="2722">
                  <c:v>0.781124</c:v>
                </c:pt>
                <c:pt idx="2723">
                  <c:v>0.781411</c:v>
                </c:pt>
                <c:pt idx="2724">
                  <c:v>0.781698</c:v>
                </c:pt>
                <c:pt idx="2725">
                  <c:v>0.781985</c:v>
                </c:pt>
                <c:pt idx="2726">
                  <c:v>0.782272</c:v>
                </c:pt>
                <c:pt idx="2727">
                  <c:v>0.782559</c:v>
                </c:pt>
                <c:pt idx="2728">
                  <c:v>0.782846</c:v>
                </c:pt>
                <c:pt idx="2729">
                  <c:v>0.783133</c:v>
                </c:pt>
                <c:pt idx="2730">
                  <c:v>0.783419</c:v>
                </c:pt>
                <c:pt idx="2731">
                  <c:v>0.783706</c:v>
                </c:pt>
                <c:pt idx="2732">
                  <c:v>0.783993</c:v>
                </c:pt>
                <c:pt idx="2733">
                  <c:v>0.78428</c:v>
                </c:pt>
                <c:pt idx="2734">
                  <c:v>0.784567</c:v>
                </c:pt>
                <c:pt idx="2735">
                  <c:v>0.784854</c:v>
                </c:pt>
                <c:pt idx="2736">
                  <c:v>0.785141</c:v>
                </c:pt>
                <c:pt idx="2737">
                  <c:v>0.785427</c:v>
                </c:pt>
                <c:pt idx="2738">
                  <c:v>0.785714</c:v>
                </c:pt>
                <c:pt idx="2739">
                  <c:v>0.786001</c:v>
                </c:pt>
                <c:pt idx="2740">
                  <c:v>0.786288</c:v>
                </c:pt>
                <c:pt idx="2741">
                  <c:v>0.786575</c:v>
                </c:pt>
                <c:pt idx="2742">
                  <c:v>0.786862</c:v>
                </c:pt>
                <c:pt idx="2743">
                  <c:v>0.787149</c:v>
                </c:pt>
                <c:pt idx="2744">
                  <c:v>0.787435</c:v>
                </c:pt>
                <c:pt idx="2745">
                  <c:v>0.787722</c:v>
                </c:pt>
                <c:pt idx="2746">
                  <c:v>0.788009</c:v>
                </c:pt>
                <c:pt idx="2747">
                  <c:v>0.788296</c:v>
                </c:pt>
                <c:pt idx="2748">
                  <c:v>0.788583</c:v>
                </c:pt>
                <c:pt idx="2749">
                  <c:v>0.78887</c:v>
                </c:pt>
                <c:pt idx="2750">
                  <c:v>0.789157</c:v>
                </c:pt>
                <c:pt idx="2751">
                  <c:v>0.789443</c:v>
                </c:pt>
                <c:pt idx="2752">
                  <c:v>0.78973</c:v>
                </c:pt>
                <c:pt idx="2753">
                  <c:v>0.790017</c:v>
                </c:pt>
                <c:pt idx="2754">
                  <c:v>0.790304</c:v>
                </c:pt>
                <c:pt idx="2755">
                  <c:v>0.790591</c:v>
                </c:pt>
                <c:pt idx="2756">
                  <c:v>0.790878</c:v>
                </c:pt>
                <c:pt idx="2757">
                  <c:v>0.791165</c:v>
                </c:pt>
                <c:pt idx="2758">
                  <c:v>0.791452</c:v>
                </c:pt>
                <c:pt idx="2759">
                  <c:v>0.791738</c:v>
                </c:pt>
                <c:pt idx="2760">
                  <c:v>0.792025</c:v>
                </c:pt>
                <c:pt idx="2761">
                  <c:v>0.792312</c:v>
                </c:pt>
                <c:pt idx="2762">
                  <c:v>0.792599</c:v>
                </c:pt>
                <c:pt idx="2763">
                  <c:v>0.792886</c:v>
                </c:pt>
                <c:pt idx="2764">
                  <c:v>0.793173</c:v>
                </c:pt>
                <c:pt idx="2765">
                  <c:v>0.79346</c:v>
                </c:pt>
                <c:pt idx="2766">
                  <c:v>0.793746</c:v>
                </c:pt>
                <c:pt idx="2767">
                  <c:v>0.794033</c:v>
                </c:pt>
                <c:pt idx="2768">
                  <c:v>0.79432</c:v>
                </c:pt>
                <c:pt idx="2769">
                  <c:v>0.794607</c:v>
                </c:pt>
                <c:pt idx="2770">
                  <c:v>0.794894</c:v>
                </c:pt>
                <c:pt idx="2771">
                  <c:v>0.795181</c:v>
                </c:pt>
                <c:pt idx="2772">
                  <c:v>0.795468</c:v>
                </c:pt>
                <c:pt idx="2773">
                  <c:v>0.795754</c:v>
                </c:pt>
                <c:pt idx="2774">
                  <c:v>0.796041</c:v>
                </c:pt>
                <c:pt idx="2775">
                  <c:v>0.796328</c:v>
                </c:pt>
                <c:pt idx="2776">
                  <c:v>0.796615</c:v>
                </c:pt>
                <c:pt idx="2777">
                  <c:v>0.796902</c:v>
                </c:pt>
                <c:pt idx="2778">
                  <c:v>0.797189</c:v>
                </c:pt>
                <c:pt idx="2779">
                  <c:v>0.797476</c:v>
                </c:pt>
                <c:pt idx="2780">
                  <c:v>0.797762</c:v>
                </c:pt>
                <c:pt idx="2781">
                  <c:v>0.798049</c:v>
                </c:pt>
                <c:pt idx="2782">
                  <c:v>0.798336</c:v>
                </c:pt>
                <c:pt idx="2783">
                  <c:v>0.798623</c:v>
                </c:pt>
                <c:pt idx="2784">
                  <c:v>0.79891</c:v>
                </c:pt>
                <c:pt idx="2785">
                  <c:v>0.799197</c:v>
                </c:pt>
                <c:pt idx="2786">
                  <c:v>0.799484</c:v>
                </c:pt>
                <c:pt idx="2787">
                  <c:v>0.799771</c:v>
                </c:pt>
                <c:pt idx="2788">
                  <c:v>0.800057</c:v>
                </c:pt>
                <c:pt idx="2789">
                  <c:v>0.800344</c:v>
                </c:pt>
                <c:pt idx="2790">
                  <c:v>0.800631</c:v>
                </c:pt>
                <c:pt idx="2791">
                  <c:v>0.800918</c:v>
                </c:pt>
                <c:pt idx="2792">
                  <c:v>0.801205</c:v>
                </c:pt>
                <c:pt idx="2793">
                  <c:v>0.801492</c:v>
                </c:pt>
                <c:pt idx="2794">
                  <c:v>0.801779</c:v>
                </c:pt>
                <c:pt idx="2795">
                  <c:v>0.802065</c:v>
                </c:pt>
                <c:pt idx="2796">
                  <c:v>0.802352</c:v>
                </c:pt>
                <c:pt idx="2797">
                  <c:v>0.802639</c:v>
                </c:pt>
                <c:pt idx="2798">
                  <c:v>0.802926</c:v>
                </c:pt>
                <c:pt idx="2799">
                  <c:v>0.803213</c:v>
                </c:pt>
                <c:pt idx="2800">
                  <c:v>0.8035</c:v>
                </c:pt>
                <c:pt idx="2801">
                  <c:v>0.803787</c:v>
                </c:pt>
                <c:pt idx="2802">
                  <c:v>0.804073</c:v>
                </c:pt>
                <c:pt idx="2803">
                  <c:v>0.80436</c:v>
                </c:pt>
                <c:pt idx="2804">
                  <c:v>0.804647</c:v>
                </c:pt>
                <c:pt idx="2805">
                  <c:v>0.804934</c:v>
                </c:pt>
                <c:pt idx="2806">
                  <c:v>0.805221</c:v>
                </c:pt>
                <c:pt idx="2807">
                  <c:v>0.805508</c:v>
                </c:pt>
                <c:pt idx="2808">
                  <c:v>0.805795</c:v>
                </c:pt>
                <c:pt idx="2809">
                  <c:v>0.806081</c:v>
                </c:pt>
                <c:pt idx="2810">
                  <c:v>0.806368</c:v>
                </c:pt>
                <c:pt idx="2811">
                  <c:v>0.806655</c:v>
                </c:pt>
                <c:pt idx="2812">
                  <c:v>0.806942</c:v>
                </c:pt>
                <c:pt idx="2813">
                  <c:v>0.807229</c:v>
                </c:pt>
                <c:pt idx="2814">
                  <c:v>0.807516</c:v>
                </c:pt>
                <c:pt idx="2815">
                  <c:v>0.807803</c:v>
                </c:pt>
                <c:pt idx="2816">
                  <c:v>0.80809</c:v>
                </c:pt>
                <c:pt idx="2817">
                  <c:v>0.808376</c:v>
                </c:pt>
                <c:pt idx="2818">
                  <c:v>0.808663</c:v>
                </c:pt>
                <c:pt idx="2819">
                  <c:v>0.80895</c:v>
                </c:pt>
                <c:pt idx="2820">
                  <c:v>0.809237</c:v>
                </c:pt>
                <c:pt idx="2821">
                  <c:v>0.809524</c:v>
                </c:pt>
                <c:pt idx="2822">
                  <c:v>0.809811</c:v>
                </c:pt>
                <c:pt idx="2823">
                  <c:v>0.810098</c:v>
                </c:pt>
                <c:pt idx="2824">
                  <c:v>0.810384</c:v>
                </c:pt>
                <c:pt idx="2825">
                  <c:v>0.810671</c:v>
                </c:pt>
                <c:pt idx="2826">
                  <c:v>0.810958</c:v>
                </c:pt>
                <c:pt idx="2827">
                  <c:v>0.811245</c:v>
                </c:pt>
                <c:pt idx="2828">
                  <c:v>0.811532</c:v>
                </c:pt>
                <c:pt idx="2829">
                  <c:v>0.811819</c:v>
                </c:pt>
                <c:pt idx="2830">
                  <c:v>0.812106</c:v>
                </c:pt>
                <c:pt idx="2831">
                  <c:v>0.812392</c:v>
                </c:pt>
                <c:pt idx="2832">
                  <c:v>0.812679</c:v>
                </c:pt>
                <c:pt idx="2833">
                  <c:v>0.812966</c:v>
                </c:pt>
                <c:pt idx="2834">
                  <c:v>0.813253</c:v>
                </c:pt>
                <c:pt idx="2835">
                  <c:v>0.81354</c:v>
                </c:pt>
                <c:pt idx="2836">
                  <c:v>0.813827</c:v>
                </c:pt>
                <c:pt idx="2837">
                  <c:v>0.814114</c:v>
                </c:pt>
                <c:pt idx="2838">
                  <c:v>0.8144</c:v>
                </c:pt>
                <c:pt idx="2839">
                  <c:v>0.814687</c:v>
                </c:pt>
                <c:pt idx="2840">
                  <c:v>0.814974</c:v>
                </c:pt>
                <c:pt idx="2841">
                  <c:v>0.815261</c:v>
                </c:pt>
                <c:pt idx="2842">
                  <c:v>0.815548</c:v>
                </c:pt>
                <c:pt idx="2843">
                  <c:v>0.815835</c:v>
                </c:pt>
                <c:pt idx="2844">
                  <c:v>0.816122</c:v>
                </c:pt>
                <c:pt idx="2845">
                  <c:v>0.816408</c:v>
                </c:pt>
                <c:pt idx="2846">
                  <c:v>0.816695</c:v>
                </c:pt>
                <c:pt idx="2847">
                  <c:v>0.816982</c:v>
                </c:pt>
                <c:pt idx="2848">
                  <c:v>0.817269</c:v>
                </c:pt>
                <c:pt idx="2849">
                  <c:v>0.817556</c:v>
                </c:pt>
                <c:pt idx="2850">
                  <c:v>0.817843</c:v>
                </c:pt>
                <c:pt idx="2851">
                  <c:v>0.81813</c:v>
                </c:pt>
                <c:pt idx="2852">
                  <c:v>0.818417</c:v>
                </c:pt>
                <c:pt idx="2853">
                  <c:v>0.818703</c:v>
                </c:pt>
                <c:pt idx="2854">
                  <c:v>0.81899</c:v>
                </c:pt>
                <c:pt idx="2855">
                  <c:v>0.819277</c:v>
                </c:pt>
                <c:pt idx="2856">
                  <c:v>0.819564</c:v>
                </c:pt>
                <c:pt idx="2857">
                  <c:v>0.819851</c:v>
                </c:pt>
                <c:pt idx="2858">
                  <c:v>0.820138</c:v>
                </c:pt>
                <c:pt idx="2859">
                  <c:v>0.820425</c:v>
                </c:pt>
                <c:pt idx="2860">
                  <c:v>0.820711</c:v>
                </c:pt>
                <c:pt idx="2861">
                  <c:v>0.820998</c:v>
                </c:pt>
                <c:pt idx="2862">
                  <c:v>0.821285</c:v>
                </c:pt>
                <c:pt idx="2863">
                  <c:v>0.821572</c:v>
                </c:pt>
                <c:pt idx="2864">
                  <c:v>0.821859</c:v>
                </c:pt>
                <c:pt idx="2865">
                  <c:v>0.822146</c:v>
                </c:pt>
                <c:pt idx="2866">
                  <c:v>0.822433</c:v>
                </c:pt>
                <c:pt idx="2867">
                  <c:v>0.822719</c:v>
                </c:pt>
                <c:pt idx="2868">
                  <c:v>0.823006</c:v>
                </c:pt>
                <c:pt idx="2869">
                  <c:v>0.823293</c:v>
                </c:pt>
                <c:pt idx="2870">
                  <c:v>0.82358</c:v>
                </c:pt>
                <c:pt idx="2871">
                  <c:v>0.823867</c:v>
                </c:pt>
                <c:pt idx="2872">
                  <c:v>0.824154</c:v>
                </c:pt>
                <c:pt idx="2873">
                  <c:v>0.824441</c:v>
                </c:pt>
                <c:pt idx="2874">
                  <c:v>0.824727</c:v>
                </c:pt>
                <c:pt idx="2875">
                  <c:v>0.825014</c:v>
                </c:pt>
                <c:pt idx="2876">
                  <c:v>0.825301</c:v>
                </c:pt>
                <c:pt idx="2877">
                  <c:v>0.825588</c:v>
                </c:pt>
                <c:pt idx="2878">
                  <c:v>0.825875</c:v>
                </c:pt>
                <c:pt idx="2879">
                  <c:v>0.826162</c:v>
                </c:pt>
                <c:pt idx="2880">
                  <c:v>0.826449</c:v>
                </c:pt>
                <c:pt idx="2881">
                  <c:v>0.826736</c:v>
                </c:pt>
                <c:pt idx="2882">
                  <c:v>0.827022</c:v>
                </c:pt>
                <c:pt idx="2883">
                  <c:v>0.827309</c:v>
                </c:pt>
                <c:pt idx="2884">
                  <c:v>0.827596</c:v>
                </c:pt>
                <c:pt idx="2885">
                  <c:v>0.827883</c:v>
                </c:pt>
                <c:pt idx="2886">
                  <c:v>0.82817</c:v>
                </c:pt>
                <c:pt idx="2887">
                  <c:v>0.828457</c:v>
                </c:pt>
                <c:pt idx="2888">
                  <c:v>0.828744</c:v>
                </c:pt>
                <c:pt idx="2889">
                  <c:v>0.82903</c:v>
                </c:pt>
                <c:pt idx="2890">
                  <c:v>0.829317</c:v>
                </c:pt>
                <c:pt idx="2891">
                  <c:v>0.829604</c:v>
                </c:pt>
                <c:pt idx="2892">
                  <c:v>0.829891</c:v>
                </c:pt>
                <c:pt idx="2893">
                  <c:v>0.830178</c:v>
                </c:pt>
                <c:pt idx="2894">
                  <c:v>0.830465</c:v>
                </c:pt>
                <c:pt idx="2895">
                  <c:v>0.830752</c:v>
                </c:pt>
                <c:pt idx="2896">
                  <c:v>0.831038</c:v>
                </c:pt>
                <c:pt idx="2897">
                  <c:v>0.831325</c:v>
                </c:pt>
                <c:pt idx="2898">
                  <c:v>0.831612</c:v>
                </c:pt>
                <c:pt idx="2899">
                  <c:v>0.831899</c:v>
                </c:pt>
                <c:pt idx="2900">
                  <c:v>0.832186</c:v>
                </c:pt>
                <c:pt idx="2901">
                  <c:v>0.832473</c:v>
                </c:pt>
                <c:pt idx="2902">
                  <c:v>0.83276</c:v>
                </c:pt>
                <c:pt idx="2903">
                  <c:v>0.833046</c:v>
                </c:pt>
                <c:pt idx="2904">
                  <c:v>0.833333</c:v>
                </c:pt>
                <c:pt idx="2905">
                  <c:v>0.83362</c:v>
                </c:pt>
                <c:pt idx="2906">
                  <c:v>0.833907</c:v>
                </c:pt>
                <c:pt idx="2907">
                  <c:v>0.834194</c:v>
                </c:pt>
                <c:pt idx="2908">
                  <c:v>0.834481</c:v>
                </c:pt>
                <c:pt idx="2909">
                  <c:v>0.834768</c:v>
                </c:pt>
                <c:pt idx="2910">
                  <c:v>0.835055</c:v>
                </c:pt>
                <c:pt idx="2911">
                  <c:v>0.835341</c:v>
                </c:pt>
                <c:pt idx="2912">
                  <c:v>0.835628</c:v>
                </c:pt>
                <c:pt idx="2913">
                  <c:v>0.835915</c:v>
                </c:pt>
                <c:pt idx="2914">
                  <c:v>0.836202</c:v>
                </c:pt>
                <c:pt idx="2915">
                  <c:v>0.836489</c:v>
                </c:pt>
                <c:pt idx="2916">
                  <c:v>0.836776</c:v>
                </c:pt>
                <c:pt idx="2917">
                  <c:v>0.837063</c:v>
                </c:pt>
                <c:pt idx="2918">
                  <c:v>0.837349</c:v>
                </c:pt>
                <c:pt idx="2919">
                  <c:v>0.837636</c:v>
                </c:pt>
                <c:pt idx="2920">
                  <c:v>0.837923</c:v>
                </c:pt>
                <c:pt idx="2921">
                  <c:v>0.83821</c:v>
                </c:pt>
                <c:pt idx="2922">
                  <c:v>0.838497</c:v>
                </c:pt>
                <c:pt idx="2923">
                  <c:v>0.838784</c:v>
                </c:pt>
                <c:pt idx="2924">
                  <c:v>0.839071</c:v>
                </c:pt>
                <c:pt idx="2925">
                  <c:v>0.839357</c:v>
                </c:pt>
                <c:pt idx="2926">
                  <c:v>0.839644</c:v>
                </c:pt>
                <c:pt idx="2927">
                  <c:v>0.839931</c:v>
                </c:pt>
                <c:pt idx="2928">
                  <c:v>0.840218</c:v>
                </c:pt>
                <c:pt idx="2929">
                  <c:v>0.840505</c:v>
                </c:pt>
                <c:pt idx="2930">
                  <c:v>0.840792</c:v>
                </c:pt>
                <c:pt idx="2931">
                  <c:v>0.841079</c:v>
                </c:pt>
                <c:pt idx="2932">
                  <c:v>0.841365</c:v>
                </c:pt>
                <c:pt idx="2933">
                  <c:v>0.841652</c:v>
                </c:pt>
                <c:pt idx="2934">
                  <c:v>0.841939</c:v>
                </c:pt>
                <c:pt idx="2935">
                  <c:v>0.842226</c:v>
                </c:pt>
                <c:pt idx="2936">
                  <c:v>0.842513</c:v>
                </c:pt>
                <c:pt idx="2937">
                  <c:v>0.8428</c:v>
                </c:pt>
                <c:pt idx="2938">
                  <c:v>0.843087</c:v>
                </c:pt>
                <c:pt idx="2939">
                  <c:v>0.843373</c:v>
                </c:pt>
                <c:pt idx="2940">
                  <c:v>0.84366</c:v>
                </c:pt>
                <c:pt idx="2941">
                  <c:v>0.843947</c:v>
                </c:pt>
                <c:pt idx="2942">
                  <c:v>0.844234</c:v>
                </c:pt>
                <c:pt idx="2943">
                  <c:v>0.844521</c:v>
                </c:pt>
                <c:pt idx="2944">
                  <c:v>0.844808</c:v>
                </c:pt>
                <c:pt idx="2945">
                  <c:v>0.845095</c:v>
                </c:pt>
                <c:pt idx="2946">
                  <c:v>0.845382</c:v>
                </c:pt>
                <c:pt idx="2947">
                  <c:v>0.845668</c:v>
                </c:pt>
                <c:pt idx="2948">
                  <c:v>0.845955</c:v>
                </c:pt>
                <c:pt idx="2949">
                  <c:v>0.846242</c:v>
                </c:pt>
                <c:pt idx="2950">
                  <c:v>0.846529</c:v>
                </c:pt>
                <c:pt idx="2951">
                  <c:v>0.846816</c:v>
                </c:pt>
                <c:pt idx="2952">
                  <c:v>0.847103</c:v>
                </c:pt>
                <c:pt idx="2953">
                  <c:v>0.84739</c:v>
                </c:pt>
                <c:pt idx="2954">
                  <c:v>0.847676</c:v>
                </c:pt>
                <c:pt idx="2955">
                  <c:v>0.847963</c:v>
                </c:pt>
                <c:pt idx="2956">
                  <c:v>0.84825</c:v>
                </c:pt>
                <c:pt idx="2957">
                  <c:v>0.848537</c:v>
                </c:pt>
                <c:pt idx="2958">
                  <c:v>0.848824</c:v>
                </c:pt>
                <c:pt idx="2959">
                  <c:v>0.849111</c:v>
                </c:pt>
                <c:pt idx="2960">
                  <c:v>0.849398</c:v>
                </c:pt>
                <c:pt idx="2961">
                  <c:v>0.849684</c:v>
                </c:pt>
                <c:pt idx="2962">
                  <c:v>0.849971</c:v>
                </c:pt>
                <c:pt idx="2963">
                  <c:v>0.850258</c:v>
                </c:pt>
                <c:pt idx="2964">
                  <c:v>0.850545</c:v>
                </c:pt>
                <c:pt idx="2965">
                  <c:v>0.850832</c:v>
                </c:pt>
                <c:pt idx="2966">
                  <c:v>0.851119</c:v>
                </c:pt>
                <c:pt idx="2967">
                  <c:v>0.851406</c:v>
                </c:pt>
                <c:pt idx="2968">
                  <c:v>0.851692</c:v>
                </c:pt>
                <c:pt idx="2969">
                  <c:v>0.851979</c:v>
                </c:pt>
                <c:pt idx="2970">
                  <c:v>0.852266</c:v>
                </c:pt>
                <c:pt idx="2971">
                  <c:v>0.852553</c:v>
                </c:pt>
                <c:pt idx="2972">
                  <c:v>0.85284</c:v>
                </c:pt>
                <c:pt idx="2973">
                  <c:v>0.853127</c:v>
                </c:pt>
                <c:pt idx="2974">
                  <c:v>0.853414</c:v>
                </c:pt>
                <c:pt idx="2975">
                  <c:v>0.853701</c:v>
                </c:pt>
                <c:pt idx="2976">
                  <c:v>0.853987</c:v>
                </c:pt>
                <c:pt idx="2977">
                  <c:v>0.854274</c:v>
                </c:pt>
                <c:pt idx="2978">
                  <c:v>0.854561</c:v>
                </c:pt>
                <c:pt idx="2979">
                  <c:v>0.854848</c:v>
                </c:pt>
                <c:pt idx="2980">
                  <c:v>0.855135</c:v>
                </c:pt>
                <c:pt idx="2981">
                  <c:v>0.855422</c:v>
                </c:pt>
                <c:pt idx="2982">
                  <c:v>0.855709</c:v>
                </c:pt>
                <c:pt idx="2983">
                  <c:v>0.855995</c:v>
                </c:pt>
                <c:pt idx="2984">
                  <c:v>0.856282</c:v>
                </c:pt>
                <c:pt idx="2985">
                  <c:v>0.856569</c:v>
                </c:pt>
                <c:pt idx="2986">
                  <c:v>0.856856</c:v>
                </c:pt>
                <c:pt idx="2987">
                  <c:v>0.857143</c:v>
                </c:pt>
                <c:pt idx="2988">
                  <c:v>0.85743</c:v>
                </c:pt>
                <c:pt idx="2989">
                  <c:v>0.857717</c:v>
                </c:pt>
                <c:pt idx="2990">
                  <c:v>0.858003</c:v>
                </c:pt>
                <c:pt idx="2991">
                  <c:v>0.85829</c:v>
                </c:pt>
                <c:pt idx="2992">
                  <c:v>0.858577</c:v>
                </c:pt>
                <c:pt idx="2993">
                  <c:v>0.858864</c:v>
                </c:pt>
                <c:pt idx="2994">
                  <c:v>0.859151</c:v>
                </c:pt>
                <c:pt idx="2995">
                  <c:v>0.859438</c:v>
                </c:pt>
                <c:pt idx="2996">
                  <c:v>0.859725</c:v>
                </c:pt>
                <c:pt idx="2997">
                  <c:v>0.860011</c:v>
                </c:pt>
                <c:pt idx="2998">
                  <c:v>0.860298</c:v>
                </c:pt>
                <c:pt idx="2999">
                  <c:v>0.860585</c:v>
                </c:pt>
                <c:pt idx="3000">
                  <c:v>0.860872</c:v>
                </c:pt>
                <c:pt idx="3001">
                  <c:v>0.861159</c:v>
                </c:pt>
                <c:pt idx="3002">
                  <c:v>0.861446</c:v>
                </c:pt>
                <c:pt idx="3003">
                  <c:v>0.861733</c:v>
                </c:pt>
                <c:pt idx="3004">
                  <c:v>0.86202</c:v>
                </c:pt>
                <c:pt idx="3005">
                  <c:v>0.862306</c:v>
                </c:pt>
                <c:pt idx="3006">
                  <c:v>0.862593</c:v>
                </c:pt>
                <c:pt idx="3007">
                  <c:v>0.86288</c:v>
                </c:pt>
                <c:pt idx="3008">
                  <c:v>0.863167</c:v>
                </c:pt>
                <c:pt idx="3009">
                  <c:v>0.863454</c:v>
                </c:pt>
                <c:pt idx="3010">
                  <c:v>0.863741</c:v>
                </c:pt>
                <c:pt idx="3011">
                  <c:v>0.864028</c:v>
                </c:pt>
                <c:pt idx="3012">
                  <c:v>0.864314</c:v>
                </c:pt>
                <c:pt idx="3013">
                  <c:v>0.864601</c:v>
                </c:pt>
                <c:pt idx="3014">
                  <c:v>0.864888</c:v>
                </c:pt>
                <c:pt idx="3015">
                  <c:v>0.865175</c:v>
                </c:pt>
                <c:pt idx="3016">
                  <c:v>0.865462</c:v>
                </c:pt>
                <c:pt idx="3017">
                  <c:v>0.865749</c:v>
                </c:pt>
                <c:pt idx="3018">
                  <c:v>0.866036</c:v>
                </c:pt>
                <c:pt idx="3019">
                  <c:v>0.866322</c:v>
                </c:pt>
                <c:pt idx="3020">
                  <c:v>0.866609</c:v>
                </c:pt>
                <c:pt idx="3021">
                  <c:v>0.866896</c:v>
                </c:pt>
                <c:pt idx="3022">
                  <c:v>0.867183</c:v>
                </c:pt>
                <c:pt idx="3023">
                  <c:v>0.86747</c:v>
                </c:pt>
                <c:pt idx="3024">
                  <c:v>0.867757</c:v>
                </c:pt>
                <c:pt idx="3025">
                  <c:v>0.868044</c:v>
                </c:pt>
                <c:pt idx="3026">
                  <c:v>0.86833</c:v>
                </c:pt>
                <c:pt idx="3027">
                  <c:v>0.868617</c:v>
                </c:pt>
                <c:pt idx="3028">
                  <c:v>0.868904</c:v>
                </c:pt>
                <c:pt idx="3029">
                  <c:v>0.869191</c:v>
                </c:pt>
                <c:pt idx="3030">
                  <c:v>0.869478</c:v>
                </c:pt>
                <c:pt idx="3031">
                  <c:v>0.869765</c:v>
                </c:pt>
                <c:pt idx="3032">
                  <c:v>0.870052</c:v>
                </c:pt>
                <c:pt idx="3033">
                  <c:v>0.870338</c:v>
                </c:pt>
                <c:pt idx="3034">
                  <c:v>0.870625</c:v>
                </c:pt>
                <c:pt idx="3035">
                  <c:v>0.870912</c:v>
                </c:pt>
                <c:pt idx="3036">
                  <c:v>0.871199</c:v>
                </c:pt>
                <c:pt idx="3037">
                  <c:v>0.871486</c:v>
                </c:pt>
                <c:pt idx="3038">
                  <c:v>0.871773</c:v>
                </c:pt>
                <c:pt idx="3039">
                  <c:v>0.87206</c:v>
                </c:pt>
                <c:pt idx="3040">
                  <c:v>0.872347</c:v>
                </c:pt>
                <c:pt idx="3041">
                  <c:v>0.872633</c:v>
                </c:pt>
                <c:pt idx="3042">
                  <c:v>0.87292</c:v>
                </c:pt>
                <c:pt idx="3043">
                  <c:v>0.873207</c:v>
                </c:pt>
                <c:pt idx="3044">
                  <c:v>0.873494</c:v>
                </c:pt>
                <c:pt idx="3045">
                  <c:v>0.873781</c:v>
                </c:pt>
                <c:pt idx="3046">
                  <c:v>0.874068</c:v>
                </c:pt>
                <c:pt idx="3047">
                  <c:v>0.874355</c:v>
                </c:pt>
                <c:pt idx="3048">
                  <c:v>0.874641</c:v>
                </c:pt>
                <c:pt idx="3049">
                  <c:v>0.874928</c:v>
                </c:pt>
                <c:pt idx="3050">
                  <c:v>0.875215</c:v>
                </c:pt>
                <c:pt idx="3051">
                  <c:v>0.875502</c:v>
                </c:pt>
                <c:pt idx="3052">
                  <c:v>0.875789</c:v>
                </c:pt>
                <c:pt idx="3053">
                  <c:v>0.876076</c:v>
                </c:pt>
                <c:pt idx="3054">
                  <c:v>0.876363</c:v>
                </c:pt>
                <c:pt idx="3055">
                  <c:v>0.876649</c:v>
                </c:pt>
                <c:pt idx="3056">
                  <c:v>0.876936</c:v>
                </c:pt>
                <c:pt idx="3057">
                  <c:v>0.877223</c:v>
                </c:pt>
                <c:pt idx="3058">
                  <c:v>0.87751</c:v>
                </c:pt>
                <c:pt idx="3059">
                  <c:v>0.877797</c:v>
                </c:pt>
                <c:pt idx="3060">
                  <c:v>0.878084</c:v>
                </c:pt>
                <c:pt idx="3061">
                  <c:v>0.878371</c:v>
                </c:pt>
                <c:pt idx="3062">
                  <c:v>0.878657</c:v>
                </c:pt>
                <c:pt idx="3063">
                  <c:v>0.878944</c:v>
                </c:pt>
                <c:pt idx="3064">
                  <c:v>0.879231</c:v>
                </c:pt>
                <c:pt idx="3065">
                  <c:v>0.879518</c:v>
                </c:pt>
                <c:pt idx="3066">
                  <c:v>0.879805</c:v>
                </c:pt>
                <c:pt idx="3067">
                  <c:v>0.880092</c:v>
                </c:pt>
                <c:pt idx="3068">
                  <c:v>0.880379</c:v>
                </c:pt>
                <c:pt idx="3069">
                  <c:v>0.880666</c:v>
                </c:pt>
                <c:pt idx="3070">
                  <c:v>0.880952</c:v>
                </c:pt>
                <c:pt idx="3071">
                  <c:v>0.881239</c:v>
                </c:pt>
                <c:pt idx="3072">
                  <c:v>0.881526</c:v>
                </c:pt>
                <c:pt idx="3073">
                  <c:v>0.881813</c:v>
                </c:pt>
                <c:pt idx="3074">
                  <c:v>0.8821</c:v>
                </c:pt>
                <c:pt idx="3075">
                  <c:v>0.882387</c:v>
                </c:pt>
                <c:pt idx="3076">
                  <c:v>0.882674</c:v>
                </c:pt>
                <c:pt idx="3077">
                  <c:v>0.88296</c:v>
                </c:pt>
                <c:pt idx="3078">
                  <c:v>0.883247</c:v>
                </c:pt>
                <c:pt idx="3079">
                  <c:v>0.883534</c:v>
                </c:pt>
                <c:pt idx="3080">
                  <c:v>0.883821</c:v>
                </c:pt>
                <c:pt idx="3081">
                  <c:v>0.884108</c:v>
                </c:pt>
                <c:pt idx="3082">
                  <c:v>0.884395</c:v>
                </c:pt>
                <c:pt idx="3083">
                  <c:v>0.884682</c:v>
                </c:pt>
                <c:pt idx="3084">
                  <c:v>0.884968</c:v>
                </c:pt>
                <c:pt idx="3085">
                  <c:v>0.885255</c:v>
                </c:pt>
                <c:pt idx="3086">
                  <c:v>0.885542</c:v>
                </c:pt>
                <c:pt idx="3087">
                  <c:v>0.885829</c:v>
                </c:pt>
                <c:pt idx="3088">
                  <c:v>0.886116</c:v>
                </c:pt>
                <c:pt idx="3089">
                  <c:v>0.886403</c:v>
                </c:pt>
                <c:pt idx="3090">
                  <c:v>0.88669</c:v>
                </c:pt>
                <c:pt idx="3091">
                  <c:v>0.886976</c:v>
                </c:pt>
                <c:pt idx="3092">
                  <c:v>0.887263</c:v>
                </c:pt>
                <c:pt idx="3093">
                  <c:v>0.88755</c:v>
                </c:pt>
                <c:pt idx="3094">
                  <c:v>0.887837</c:v>
                </c:pt>
                <c:pt idx="3095">
                  <c:v>0.888124</c:v>
                </c:pt>
                <c:pt idx="3096">
                  <c:v>0.888411</c:v>
                </c:pt>
                <c:pt idx="3097">
                  <c:v>0.888698</c:v>
                </c:pt>
                <c:pt idx="3098">
                  <c:v>0.888985</c:v>
                </c:pt>
                <c:pt idx="3099">
                  <c:v>0.889271</c:v>
                </c:pt>
                <c:pt idx="3100">
                  <c:v>0.889558</c:v>
                </c:pt>
                <c:pt idx="3101">
                  <c:v>0.889845</c:v>
                </c:pt>
                <c:pt idx="3102">
                  <c:v>0.890132</c:v>
                </c:pt>
                <c:pt idx="3103">
                  <c:v>0.890419</c:v>
                </c:pt>
                <c:pt idx="3104">
                  <c:v>0.890706</c:v>
                </c:pt>
                <c:pt idx="3105">
                  <c:v>0.890993</c:v>
                </c:pt>
                <c:pt idx="3106">
                  <c:v>0.891279</c:v>
                </c:pt>
                <c:pt idx="3107">
                  <c:v>0.891566</c:v>
                </c:pt>
                <c:pt idx="3108">
                  <c:v>0.891853</c:v>
                </c:pt>
                <c:pt idx="3109">
                  <c:v>0.89214</c:v>
                </c:pt>
                <c:pt idx="3110">
                  <c:v>0.892427</c:v>
                </c:pt>
                <c:pt idx="3111">
                  <c:v>0.892714</c:v>
                </c:pt>
                <c:pt idx="3112">
                  <c:v>0.893001</c:v>
                </c:pt>
                <c:pt idx="3113">
                  <c:v>0.893287</c:v>
                </c:pt>
                <c:pt idx="3114">
                  <c:v>0.893574</c:v>
                </c:pt>
                <c:pt idx="3115">
                  <c:v>0.893861</c:v>
                </c:pt>
                <c:pt idx="3116">
                  <c:v>0.894148</c:v>
                </c:pt>
                <c:pt idx="3117">
                  <c:v>0.894435</c:v>
                </c:pt>
                <c:pt idx="3118">
                  <c:v>0.894722</c:v>
                </c:pt>
                <c:pt idx="3119">
                  <c:v>0.895009</c:v>
                </c:pt>
                <c:pt idx="3120">
                  <c:v>0.895295</c:v>
                </c:pt>
                <c:pt idx="3121">
                  <c:v>0.895582</c:v>
                </c:pt>
                <c:pt idx="3122">
                  <c:v>0.895869</c:v>
                </c:pt>
                <c:pt idx="3123">
                  <c:v>0.896156</c:v>
                </c:pt>
                <c:pt idx="3124">
                  <c:v>0.896443</c:v>
                </c:pt>
                <c:pt idx="3125">
                  <c:v>0.89673</c:v>
                </c:pt>
                <c:pt idx="3126">
                  <c:v>0.897017</c:v>
                </c:pt>
                <c:pt idx="3127">
                  <c:v>0.897303</c:v>
                </c:pt>
                <c:pt idx="3128">
                  <c:v>0.89759</c:v>
                </c:pt>
                <c:pt idx="3129">
                  <c:v>0.897877</c:v>
                </c:pt>
                <c:pt idx="3130">
                  <c:v>0.898164</c:v>
                </c:pt>
                <c:pt idx="3131">
                  <c:v>0.898451</c:v>
                </c:pt>
                <c:pt idx="3132">
                  <c:v>0.898738</c:v>
                </c:pt>
                <c:pt idx="3133">
                  <c:v>0.899025</c:v>
                </c:pt>
                <c:pt idx="3134">
                  <c:v>0.899312</c:v>
                </c:pt>
                <c:pt idx="3135">
                  <c:v>0.899598</c:v>
                </c:pt>
                <c:pt idx="3136">
                  <c:v>0.899885</c:v>
                </c:pt>
                <c:pt idx="3137">
                  <c:v>0.900172</c:v>
                </c:pt>
                <c:pt idx="3138">
                  <c:v>0.900459</c:v>
                </c:pt>
                <c:pt idx="3139">
                  <c:v>0.900746</c:v>
                </c:pt>
                <c:pt idx="3140">
                  <c:v>0.901033</c:v>
                </c:pt>
                <c:pt idx="3141">
                  <c:v>0.90132</c:v>
                </c:pt>
                <c:pt idx="3142">
                  <c:v>0.901606</c:v>
                </c:pt>
                <c:pt idx="3143">
                  <c:v>0.901893</c:v>
                </c:pt>
                <c:pt idx="3144">
                  <c:v>0.90218</c:v>
                </c:pt>
                <c:pt idx="3145">
                  <c:v>0.902467</c:v>
                </c:pt>
                <c:pt idx="3146">
                  <c:v>0.902754</c:v>
                </c:pt>
                <c:pt idx="3147">
                  <c:v>0.903041</c:v>
                </c:pt>
                <c:pt idx="3148">
                  <c:v>0.903328</c:v>
                </c:pt>
                <c:pt idx="3149">
                  <c:v>0.903614</c:v>
                </c:pt>
                <c:pt idx="3150">
                  <c:v>0.903901</c:v>
                </c:pt>
                <c:pt idx="3151">
                  <c:v>0.904188</c:v>
                </c:pt>
                <c:pt idx="3152">
                  <c:v>0.904475</c:v>
                </c:pt>
                <c:pt idx="3153">
                  <c:v>0.904762</c:v>
                </c:pt>
                <c:pt idx="3154">
                  <c:v>0.905049</c:v>
                </c:pt>
                <c:pt idx="3155">
                  <c:v>0.905336</c:v>
                </c:pt>
                <c:pt idx="3156">
                  <c:v>0.905622</c:v>
                </c:pt>
                <c:pt idx="3157">
                  <c:v>0.905909</c:v>
                </c:pt>
                <c:pt idx="3158">
                  <c:v>0.906196</c:v>
                </c:pt>
                <c:pt idx="3159">
                  <c:v>0.906483</c:v>
                </c:pt>
                <c:pt idx="3160">
                  <c:v>0.90677</c:v>
                </c:pt>
                <c:pt idx="3161">
                  <c:v>0.907057</c:v>
                </c:pt>
                <c:pt idx="3162">
                  <c:v>0.907344</c:v>
                </c:pt>
                <c:pt idx="3163">
                  <c:v>0.907631</c:v>
                </c:pt>
                <c:pt idx="3164">
                  <c:v>0.907917</c:v>
                </c:pt>
                <c:pt idx="3165">
                  <c:v>0.908204</c:v>
                </c:pt>
                <c:pt idx="3166">
                  <c:v>0.908491</c:v>
                </c:pt>
                <c:pt idx="3167">
                  <c:v>0.908778</c:v>
                </c:pt>
                <c:pt idx="3168">
                  <c:v>0.909065</c:v>
                </c:pt>
                <c:pt idx="3169">
                  <c:v>0.909352</c:v>
                </c:pt>
                <c:pt idx="3170">
                  <c:v>0.909639</c:v>
                </c:pt>
                <c:pt idx="3171">
                  <c:v>0.909925</c:v>
                </c:pt>
                <c:pt idx="3172">
                  <c:v>0.910212</c:v>
                </c:pt>
                <c:pt idx="3173">
                  <c:v>0.910499</c:v>
                </c:pt>
                <c:pt idx="3174">
                  <c:v>0.910786</c:v>
                </c:pt>
                <c:pt idx="3175">
                  <c:v>0.911073</c:v>
                </c:pt>
                <c:pt idx="3176">
                  <c:v>0.91136</c:v>
                </c:pt>
                <c:pt idx="3177">
                  <c:v>0.911647</c:v>
                </c:pt>
                <c:pt idx="3178">
                  <c:v>0.911933</c:v>
                </c:pt>
                <c:pt idx="3179">
                  <c:v>0.91222</c:v>
                </c:pt>
                <c:pt idx="3180">
                  <c:v>0.912507</c:v>
                </c:pt>
                <c:pt idx="3181">
                  <c:v>0.912794</c:v>
                </c:pt>
                <c:pt idx="3182">
                  <c:v>0.913081</c:v>
                </c:pt>
                <c:pt idx="3183">
                  <c:v>0.913368</c:v>
                </c:pt>
                <c:pt idx="3184">
                  <c:v>0.913655</c:v>
                </c:pt>
                <c:pt idx="3185">
                  <c:v>0.913941</c:v>
                </c:pt>
                <c:pt idx="3186">
                  <c:v>0.914228</c:v>
                </c:pt>
                <c:pt idx="3187">
                  <c:v>0.914515</c:v>
                </c:pt>
                <c:pt idx="3188">
                  <c:v>0.914802</c:v>
                </c:pt>
                <c:pt idx="3189">
                  <c:v>0.915089</c:v>
                </c:pt>
                <c:pt idx="3190">
                  <c:v>0.915376</c:v>
                </c:pt>
                <c:pt idx="3191">
                  <c:v>0.915663</c:v>
                </c:pt>
                <c:pt idx="3192">
                  <c:v>0.91595</c:v>
                </c:pt>
                <c:pt idx="3193">
                  <c:v>0.916236</c:v>
                </c:pt>
                <c:pt idx="3194">
                  <c:v>0.916523</c:v>
                </c:pt>
                <c:pt idx="3195">
                  <c:v>0.91681</c:v>
                </c:pt>
                <c:pt idx="3196">
                  <c:v>0.917097</c:v>
                </c:pt>
                <c:pt idx="3197">
                  <c:v>0.917384</c:v>
                </c:pt>
                <c:pt idx="3198">
                  <c:v>0.917671</c:v>
                </c:pt>
                <c:pt idx="3199">
                  <c:v>0.917958</c:v>
                </c:pt>
                <c:pt idx="3200">
                  <c:v>0.918244</c:v>
                </c:pt>
                <c:pt idx="3201">
                  <c:v>0.918531</c:v>
                </c:pt>
                <c:pt idx="3202">
                  <c:v>0.918818</c:v>
                </c:pt>
                <c:pt idx="3203">
                  <c:v>0.919105</c:v>
                </c:pt>
                <c:pt idx="3204">
                  <c:v>0.919392</c:v>
                </c:pt>
                <c:pt idx="3205">
                  <c:v>0.919679</c:v>
                </c:pt>
                <c:pt idx="3206">
                  <c:v>0.919966</c:v>
                </c:pt>
                <c:pt idx="3207">
                  <c:v>0.920252</c:v>
                </c:pt>
                <c:pt idx="3208">
                  <c:v>0.920539</c:v>
                </c:pt>
                <c:pt idx="3209">
                  <c:v>0.920826</c:v>
                </c:pt>
                <c:pt idx="3210">
                  <c:v>0.921113</c:v>
                </c:pt>
                <c:pt idx="3211">
                  <c:v>0.9214</c:v>
                </c:pt>
                <c:pt idx="3212">
                  <c:v>0.921687</c:v>
                </c:pt>
                <c:pt idx="3213">
                  <c:v>0.921974</c:v>
                </c:pt>
                <c:pt idx="3214">
                  <c:v>0.92226</c:v>
                </c:pt>
                <c:pt idx="3215">
                  <c:v>0.922547</c:v>
                </c:pt>
                <c:pt idx="3216">
                  <c:v>0.922834</c:v>
                </c:pt>
                <c:pt idx="3217">
                  <c:v>0.923121</c:v>
                </c:pt>
                <c:pt idx="3218">
                  <c:v>0.923408</c:v>
                </c:pt>
                <c:pt idx="3219">
                  <c:v>0.923695</c:v>
                </c:pt>
                <c:pt idx="3220">
                  <c:v>0.923982</c:v>
                </c:pt>
                <c:pt idx="3221">
                  <c:v>0.924269</c:v>
                </c:pt>
                <c:pt idx="3222">
                  <c:v>0.924555</c:v>
                </c:pt>
                <c:pt idx="3223">
                  <c:v>0.924842</c:v>
                </c:pt>
                <c:pt idx="3224">
                  <c:v>0.925129</c:v>
                </c:pt>
                <c:pt idx="3225">
                  <c:v>0.925416</c:v>
                </c:pt>
                <c:pt idx="3226">
                  <c:v>0.925703</c:v>
                </c:pt>
                <c:pt idx="3227">
                  <c:v>0.92599</c:v>
                </c:pt>
                <c:pt idx="3228">
                  <c:v>0.926277</c:v>
                </c:pt>
                <c:pt idx="3229">
                  <c:v>0.926563</c:v>
                </c:pt>
                <c:pt idx="3230">
                  <c:v>0.92685</c:v>
                </c:pt>
                <c:pt idx="3231">
                  <c:v>0.927137</c:v>
                </c:pt>
                <c:pt idx="3232">
                  <c:v>0.927424</c:v>
                </c:pt>
                <c:pt idx="3233">
                  <c:v>0.927711</c:v>
                </c:pt>
                <c:pt idx="3234">
                  <c:v>0.927998</c:v>
                </c:pt>
                <c:pt idx="3235">
                  <c:v>0.928285</c:v>
                </c:pt>
                <c:pt idx="3236">
                  <c:v>0.928571</c:v>
                </c:pt>
                <c:pt idx="3237">
                  <c:v>0.928858</c:v>
                </c:pt>
                <c:pt idx="3238">
                  <c:v>0.929145</c:v>
                </c:pt>
                <c:pt idx="3239">
                  <c:v>0.929432</c:v>
                </c:pt>
                <c:pt idx="3240">
                  <c:v>0.929719</c:v>
                </c:pt>
                <c:pt idx="3241">
                  <c:v>0.930006</c:v>
                </c:pt>
                <c:pt idx="3242">
                  <c:v>0.930293</c:v>
                </c:pt>
                <c:pt idx="3243">
                  <c:v>0.930579</c:v>
                </c:pt>
                <c:pt idx="3244">
                  <c:v>0.930866</c:v>
                </c:pt>
                <c:pt idx="3245">
                  <c:v>0.931153</c:v>
                </c:pt>
                <c:pt idx="3246">
                  <c:v>0.93144</c:v>
                </c:pt>
                <c:pt idx="3247">
                  <c:v>0.931727</c:v>
                </c:pt>
                <c:pt idx="3248">
                  <c:v>0.932014</c:v>
                </c:pt>
                <c:pt idx="3249">
                  <c:v>0.932301</c:v>
                </c:pt>
                <c:pt idx="3250">
                  <c:v>0.932587</c:v>
                </c:pt>
                <c:pt idx="3251">
                  <c:v>0.932874</c:v>
                </c:pt>
                <c:pt idx="3252">
                  <c:v>0.933161</c:v>
                </c:pt>
                <c:pt idx="3253">
                  <c:v>0.933448</c:v>
                </c:pt>
                <c:pt idx="3254">
                  <c:v>0.933735</c:v>
                </c:pt>
                <c:pt idx="3255">
                  <c:v>0.934022</c:v>
                </c:pt>
                <c:pt idx="3256">
                  <c:v>0.934309</c:v>
                </c:pt>
                <c:pt idx="3257">
                  <c:v>0.934596</c:v>
                </c:pt>
                <c:pt idx="3258">
                  <c:v>0.934882</c:v>
                </c:pt>
                <c:pt idx="3259">
                  <c:v>0.935169</c:v>
                </c:pt>
                <c:pt idx="3260">
                  <c:v>0.935456</c:v>
                </c:pt>
                <c:pt idx="3261">
                  <c:v>0.935743</c:v>
                </c:pt>
                <c:pt idx="3262">
                  <c:v>0.93603</c:v>
                </c:pt>
                <c:pt idx="3263">
                  <c:v>0.936317</c:v>
                </c:pt>
                <c:pt idx="3264">
                  <c:v>0.936604</c:v>
                </c:pt>
                <c:pt idx="3265">
                  <c:v>0.93689</c:v>
                </c:pt>
                <c:pt idx="3266">
                  <c:v>0.937177</c:v>
                </c:pt>
                <c:pt idx="3267">
                  <c:v>0.937464</c:v>
                </c:pt>
                <c:pt idx="3268">
                  <c:v>0.937751</c:v>
                </c:pt>
                <c:pt idx="3269">
                  <c:v>0.938038</c:v>
                </c:pt>
                <c:pt idx="3270">
                  <c:v>0.938325</c:v>
                </c:pt>
                <c:pt idx="3271">
                  <c:v>0.938612</c:v>
                </c:pt>
                <c:pt idx="3272">
                  <c:v>0.938898</c:v>
                </c:pt>
                <c:pt idx="3273">
                  <c:v>0.939185</c:v>
                </c:pt>
                <c:pt idx="3274">
                  <c:v>0.939472</c:v>
                </c:pt>
                <c:pt idx="3275">
                  <c:v>0.939759</c:v>
                </c:pt>
                <c:pt idx="3276">
                  <c:v>0.940046</c:v>
                </c:pt>
                <c:pt idx="3277">
                  <c:v>0.940333</c:v>
                </c:pt>
                <c:pt idx="3278">
                  <c:v>0.94062</c:v>
                </c:pt>
                <c:pt idx="3279">
                  <c:v>0.940906</c:v>
                </c:pt>
                <c:pt idx="3280">
                  <c:v>0.941193</c:v>
                </c:pt>
                <c:pt idx="3281">
                  <c:v>0.94148</c:v>
                </c:pt>
                <c:pt idx="3282">
                  <c:v>0.941767</c:v>
                </c:pt>
                <c:pt idx="3283">
                  <c:v>0.942054</c:v>
                </c:pt>
                <c:pt idx="3284">
                  <c:v>0.942341</c:v>
                </c:pt>
                <c:pt idx="3285">
                  <c:v>0.942628</c:v>
                </c:pt>
                <c:pt idx="3286">
                  <c:v>0.942915</c:v>
                </c:pt>
                <c:pt idx="3287">
                  <c:v>0.943201</c:v>
                </c:pt>
                <c:pt idx="3288">
                  <c:v>0.943488</c:v>
                </c:pt>
                <c:pt idx="3289">
                  <c:v>0.943775</c:v>
                </c:pt>
                <c:pt idx="3290">
                  <c:v>0.944062</c:v>
                </c:pt>
                <c:pt idx="3291">
                  <c:v>0.944349</c:v>
                </c:pt>
                <c:pt idx="3292">
                  <c:v>0.944636</c:v>
                </c:pt>
                <c:pt idx="3293">
                  <c:v>0.944923</c:v>
                </c:pt>
                <c:pt idx="3294">
                  <c:v>0.945209</c:v>
                </c:pt>
                <c:pt idx="3295">
                  <c:v>0.945496</c:v>
                </c:pt>
                <c:pt idx="3296">
                  <c:v>0.945783</c:v>
                </c:pt>
                <c:pt idx="3297">
                  <c:v>0.94607</c:v>
                </c:pt>
                <c:pt idx="3298">
                  <c:v>0.946357</c:v>
                </c:pt>
                <c:pt idx="3299">
                  <c:v>0.946644</c:v>
                </c:pt>
                <c:pt idx="3300">
                  <c:v>0.946931</c:v>
                </c:pt>
                <c:pt idx="3301">
                  <c:v>0.947217</c:v>
                </c:pt>
                <c:pt idx="3302">
                  <c:v>0.947504</c:v>
                </c:pt>
                <c:pt idx="3303">
                  <c:v>0.947791</c:v>
                </c:pt>
                <c:pt idx="3304">
                  <c:v>0.948078</c:v>
                </c:pt>
                <c:pt idx="3305">
                  <c:v>0.948365</c:v>
                </c:pt>
                <c:pt idx="3306">
                  <c:v>0.948652</c:v>
                </c:pt>
                <c:pt idx="3307">
                  <c:v>0.948939</c:v>
                </c:pt>
                <c:pt idx="3308">
                  <c:v>0.949225</c:v>
                </c:pt>
                <c:pt idx="3309">
                  <c:v>0.949512</c:v>
                </c:pt>
                <c:pt idx="3310">
                  <c:v>0.949799</c:v>
                </c:pt>
                <c:pt idx="3311">
                  <c:v>0.950086</c:v>
                </c:pt>
                <c:pt idx="3312">
                  <c:v>0.950373</c:v>
                </c:pt>
                <c:pt idx="3313">
                  <c:v>0.95066</c:v>
                </c:pt>
                <c:pt idx="3314">
                  <c:v>0.950947</c:v>
                </c:pt>
                <c:pt idx="3315">
                  <c:v>0.951234</c:v>
                </c:pt>
                <c:pt idx="3316">
                  <c:v>0.95152</c:v>
                </c:pt>
                <c:pt idx="3317">
                  <c:v>0.951807</c:v>
                </c:pt>
                <c:pt idx="3318">
                  <c:v>0.952094</c:v>
                </c:pt>
                <c:pt idx="3319">
                  <c:v>0.952381</c:v>
                </c:pt>
                <c:pt idx="3320">
                  <c:v>0.952668</c:v>
                </c:pt>
                <c:pt idx="3321">
                  <c:v>0.952955</c:v>
                </c:pt>
                <c:pt idx="3322">
                  <c:v>0.953242</c:v>
                </c:pt>
                <c:pt idx="3323">
                  <c:v>0.953528</c:v>
                </c:pt>
                <c:pt idx="3324">
                  <c:v>0.953815</c:v>
                </c:pt>
                <c:pt idx="3325">
                  <c:v>0.954102</c:v>
                </c:pt>
                <c:pt idx="3326">
                  <c:v>0.954389</c:v>
                </c:pt>
                <c:pt idx="3327">
                  <c:v>0.954676</c:v>
                </c:pt>
                <c:pt idx="3328">
                  <c:v>0.954963</c:v>
                </c:pt>
                <c:pt idx="3329">
                  <c:v>0.95525</c:v>
                </c:pt>
                <c:pt idx="3330">
                  <c:v>0.955536</c:v>
                </c:pt>
                <c:pt idx="3331">
                  <c:v>0.955823</c:v>
                </c:pt>
                <c:pt idx="3332">
                  <c:v>0.95611</c:v>
                </c:pt>
                <c:pt idx="3333">
                  <c:v>0.956397</c:v>
                </c:pt>
                <c:pt idx="3334">
                  <c:v>0.956684</c:v>
                </c:pt>
                <c:pt idx="3335">
                  <c:v>0.956971</c:v>
                </c:pt>
                <c:pt idx="3336">
                  <c:v>0.957258</c:v>
                </c:pt>
                <c:pt idx="3337">
                  <c:v>0.957544</c:v>
                </c:pt>
                <c:pt idx="3338">
                  <c:v>0.957831</c:v>
                </c:pt>
                <c:pt idx="3339">
                  <c:v>0.958118</c:v>
                </c:pt>
                <c:pt idx="3340">
                  <c:v>0.958405</c:v>
                </c:pt>
                <c:pt idx="3341">
                  <c:v>0.958692</c:v>
                </c:pt>
                <c:pt idx="3342">
                  <c:v>0.958979</c:v>
                </c:pt>
                <c:pt idx="3343">
                  <c:v>0.959266</c:v>
                </c:pt>
                <c:pt idx="3344">
                  <c:v>0.959552</c:v>
                </c:pt>
                <c:pt idx="3345">
                  <c:v>0.959839</c:v>
                </c:pt>
                <c:pt idx="3346">
                  <c:v>0.960126</c:v>
                </c:pt>
                <c:pt idx="3347">
                  <c:v>0.960413</c:v>
                </c:pt>
                <c:pt idx="3348">
                  <c:v>0.9607</c:v>
                </c:pt>
                <c:pt idx="3349">
                  <c:v>0.960987</c:v>
                </c:pt>
                <c:pt idx="3350">
                  <c:v>0.961274</c:v>
                </c:pt>
                <c:pt idx="3351">
                  <c:v>0.961561</c:v>
                </c:pt>
                <c:pt idx="3352">
                  <c:v>0.961847</c:v>
                </c:pt>
                <c:pt idx="3353">
                  <c:v>0.962134</c:v>
                </c:pt>
                <c:pt idx="3354">
                  <c:v>0.962421</c:v>
                </c:pt>
                <c:pt idx="3355">
                  <c:v>0.962708</c:v>
                </c:pt>
                <c:pt idx="3356">
                  <c:v>0.962995</c:v>
                </c:pt>
                <c:pt idx="3357">
                  <c:v>0.963282</c:v>
                </c:pt>
                <c:pt idx="3358">
                  <c:v>0.963569</c:v>
                </c:pt>
                <c:pt idx="3359">
                  <c:v>0.963855</c:v>
                </c:pt>
                <c:pt idx="3360">
                  <c:v>0.964142</c:v>
                </c:pt>
                <c:pt idx="3361">
                  <c:v>0.964429</c:v>
                </c:pt>
                <c:pt idx="3362">
                  <c:v>0.964716</c:v>
                </c:pt>
                <c:pt idx="3363">
                  <c:v>0.965003</c:v>
                </c:pt>
                <c:pt idx="3364">
                  <c:v>0.96529</c:v>
                </c:pt>
                <c:pt idx="3365">
                  <c:v>0.965577</c:v>
                </c:pt>
                <c:pt idx="3366">
                  <c:v>0.965863</c:v>
                </c:pt>
                <c:pt idx="3367">
                  <c:v>0.96615</c:v>
                </c:pt>
                <c:pt idx="3368">
                  <c:v>0.966437</c:v>
                </c:pt>
                <c:pt idx="3369">
                  <c:v>0.966724</c:v>
                </c:pt>
                <c:pt idx="3370">
                  <c:v>0.967011</c:v>
                </c:pt>
                <c:pt idx="3371">
                  <c:v>0.967298</c:v>
                </c:pt>
                <c:pt idx="3372">
                  <c:v>0.967585</c:v>
                </c:pt>
                <c:pt idx="3373">
                  <c:v>0.967871</c:v>
                </c:pt>
                <c:pt idx="3374">
                  <c:v>0.968158</c:v>
                </c:pt>
                <c:pt idx="3375">
                  <c:v>0.968445</c:v>
                </c:pt>
                <c:pt idx="3376">
                  <c:v>0.968732</c:v>
                </c:pt>
                <c:pt idx="3377">
                  <c:v>0.969019</c:v>
                </c:pt>
                <c:pt idx="3378">
                  <c:v>0.969306</c:v>
                </c:pt>
                <c:pt idx="3379">
                  <c:v>0.969593</c:v>
                </c:pt>
                <c:pt idx="3380">
                  <c:v>0.96988</c:v>
                </c:pt>
                <c:pt idx="3381">
                  <c:v>0.970166</c:v>
                </c:pt>
                <c:pt idx="3382">
                  <c:v>0.970453</c:v>
                </c:pt>
                <c:pt idx="3383">
                  <c:v>0.97074</c:v>
                </c:pt>
                <c:pt idx="3384">
                  <c:v>0.971027</c:v>
                </c:pt>
                <c:pt idx="3385">
                  <c:v>0.971314</c:v>
                </c:pt>
                <c:pt idx="3386">
                  <c:v>0.971601</c:v>
                </c:pt>
                <c:pt idx="3387">
                  <c:v>0.971888</c:v>
                </c:pt>
                <c:pt idx="3388">
                  <c:v>0.972174</c:v>
                </c:pt>
                <c:pt idx="3389">
                  <c:v>0.972461</c:v>
                </c:pt>
                <c:pt idx="3390">
                  <c:v>0.972748</c:v>
                </c:pt>
                <c:pt idx="3391">
                  <c:v>0.973035</c:v>
                </c:pt>
                <c:pt idx="3392">
                  <c:v>0.973322</c:v>
                </c:pt>
                <c:pt idx="3393">
                  <c:v>0.973609</c:v>
                </c:pt>
                <c:pt idx="3394">
                  <c:v>0.973896</c:v>
                </c:pt>
                <c:pt idx="3395">
                  <c:v>0.974182</c:v>
                </c:pt>
                <c:pt idx="3396">
                  <c:v>0.974469</c:v>
                </c:pt>
                <c:pt idx="3397">
                  <c:v>0.974756</c:v>
                </c:pt>
                <c:pt idx="3398">
                  <c:v>0.975043</c:v>
                </c:pt>
                <c:pt idx="3399">
                  <c:v>0.97533</c:v>
                </c:pt>
                <c:pt idx="3400">
                  <c:v>0.975617</c:v>
                </c:pt>
                <c:pt idx="3401">
                  <c:v>0.975904</c:v>
                </c:pt>
                <c:pt idx="3402">
                  <c:v>0.97619</c:v>
                </c:pt>
                <c:pt idx="3403">
                  <c:v>0.976477</c:v>
                </c:pt>
                <c:pt idx="3404">
                  <c:v>0.976764</c:v>
                </c:pt>
                <c:pt idx="3405">
                  <c:v>0.977051</c:v>
                </c:pt>
                <c:pt idx="3406">
                  <c:v>0.977338</c:v>
                </c:pt>
                <c:pt idx="3407">
                  <c:v>0.977625</c:v>
                </c:pt>
                <c:pt idx="3408">
                  <c:v>0.977912</c:v>
                </c:pt>
                <c:pt idx="3409">
                  <c:v>0.978199</c:v>
                </c:pt>
                <c:pt idx="3410">
                  <c:v>0.978485</c:v>
                </c:pt>
                <c:pt idx="3411">
                  <c:v>0.978772</c:v>
                </c:pt>
                <c:pt idx="3412">
                  <c:v>0.979059</c:v>
                </c:pt>
                <c:pt idx="3413">
                  <c:v>0.979346</c:v>
                </c:pt>
                <c:pt idx="3414">
                  <c:v>0.979633</c:v>
                </c:pt>
                <c:pt idx="3415">
                  <c:v>0.97992</c:v>
                </c:pt>
                <c:pt idx="3416">
                  <c:v>0.980207</c:v>
                </c:pt>
                <c:pt idx="3417">
                  <c:v>0.980493</c:v>
                </c:pt>
                <c:pt idx="3418">
                  <c:v>0.98078</c:v>
                </c:pt>
                <c:pt idx="3419">
                  <c:v>0.981067</c:v>
                </c:pt>
                <c:pt idx="3420">
                  <c:v>0.981354</c:v>
                </c:pt>
                <c:pt idx="3421">
                  <c:v>0.981641</c:v>
                </c:pt>
                <c:pt idx="3422">
                  <c:v>0.981928</c:v>
                </c:pt>
                <c:pt idx="3423">
                  <c:v>0.982215</c:v>
                </c:pt>
                <c:pt idx="3424">
                  <c:v>0.982501</c:v>
                </c:pt>
                <c:pt idx="3425">
                  <c:v>0.982788</c:v>
                </c:pt>
                <c:pt idx="3426">
                  <c:v>0.983075</c:v>
                </c:pt>
                <c:pt idx="3427">
                  <c:v>0.983362</c:v>
                </c:pt>
                <c:pt idx="3428">
                  <c:v>0.983649</c:v>
                </c:pt>
                <c:pt idx="3429">
                  <c:v>0.983936</c:v>
                </c:pt>
                <c:pt idx="3430">
                  <c:v>0.984223</c:v>
                </c:pt>
                <c:pt idx="3431">
                  <c:v>0.984509</c:v>
                </c:pt>
                <c:pt idx="3432">
                  <c:v>0.984796</c:v>
                </c:pt>
                <c:pt idx="3433">
                  <c:v>0.985083</c:v>
                </c:pt>
                <c:pt idx="3434">
                  <c:v>0.98537</c:v>
                </c:pt>
                <c:pt idx="3435">
                  <c:v>0.985657</c:v>
                </c:pt>
                <c:pt idx="3436">
                  <c:v>0.985944</c:v>
                </c:pt>
                <c:pt idx="3437">
                  <c:v>0.986231</c:v>
                </c:pt>
                <c:pt idx="3438">
                  <c:v>0.986517</c:v>
                </c:pt>
                <c:pt idx="3439">
                  <c:v>0.986804</c:v>
                </c:pt>
                <c:pt idx="3440">
                  <c:v>0.987091</c:v>
                </c:pt>
                <c:pt idx="3441">
                  <c:v>0.987378</c:v>
                </c:pt>
                <c:pt idx="3442">
                  <c:v>0.987665</c:v>
                </c:pt>
                <c:pt idx="3443">
                  <c:v>0.987952</c:v>
                </c:pt>
                <c:pt idx="3444">
                  <c:v>0.988239</c:v>
                </c:pt>
                <c:pt idx="3445">
                  <c:v>0.988526</c:v>
                </c:pt>
                <c:pt idx="3446">
                  <c:v>0.988812</c:v>
                </c:pt>
                <c:pt idx="3447">
                  <c:v>0.989099</c:v>
                </c:pt>
                <c:pt idx="3448">
                  <c:v>0.989386</c:v>
                </c:pt>
                <c:pt idx="3449">
                  <c:v>0.989673</c:v>
                </c:pt>
                <c:pt idx="3450">
                  <c:v>0.98996</c:v>
                </c:pt>
                <c:pt idx="3451">
                  <c:v>0.990247</c:v>
                </c:pt>
                <c:pt idx="3452">
                  <c:v>0.990534</c:v>
                </c:pt>
                <c:pt idx="3453">
                  <c:v>0.99082</c:v>
                </c:pt>
                <c:pt idx="3454">
                  <c:v>0.991107</c:v>
                </c:pt>
                <c:pt idx="3455">
                  <c:v>0.991394</c:v>
                </c:pt>
                <c:pt idx="3456">
                  <c:v>0.991681</c:v>
                </c:pt>
                <c:pt idx="3457">
                  <c:v>0.991968</c:v>
                </c:pt>
                <c:pt idx="3458">
                  <c:v>0.992255</c:v>
                </c:pt>
                <c:pt idx="3459">
                  <c:v>0.992542</c:v>
                </c:pt>
                <c:pt idx="3460">
                  <c:v>0.992828</c:v>
                </c:pt>
                <c:pt idx="3461">
                  <c:v>0.993115</c:v>
                </c:pt>
                <c:pt idx="3462">
                  <c:v>0.993402</c:v>
                </c:pt>
                <c:pt idx="3463">
                  <c:v>0.993689</c:v>
                </c:pt>
                <c:pt idx="3464">
                  <c:v>0.993976</c:v>
                </c:pt>
                <c:pt idx="3465">
                  <c:v>0.994263</c:v>
                </c:pt>
                <c:pt idx="3466">
                  <c:v>0.99455</c:v>
                </c:pt>
                <c:pt idx="3467">
                  <c:v>0.994836</c:v>
                </c:pt>
                <c:pt idx="3468">
                  <c:v>0.995123</c:v>
                </c:pt>
                <c:pt idx="3469">
                  <c:v>0.99541</c:v>
                </c:pt>
                <c:pt idx="3470">
                  <c:v>0.995697</c:v>
                </c:pt>
                <c:pt idx="3471">
                  <c:v>0.995984</c:v>
                </c:pt>
                <c:pt idx="3472">
                  <c:v>0.996271</c:v>
                </c:pt>
                <c:pt idx="3473">
                  <c:v>0.996558</c:v>
                </c:pt>
                <c:pt idx="3474">
                  <c:v>0.996845</c:v>
                </c:pt>
                <c:pt idx="3475">
                  <c:v>0.997131</c:v>
                </c:pt>
                <c:pt idx="3476">
                  <c:v>0.997418</c:v>
                </c:pt>
                <c:pt idx="3477">
                  <c:v>0.997705</c:v>
                </c:pt>
                <c:pt idx="3478">
                  <c:v>0.997992</c:v>
                </c:pt>
                <c:pt idx="3479">
                  <c:v>0.998279</c:v>
                </c:pt>
                <c:pt idx="3480">
                  <c:v>0.998566</c:v>
                </c:pt>
                <c:pt idx="3481">
                  <c:v>0.998853</c:v>
                </c:pt>
                <c:pt idx="3482">
                  <c:v>0.999139</c:v>
                </c:pt>
                <c:pt idx="3483">
                  <c:v>0.999426</c:v>
                </c:pt>
                <c:pt idx="3484">
                  <c:v>0.999713</c:v>
                </c:pt>
                <c:pt idx="3485">
                  <c:v>1.0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null!$B$18</c:f>
              <c:strCache>
                <c:ptCount val="1"/>
                <c:pt idx="0">
                  <c:v>Ideal</c:v>
                </c:pt>
              </c:strCache>
            </c:strRef>
          </c:tx>
          <c:spPr>
            <a:ln w="47625"/>
          </c:spPr>
          <c:marker>
            <c:symbol val="none"/>
          </c:marker>
          <c:xVal>
            <c:numRef>
              <c:f>null!$B$19:$B$5257</c:f>
              <c:numCache>
                <c:formatCode>General</c:formatCode>
                <c:ptCount val="5239"/>
                <c:pt idx="0">
                  <c:v>5.0</c:v>
                </c:pt>
                <c:pt idx="1">
                  <c:v>5.0</c:v>
                </c:pt>
                <c:pt idx="2">
                  <c:v>6.0</c:v>
                </c:pt>
                <c:pt idx="3">
                  <c:v>6.0</c:v>
                </c:pt>
                <c:pt idx="4">
                  <c:v>6.0</c:v>
                </c:pt>
                <c:pt idx="5">
                  <c:v>6.0</c:v>
                </c:pt>
                <c:pt idx="6">
                  <c:v>6.0</c:v>
                </c:pt>
                <c:pt idx="7">
                  <c:v>6.0</c:v>
                </c:pt>
                <c:pt idx="8">
                  <c:v>6.0</c:v>
                </c:pt>
                <c:pt idx="9">
                  <c:v>6.0</c:v>
                </c:pt>
                <c:pt idx="10">
                  <c:v>6.0</c:v>
                </c:pt>
                <c:pt idx="11">
                  <c:v>6.0</c:v>
                </c:pt>
                <c:pt idx="12">
                  <c:v>6.0</c:v>
                </c:pt>
                <c:pt idx="13">
                  <c:v>6.0</c:v>
                </c:pt>
                <c:pt idx="14">
                  <c:v>7.0</c:v>
                </c:pt>
                <c:pt idx="15">
                  <c:v>7.0</c:v>
                </c:pt>
                <c:pt idx="16">
                  <c:v>7.0</c:v>
                </c:pt>
                <c:pt idx="17">
                  <c:v>7.0</c:v>
                </c:pt>
                <c:pt idx="18">
                  <c:v>7.0</c:v>
                </c:pt>
                <c:pt idx="19">
                  <c:v>7.0</c:v>
                </c:pt>
                <c:pt idx="20">
                  <c:v>7.0</c:v>
                </c:pt>
                <c:pt idx="21">
                  <c:v>7.0</c:v>
                </c:pt>
                <c:pt idx="22">
                  <c:v>7.0</c:v>
                </c:pt>
                <c:pt idx="23">
                  <c:v>7.0</c:v>
                </c:pt>
                <c:pt idx="24">
                  <c:v>7.0</c:v>
                </c:pt>
                <c:pt idx="25">
                  <c:v>7.0</c:v>
                </c:pt>
                <c:pt idx="26">
                  <c:v>7.0</c:v>
                </c:pt>
                <c:pt idx="27">
                  <c:v>7.0</c:v>
                </c:pt>
                <c:pt idx="28">
                  <c:v>7.0</c:v>
                </c:pt>
                <c:pt idx="29">
                  <c:v>7.0</c:v>
                </c:pt>
                <c:pt idx="30">
                  <c:v>7.0</c:v>
                </c:pt>
                <c:pt idx="31">
                  <c:v>7.0</c:v>
                </c:pt>
                <c:pt idx="32">
                  <c:v>7.0</c:v>
                </c:pt>
                <c:pt idx="33">
                  <c:v>7.0</c:v>
                </c:pt>
                <c:pt idx="34">
                  <c:v>7.0</c:v>
                </c:pt>
                <c:pt idx="35">
                  <c:v>7.0</c:v>
                </c:pt>
                <c:pt idx="36">
                  <c:v>7.0</c:v>
                </c:pt>
                <c:pt idx="37">
                  <c:v>7.0</c:v>
                </c:pt>
                <c:pt idx="38">
                  <c:v>7.0</c:v>
                </c:pt>
                <c:pt idx="39">
                  <c:v>7.0</c:v>
                </c:pt>
                <c:pt idx="40">
                  <c:v>7.0</c:v>
                </c:pt>
                <c:pt idx="41">
                  <c:v>7.0</c:v>
                </c:pt>
                <c:pt idx="42">
                  <c:v>7.0</c:v>
                </c:pt>
                <c:pt idx="43">
                  <c:v>7.0</c:v>
                </c:pt>
                <c:pt idx="44">
                  <c:v>7.0</c:v>
                </c:pt>
                <c:pt idx="45">
                  <c:v>7.0</c:v>
                </c:pt>
                <c:pt idx="46">
                  <c:v>7.0</c:v>
                </c:pt>
                <c:pt idx="47">
                  <c:v>7.0</c:v>
                </c:pt>
                <c:pt idx="48">
                  <c:v>7.0</c:v>
                </c:pt>
                <c:pt idx="49">
                  <c:v>7.0</c:v>
                </c:pt>
                <c:pt idx="50">
                  <c:v>7.0</c:v>
                </c:pt>
                <c:pt idx="51">
                  <c:v>7.0</c:v>
                </c:pt>
                <c:pt idx="52">
                  <c:v>7.0</c:v>
                </c:pt>
                <c:pt idx="53">
                  <c:v>7.0</c:v>
                </c:pt>
                <c:pt idx="54">
                  <c:v>7.0</c:v>
                </c:pt>
                <c:pt idx="55">
                  <c:v>7.0</c:v>
                </c:pt>
                <c:pt idx="56">
                  <c:v>7.0</c:v>
                </c:pt>
                <c:pt idx="57">
                  <c:v>7.0</c:v>
                </c:pt>
                <c:pt idx="58">
                  <c:v>7.0</c:v>
                </c:pt>
                <c:pt idx="59">
                  <c:v>7.0</c:v>
                </c:pt>
                <c:pt idx="60">
                  <c:v>7.0</c:v>
                </c:pt>
                <c:pt idx="61">
                  <c:v>7.0</c:v>
                </c:pt>
                <c:pt idx="62">
                  <c:v>7.0</c:v>
                </c:pt>
                <c:pt idx="63">
                  <c:v>7.0</c:v>
                </c:pt>
                <c:pt idx="64">
                  <c:v>7.0</c:v>
                </c:pt>
                <c:pt idx="65">
                  <c:v>7.0</c:v>
                </c:pt>
                <c:pt idx="66">
                  <c:v>7.0</c:v>
                </c:pt>
                <c:pt idx="67">
                  <c:v>7.0</c:v>
                </c:pt>
                <c:pt idx="68">
                  <c:v>7.0</c:v>
                </c:pt>
                <c:pt idx="69">
                  <c:v>8.0</c:v>
                </c:pt>
                <c:pt idx="70">
                  <c:v>8.0</c:v>
                </c:pt>
                <c:pt idx="71">
                  <c:v>8.0</c:v>
                </c:pt>
                <c:pt idx="72">
                  <c:v>8.0</c:v>
                </c:pt>
                <c:pt idx="73">
                  <c:v>8.0</c:v>
                </c:pt>
                <c:pt idx="74">
                  <c:v>8.0</c:v>
                </c:pt>
                <c:pt idx="75">
                  <c:v>8.0</c:v>
                </c:pt>
                <c:pt idx="76">
                  <c:v>8.0</c:v>
                </c:pt>
                <c:pt idx="77">
                  <c:v>8.0</c:v>
                </c:pt>
                <c:pt idx="78">
                  <c:v>8.0</c:v>
                </c:pt>
                <c:pt idx="79">
                  <c:v>8.0</c:v>
                </c:pt>
                <c:pt idx="80">
                  <c:v>8.0</c:v>
                </c:pt>
                <c:pt idx="81">
                  <c:v>8.0</c:v>
                </c:pt>
                <c:pt idx="82">
                  <c:v>8.0</c:v>
                </c:pt>
                <c:pt idx="83">
                  <c:v>8.0</c:v>
                </c:pt>
                <c:pt idx="84">
                  <c:v>8.0</c:v>
                </c:pt>
                <c:pt idx="85">
                  <c:v>8.0</c:v>
                </c:pt>
                <c:pt idx="86">
                  <c:v>8.0</c:v>
                </c:pt>
                <c:pt idx="87">
                  <c:v>8.0</c:v>
                </c:pt>
                <c:pt idx="88">
                  <c:v>8.0</c:v>
                </c:pt>
                <c:pt idx="89">
                  <c:v>8.0</c:v>
                </c:pt>
                <c:pt idx="90">
                  <c:v>8.0</c:v>
                </c:pt>
                <c:pt idx="91">
                  <c:v>8.0</c:v>
                </c:pt>
                <c:pt idx="92">
                  <c:v>8.0</c:v>
                </c:pt>
                <c:pt idx="93">
                  <c:v>8.0</c:v>
                </c:pt>
                <c:pt idx="94">
                  <c:v>8.0</c:v>
                </c:pt>
                <c:pt idx="95">
                  <c:v>8.0</c:v>
                </c:pt>
                <c:pt idx="96">
                  <c:v>8.0</c:v>
                </c:pt>
                <c:pt idx="97">
                  <c:v>8.0</c:v>
                </c:pt>
                <c:pt idx="98">
                  <c:v>8.0</c:v>
                </c:pt>
                <c:pt idx="99">
                  <c:v>8.0</c:v>
                </c:pt>
                <c:pt idx="100">
                  <c:v>8.0</c:v>
                </c:pt>
                <c:pt idx="101">
                  <c:v>8.0</c:v>
                </c:pt>
                <c:pt idx="102">
                  <c:v>8.0</c:v>
                </c:pt>
                <c:pt idx="103">
                  <c:v>8.0</c:v>
                </c:pt>
                <c:pt idx="104">
                  <c:v>8.0</c:v>
                </c:pt>
                <c:pt idx="105">
                  <c:v>8.0</c:v>
                </c:pt>
                <c:pt idx="106">
                  <c:v>8.0</c:v>
                </c:pt>
                <c:pt idx="107">
                  <c:v>8.0</c:v>
                </c:pt>
                <c:pt idx="108">
                  <c:v>8.0</c:v>
                </c:pt>
                <c:pt idx="109">
                  <c:v>8.0</c:v>
                </c:pt>
                <c:pt idx="110">
                  <c:v>8.0</c:v>
                </c:pt>
                <c:pt idx="111">
                  <c:v>8.0</c:v>
                </c:pt>
                <c:pt idx="112">
                  <c:v>8.0</c:v>
                </c:pt>
                <c:pt idx="113">
                  <c:v>8.0</c:v>
                </c:pt>
                <c:pt idx="114">
                  <c:v>8.0</c:v>
                </c:pt>
                <c:pt idx="115">
                  <c:v>8.0</c:v>
                </c:pt>
                <c:pt idx="116">
                  <c:v>8.0</c:v>
                </c:pt>
                <c:pt idx="117">
                  <c:v>8.0</c:v>
                </c:pt>
                <c:pt idx="118">
                  <c:v>8.0</c:v>
                </c:pt>
                <c:pt idx="119">
                  <c:v>8.0</c:v>
                </c:pt>
                <c:pt idx="120">
                  <c:v>8.0</c:v>
                </c:pt>
                <c:pt idx="121">
                  <c:v>8.0</c:v>
                </c:pt>
                <c:pt idx="122">
                  <c:v>8.0</c:v>
                </c:pt>
                <c:pt idx="123">
                  <c:v>8.0</c:v>
                </c:pt>
                <c:pt idx="124">
                  <c:v>8.0</c:v>
                </c:pt>
                <c:pt idx="125">
                  <c:v>8.0</c:v>
                </c:pt>
                <c:pt idx="126">
                  <c:v>8.0</c:v>
                </c:pt>
                <c:pt idx="127">
                  <c:v>8.0</c:v>
                </c:pt>
                <c:pt idx="128">
                  <c:v>8.0</c:v>
                </c:pt>
                <c:pt idx="129">
                  <c:v>8.0</c:v>
                </c:pt>
                <c:pt idx="130">
                  <c:v>8.0</c:v>
                </c:pt>
                <c:pt idx="131">
                  <c:v>8.0</c:v>
                </c:pt>
                <c:pt idx="132">
                  <c:v>8.0</c:v>
                </c:pt>
                <c:pt idx="133">
                  <c:v>8.0</c:v>
                </c:pt>
                <c:pt idx="134">
                  <c:v>8.0</c:v>
                </c:pt>
                <c:pt idx="135">
                  <c:v>8.0</c:v>
                </c:pt>
                <c:pt idx="136">
                  <c:v>8.0</c:v>
                </c:pt>
                <c:pt idx="137">
                  <c:v>8.0</c:v>
                </c:pt>
                <c:pt idx="138">
                  <c:v>8.0</c:v>
                </c:pt>
                <c:pt idx="139">
                  <c:v>8.0</c:v>
                </c:pt>
                <c:pt idx="140">
                  <c:v>8.0</c:v>
                </c:pt>
                <c:pt idx="141">
                  <c:v>8.0</c:v>
                </c:pt>
                <c:pt idx="142">
                  <c:v>8.0</c:v>
                </c:pt>
                <c:pt idx="143">
                  <c:v>8.0</c:v>
                </c:pt>
                <c:pt idx="144">
                  <c:v>8.0</c:v>
                </c:pt>
                <c:pt idx="145">
                  <c:v>8.0</c:v>
                </c:pt>
                <c:pt idx="146">
                  <c:v>9.0</c:v>
                </c:pt>
                <c:pt idx="147">
                  <c:v>9.0</c:v>
                </c:pt>
                <c:pt idx="148">
                  <c:v>9.0</c:v>
                </c:pt>
                <c:pt idx="149">
                  <c:v>9.0</c:v>
                </c:pt>
                <c:pt idx="150">
                  <c:v>9.0</c:v>
                </c:pt>
                <c:pt idx="151">
                  <c:v>9.0</c:v>
                </c:pt>
                <c:pt idx="152">
                  <c:v>9.0</c:v>
                </c:pt>
                <c:pt idx="153">
                  <c:v>9.0</c:v>
                </c:pt>
                <c:pt idx="154">
                  <c:v>9.0</c:v>
                </c:pt>
                <c:pt idx="155">
                  <c:v>9.0</c:v>
                </c:pt>
                <c:pt idx="156">
                  <c:v>9.0</c:v>
                </c:pt>
                <c:pt idx="157">
                  <c:v>9.0</c:v>
                </c:pt>
                <c:pt idx="158">
                  <c:v>9.0</c:v>
                </c:pt>
                <c:pt idx="159">
                  <c:v>9.0</c:v>
                </c:pt>
                <c:pt idx="160">
                  <c:v>9.0</c:v>
                </c:pt>
                <c:pt idx="161">
                  <c:v>9.0</c:v>
                </c:pt>
                <c:pt idx="162">
                  <c:v>9.0</c:v>
                </c:pt>
                <c:pt idx="163">
                  <c:v>9.0</c:v>
                </c:pt>
                <c:pt idx="164">
                  <c:v>9.0</c:v>
                </c:pt>
                <c:pt idx="165">
                  <c:v>9.0</c:v>
                </c:pt>
                <c:pt idx="166">
                  <c:v>9.0</c:v>
                </c:pt>
                <c:pt idx="167">
                  <c:v>9.0</c:v>
                </c:pt>
                <c:pt idx="168">
                  <c:v>9.0</c:v>
                </c:pt>
                <c:pt idx="169">
                  <c:v>9.0</c:v>
                </c:pt>
                <c:pt idx="170">
                  <c:v>9.0</c:v>
                </c:pt>
                <c:pt idx="171">
                  <c:v>9.0</c:v>
                </c:pt>
                <c:pt idx="172">
                  <c:v>9.0</c:v>
                </c:pt>
                <c:pt idx="173">
                  <c:v>9.0</c:v>
                </c:pt>
                <c:pt idx="174">
                  <c:v>9.0</c:v>
                </c:pt>
                <c:pt idx="175">
                  <c:v>9.0</c:v>
                </c:pt>
                <c:pt idx="176">
                  <c:v>9.0</c:v>
                </c:pt>
                <c:pt idx="177">
                  <c:v>9.0</c:v>
                </c:pt>
                <c:pt idx="178">
                  <c:v>9.0</c:v>
                </c:pt>
                <c:pt idx="179">
                  <c:v>9.0</c:v>
                </c:pt>
                <c:pt idx="180">
                  <c:v>9.0</c:v>
                </c:pt>
                <c:pt idx="181">
                  <c:v>9.0</c:v>
                </c:pt>
                <c:pt idx="182">
                  <c:v>9.0</c:v>
                </c:pt>
                <c:pt idx="183">
                  <c:v>9.0</c:v>
                </c:pt>
                <c:pt idx="184">
                  <c:v>9.0</c:v>
                </c:pt>
                <c:pt idx="185">
                  <c:v>9.0</c:v>
                </c:pt>
                <c:pt idx="186">
                  <c:v>9.0</c:v>
                </c:pt>
                <c:pt idx="187">
                  <c:v>9.0</c:v>
                </c:pt>
                <c:pt idx="188">
                  <c:v>9.0</c:v>
                </c:pt>
                <c:pt idx="189">
                  <c:v>9.0</c:v>
                </c:pt>
                <c:pt idx="190">
                  <c:v>9.0</c:v>
                </c:pt>
                <c:pt idx="191">
                  <c:v>9.0</c:v>
                </c:pt>
                <c:pt idx="192">
                  <c:v>9.0</c:v>
                </c:pt>
                <c:pt idx="193">
                  <c:v>9.0</c:v>
                </c:pt>
                <c:pt idx="194">
                  <c:v>9.0</c:v>
                </c:pt>
                <c:pt idx="195">
                  <c:v>9.0</c:v>
                </c:pt>
                <c:pt idx="196">
                  <c:v>9.0</c:v>
                </c:pt>
                <c:pt idx="197">
                  <c:v>9.0</c:v>
                </c:pt>
                <c:pt idx="198">
                  <c:v>9.0</c:v>
                </c:pt>
                <c:pt idx="199">
                  <c:v>9.0</c:v>
                </c:pt>
                <c:pt idx="200">
                  <c:v>9.0</c:v>
                </c:pt>
                <c:pt idx="201">
                  <c:v>9.0</c:v>
                </c:pt>
                <c:pt idx="202">
                  <c:v>9.0</c:v>
                </c:pt>
                <c:pt idx="203">
                  <c:v>9.0</c:v>
                </c:pt>
                <c:pt idx="204">
                  <c:v>9.0</c:v>
                </c:pt>
                <c:pt idx="205">
                  <c:v>9.0</c:v>
                </c:pt>
                <c:pt idx="206">
                  <c:v>9.0</c:v>
                </c:pt>
                <c:pt idx="207">
                  <c:v>9.0</c:v>
                </c:pt>
                <c:pt idx="208">
                  <c:v>9.0</c:v>
                </c:pt>
                <c:pt idx="209">
                  <c:v>9.0</c:v>
                </c:pt>
                <c:pt idx="210">
                  <c:v>9.0</c:v>
                </c:pt>
                <c:pt idx="211">
                  <c:v>9.0</c:v>
                </c:pt>
                <c:pt idx="212">
                  <c:v>9.0</c:v>
                </c:pt>
                <c:pt idx="213">
                  <c:v>9.0</c:v>
                </c:pt>
                <c:pt idx="214">
                  <c:v>9.0</c:v>
                </c:pt>
                <c:pt idx="215">
                  <c:v>9.0</c:v>
                </c:pt>
                <c:pt idx="216">
                  <c:v>9.0</c:v>
                </c:pt>
                <c:pt idx="217">
                  <c:v>9.0</c:v>
                </c:pt>
                <c:pt idx="218">
                  <c:v>9.0</c:v>
                </c:pt>
                <c:pt idx="219">
                  <c:v>9.0</c:v>
                </c:pt>
                <c:pt idx="220">
                  <c:v>9.0</c:v>
                </c:pt>
                <c:pt idx="221">
                  <c:v>9.0</c:v>
                </c:pt>
                <c:pt idx="222">
                  <c:v>9.0</c:v>
                </c:pt>
                <c:pt idx="223">
                  <c:v>9.0</c:v>
                </c:pt>
                <c:pt idx="224">
                  <c:v>9.0</c:v>
                </c:pt>
                <c:pt idx="225">
                  <c:v>9.0</c:v>
                </c:pt>
                <c:pt idx="226">
                  <c:v>9.0</c:v>
                </c:pt>
                <c:pt idx="227">
                  <c:v>9.0</c:v>
                </c:pt>
                <c:pt idx="228">
                  <c:v>9.0</c:v>
                </c:pt>
                <c:pt idx="229">
                  <c:v>9.0</c:v>
                </c:pt>
                <c:pt idx="230">
                  <c:v>9.0</c:v>
                </c:pt>
                <c:pt idx="231">
                  <c:v>9.0</c:v>
                </c:pt>
                <c:pt idx="232">
                  <c:v>9.0</c:v>
                </c:pt>
                <c:pt idx="233">
                  <c:v>9.0</c:v>
                </c:pt>
                <c:pt idx="234">
                  <c:v>9.0</c:v>
                </c:pt>
                <c:pt idx="235">
                  <c:v>9.0</c:v>
                </c:pt>
                <c:pt idx="236">
                  <c:v>9.0</c:v>
                </c:pt>
                <c:pt idx="237">
                  <c:v>9.0</c:v>
                </c:pt>
                <c:pt idx="238">
                  <c:v>9.0</c:v>
                </c:pt>
                <c:pt idx="239">
                  <c:v>9.0</c:v>
                </c:pt>
                <c:pt idx="240">
                  <c:v>9.0</c:v>
                </c:pt>
                <c:pt idx="241">
                  <c:v>9.0</c:v>
                </c:pt>
                <c:pt idx="242">
                  <c:v>9.0</c:v>
                </c:pt>
                <c:pt idx="243">
                  <c:v>9.0</c:v>
                </c:pt>
                <c:pt idx="244">
                  <c:v>9.0</c:v>
                </c:pt>
                <c:pt idx="245">
                  <c:v>9.0</c:v>
                </c:pt>
                <c:pt idx="246">
                  <c:v>10.0</c:v>
                </c:pt>
                <c:pt idx="247">
                  <c:v>10.0</c:v>
                </c:pt>
                <c:pt idx="248">
                  <c:v>10.0</c:v>
                </c:pt>
                <c:pt idx="249">
                  <c:v>10.0</c:v>
                </c:pt>
                <c:pt idx="250">
                  <c:v>10.0</c:v>
                </c:pt>
                <c:pt idx="251">
                  <c:v>10.0</c:v>
                </c:pt>
                <c:pt idx="252">
                  <c:v>10.0</c:v>
                </c:pt>
                <c:pt idx="253">
                  <c:v>10.0</c:v>
                </c:pt>
                <c:pt idx="254">
                  <c:v>10.0</c:v>
                </c:pt>
                <c:pt idx="255">
                  <c:v>10.0</c:v>
                </c:pt>
                <c:pt idx="256">
                  <c:v>10.0</c:v>
                </c:pt>
                <c:pt idx="257">
                  <c:v>10.0</c:v>
                </c:pt>
                <c:pt idx="258">
                  <c:v>10.0</c:v>
                </c:pt>
                <c:pt idx="259">
                  <c:v>10.0</c:v>
                </c:pt>
                <c:pt idx="260">
                  <c:v>10.0</c:v>
                </c:pt>
                <c:pt idx="261">
                  <c:v>10.0</c:v>
                </c:pt>
                <c:pt idx="262">
                  <c:v>10.0</c:v>
                </c:pt>
                <c:pt idx="263">
                  <c:v>10.0</c:v>
                </c:pt>
                <c:pt idx="264">
                  <c:v>10.0</c:v>
                </c:pt>
                <c:pt idx="265">
                  <c:v>10.0</c:v>
                </c:pt>
                <c:pt idx="266">
                  <c:v>10.0</c:v>
                </c:pt>
                <c:pt idx="267">
                  <c:v>10.0</c:v>
                </c:pt>
                <c:pt idx="268">
                  <c:v>10.0</c:v>
                </c:pt>
                <c:pt idx="269">
                  <c:v>10.0</c:v>
                </c:pt>
                <c:pt idx="270">
                  <c:v>10.0</c:v>
                </c:pt>
                <c:pt idx="271">
                  <c:v>10.0</c:v>
                </c:pt>
                <c:pt idx="272">
                  <c:v>10.0</c:v>
                </c:pt>
                <c:pt idx="273">
                  <c:v>10.0</c:v>
                </c:pt>
                <c:pt idx="274">
                  <c:v>10.0</c:v>
                </c:pt>
                <c:pt idx="275">
                  <c:v>10.0</c:v>
                </c:pt>
                <c:pt idx="276">
                  <c:v>10.0</c:v>
                </c:pt>
                <c:pt idx="277">
                  <c:v>10.0</c:v>
                </c:pt>
                <c:pt idx="278">
                  <c:v>10.0</c:v>
                </c:pt>
                <c:pt idx="279">
                  <c:v>10.0</c:v>
                </c:pt>
                <c:pt idx="280">
                  <c:v>10.0</c:v>
                </c:pt>
                <c:pt idx="281">
                  <c:v>10.0</c:v>
                </c:pt>
                <c:pt idx="282">
                  <c:v>10.0</c:v>
                </c:pt>
                <c:pt idx="283">
                  <c:v>10.0</c:v>
                </c:pt>
                <c:pt idx="284">
                  <c:v>10.0</c:v>
                </c:pt>
                <c:pt idx="285">
                  <c:v>10.0</c:v>
                </c:pt>
                <c:pt idx="286">
                  <c:v>10.0</c:v>
                </c:pt>
                <c:pt idx="287">
                  <c:v>10.0</c:v>
                </c:pt>
                <c:pt idx="288">
                  <c:v>10.0</c:v>
                </c:pt>
                <c:pt idx="289">
                  <c:v>10.0</c:v>
                </c:pt>
                <c:pt idx="290">
                  <c:v>10.0</c:v>
                </c:pt>
                <c:pt idx="291">
                  <c:v>10.0</c:v>
                </c:pt>
                <c:pt idx="292">
                  <c:v>10.0</c:v>
                </c:pt>
                <c:pt idx="293">
                  <c:v>10.0</c:v>
                </c:pt>
                <c:pt idx="294">
                  <c:v>10.0</c:v>
                </c:pt>
                <c:pt idx="295">
                  <c:v>10.0</c:v>
                </c:pt>
                <c:pt idx="296">
                  <c:v>10.0</c:v>
                </c:pt>
                <c:pt idx="297">
                  <c:v>10.0</c:v>
                </c:pt>
                <c:pt idx="298">
                  <c:v>10.0</c:v>
                </c:pt>
                <c:pt idx="299">
                  <c:v>10.0</c:v>
                </c:pt>
                <c:pt idx="300">
                  <c:v>10.0</c:v>
                </c:pt>
                <c:pt idx="301">
                  <c:v>10.0</c:v>
                </c:pt>
                <c:pt idx="302">
                  <c:v>10.0</c:v>
                </c:pt>
                <c:pt idx="303">
                  <c:v>10.0</c:v>
                </c:pt>
                <c:pt idx="304">
                  <c:v>10.0</c:v>
                </c:pt>
                <c:pt idx="305">
                  <c:v>10.0</c:v>
                </c:pt>
                <c:pt idx="306">
                  <c:v>10.0</c:v>
                </c:pt>
                <c:pt idx="307">
                  <c:v>10.0</c:v>
                </c:pt>
                <c:pt idx="308">
                  <c:v>10.0</c:v>
                </c:pt>
                <c:pt idx="309">
                  <c:v>10.0</c:v>
                </c:pt>
                <c:pt idx="310">
                  <c:v>10.0</c:v>
                </c:pt>
                <c:pt idx="311">
                  <c:v>10.0</c:v>
                </c:pt>
                <c:pt idx="312">
                  <c:v>10.0</c:v>
                </c:pt>
                <c:pt idx="313">
                  <c:v>10.0</c:v>
                </c:pt>
                <c:pt idx="314">
                  <c:v>10.0</c:v>
                </c:pt>
                <c:pt idx="315">
                  <c:v>10.0</c:v>
                </c:pt>
                <c:pt idx="316">
                  <c:v>10.0</c:v>
                </c:pt>
                <c:pt idx="317">
                  <c:v>10.0</c:v>
                </c:pt>
                <c:pt idx="318">
                  <c:v>10.0</c:v>
                </c:pt>
                <c:pt idx="319">
                  <c:v>10.0</c:v>
                </c:pt>
                <c:pt idx="320">
                  <c:v>10.0</c:v>
                </c:pt>
                <c:pt idx="321">
                  <c:v>10.0</c:v>
                </c:pt>
                <c:pt idx="322">
                  <c:v>10.0</c:v>
                </c:pt>
                <c:pt idx="323">
                  <c:v>10.0</c:v>
                </c:pt>
                <c:pt idx="324">
                  <c:v>10.0</c:v>
                </c:pt>
                <c:pt idx="325">
                  <c:v>10.0</c:v>
                </c:pt>
                <c:pt idx="326">
                  <c:v>10.0</c:v>
                </c:pt>
                <c:pt idx="327">
                  <c:v>10.0</c:v>
                </c:pt>
                <c:pt idx="328">
                  <c:v>10.0</c:v>
                </c:pt>
                <c:pt idx="329">
                  <c:v>10.0</c:v>
                </c:pt>
                <c:pt idx="330">
                  <c:v>11.0</c:v>
                </c:pt>
                <c:pt idx="331">
                  <c:v>11.0</c:v>
                </c:pt>
                <c:pt idx="332">
                  <c:v>11.0</c:v>
                </c:pt>
                <c:pt idx="333">
                  <c:v>11.0</c:v>
                </c:pt>
                <c:pt idx="334">
                  <c:v>11.0</c:v>
                </c:pt>
                <c:pt idx="335">
                  <c:v>11.0</c:v>
                </c:pt>
                <c:pt idx="336">
                  <c:v>11.0</c:v>
                </c:pt>
                <c:pt idx="337">
                  <c:v>11.0</c:v>
                </c:pt>
                <c:pt idx="338">
                  <c:v>11.0</c:v>
                </c:pt>
                <c:pt idx="339">
                  <c:v>11.0</c:v>
                </c:pt>
                <c:pt idx="340">
                  <c:v>11.0</c:v>
                </c:pt>
                <c:pt idx="341">
                  <c:v>11.0</c:v>
                </c:pt>
                <c:pt idx="342">
                  <c:v>11.0</c:v>
                </c:pt>
                <c:pt idx="343">
                  <c:v>11.0</c:v>
                </c:pt>
                <c:pt idx="344">
                  <c:v>11.0</c:v>
                </c:pt>
                <c:pt idx="345">
                  <c:v>11.0</c:v>
                </c:pt>
                <c:pt idx="346">
                  <c:v>11.0</c:v>
                </c:pt>
                <c:pt idx="347">
                  <c:v>11.0</c:v>
                </c:pt>
                <c:pt idx="348">
                  <c:v>11.0</c:v>
                </c:pt>
                <c:pt idx="349">
                  <c:v>11.0</c:v>
                </c:pt>
                <c:pt idx="350">
                  <c:v>11.0</c:v>
                </c:pt>
                <c:pt idx="351">
                  <c:v>11.0</c:v>
                </c:pt>
                <c:pt idx="352">
                  <c:v>11.0</c:v>
                </c:pt>
                <c:pt idx="353">
                  <c:v>11.0</c:v>
                </c:pt>
                <c:pt idx="354">
                  <c:v>11.0</c:v>
                </c:pt>
                <c:pt idx="355">
                  <c:v>11.0</c:v>
                </c:pt>
                <c:pt idx="356">
                  <c:v>11.0</c:v>
                </c:pt>
                <c:pt idx="357">
                  <c:v>11.0</c:v>
                </c:pt>
                <c:pt idx="358">
                  <c:v>11.0</c:v>
                </c:pt>
                <c:pt idx="359">
                  <c:v>11.0</c:v>
                </c:pt>
                <c:pt idx="360">
                  <c:v>11.0</c:v>
                </c:pt>
                <c:pt idx="361">
                  <c:v>11.0</c:v>
                </c:pt>
                <c:pt idx="362">
                  <c:v>11.0</c:v>
                </c:pt>
                <c:pt idx="363">
                  <c:v>11.0</c:v>
                </c:pt>
                <c:pt idx="364">
                  <c:v>11.0</c:v>
                </c:pt>
                <c:pt idx="365">
                  <c:v>11.0</c:v>
                </c:pt>
                <c:pt idx="366">
                  <c:v>11.0</c:v>
                </c:pt>
                <c:pt idx="367">
                  <c:v>11.0</c:v>
                </c:pt>
                <c:pt idx="368">
                  <c:v>11.0</c:v>
                </c:pt>
                <c:pt idx="369">
                  <c:v>11.0</c:v>
                </c:pt>
                <c:pt idx="370">
                  <c:v>11.0</c:v>
                </c:pt>
                <c:pt idx="371">
                  <c:v>11.0</c:v>
                </c:pt>
                <c:pt idx="372">
                  <c:v>11.0</c:v>
                </c:pt>
                <c:pt idx="373">
                  <c:v>11.0</c:v>
                </c:pt>
                <c:pt idx="374">
                  <c:v>11.0</c:v>
                </c:pt>
                <c:pt idx="375">
                  <c:v>11.0</c:v>
                </c:pt>
                <c:pt idx="376">
                  <c:v>11.0</c:v>
                </c:pt>
                <c:pt idx="377">
                  <c:v>11.0</c:v>
                </c:pt>
                <c:pt idx="378">
                  <c:v>11.0</c:v>
                </c:pt>
                <c:pt idx="379">
                  <c:v>11.0</c:v>
                </c:pt>
                <c:pt idx="380">
                  <c:v>11.0</c:v>
                </c:pt>
                <c:pt idx="381">
                  <c:v>11.0</c:v>
                </c:pt>
                <c:pt idx="382">
                  <c:v>11.0</c:v>
                </c:pt>
                <c:pt idx="383">
                  <c:v>11.0</c:v>
                </c:pt>
                <c:pt idx="384">
                  <c:v>11.0</c:v>
                </c:pt>
                <c:pt idx="385">
                  <c:v>11.0</c:v>
                </c:pt>
                <c:pt idx="386">
                  <c:v>11.0</c:v>
                </c:pt>
                <c:pt idx="387">
                  <c:v>11.0</c:v>
                </c:pt>
                <c:pt idx="388">
                  <c:v>11.0</c:v>
                </c:pt>
                <c:pt idx="389">
                  <c:v>11.0</c:v>
                </c:pt>
                <c:pt idx="390">
                  <c:v>11.0</c:v>
                </c:pt>
                <c:pt idx="391">
                  <c:v>11.0</c:v>
                </c:pt>
                <c:pt idx="392">
                  <c:v>11.0</c:v>
                </c:pt>
                <c:pt idx="393">
                  <c:v>11.0</c:v>
                </c:pt>
                <c:pt idx="394">
                  <c:v>11.0</c:v>
                </c:pt>
                <c:pt idx="395">
                  <c:v>11.0</c:v>
                </c:pt>
                <c:pt idx="396">
                  <c:v>11.0</c:v>
                </c:pt>
                <c:pt idx="397">
                  <c:v>11.0</c:v>
                </c:pt>
                <c:pt idx="398">
                  <c:v>11.0</c:v>
                </c:pt>
                <c:pt idx="399">
                  <c:v>11.0</c:v>
                </c:pt>
                <c:pt idx="400">
                  <c:v>11.0</c:v>
                </c:pt>
                <c:pt idx="401">
                  <c:v>11.0</c:v>
                </c:pt>
                <c:pt idx="402">
                  <c:v>11.0</c:v>
                </c:pt>
                <c:pt idx="403">
                  <c:v>11.0</c:v>
                </c:pt>
                <c:pt idx="404">
                  <c:v>11.0</c:v>
                </c:pt>
                <c:pt idx="405">
                  <c:v>11.0</c:v>
                </c:pt>
                <c:pt idx="406">
                  <c:v>11.0</c:v>
                </c:pt>
                <c:pt idx="407">
                  <c:v>11.0</c:v>
                </c:pt>
                <c:pt idx="408">
                  <c:v>11.0</c:v>
                </c:pt>
                <c:pt idx="409">
                  <c:v>11.0</c:v>
                </c:pt>
                <c:pt idx="410">
                  <c:v>11.0</c:v>
                </c:pt>
                <c:pt idx="411">
                  <c:v>11.0</c:v>
                </c:pt>
                <c:pt idx="412">
                  <c:v>11.0</c:v>
                </c:pt>
                <c:pt idx="413">
                  <c:v>11.0</c:v>
                </c:pt>
                <c:pt idx="414">
                  <c:v>11.0</c:v>
                </c:pt>
                <c:pt idx="415">
                  <c:v>12.0</c:v>
                </c:pt>
                <c:pt idx="416">
                  <c:v>12.0</c:v>
                </c:pt>
                <c:pt idx="417">
                  <c:v>12.0</c:v>
                </c:pt>
                <c:pt idx="418">
                  <c:v>12.0</c:v>
                </c:pt>
                <c:pt idx="419">
                  <c:v>12.0</c:v>
                </c:pt>
                <c:pt idx="420">
                  <c:v>12.0</c:v>
                </c:pt>
                <c:pt idx="421">
                  <c:v>12.0</c:v>
                </c:pt>
                <c:pt idx="422">
                  <c:v>12.0</c:v>
                </c:pt>
                <c:pt idx="423">
                  <c:v>12.0</c:v>
                </c:pt>
                <c:pt idx="424">
                  <c:v>12.0</c:v>
                </c:pt>
                <c:pt idx="425">
                  <c:v>12.0</c:v>
                </c:pt>
                <c:pt idx="426">
                  <c:v>12.0</c:v>
                </c:pt>
                <c:pt idx="427">
                  <c:v>12.0</c:v>
                </c:pt>
                <c:pt idx="428">
                  <c:v>12.0</c:v>
                </c:pt>
                <c:pt idx="429">
                  <c:v>12.0</c:v>
                </c:pt>
                <c:pt idx="430">
                  <c:v>12.0</c:v>
                </c:pt>
                <c:pt idx="431">
                  <c:v>12.0</c:v>
                </c:pt>
                <c:pt idx="432">
                  <c:v>12.0</c:v>
                </c:pt>
                <c:pt idx="433">
                  <c:v>12.0</c:v>
                </c:pt>
                <c:pt idx="434">
                  <c:v>12.0</c:v>
                </c:pt>
                <c:pt idx="435">
                  <c:v>12.0</c:v>
                </c:pt>
                <c:pt idx="436">
                  <c:v>12.0</c:v>
                </c:pt>
                <c:pt idx="437">
                  <c:v>12.0</c:v>
                </c:pt>
                <c:pt idx="438">
                  <c:v>12.0</c:v>
                </c:pt>
                <c:pt idx="439">
                  <c:v>12.0</c:v>
                </c:pt>
                <c:pt idx="440">
                  <c:v>12.0</c:v>
                </c:pt>
                <c:pt idx="441">
                  <c:v>12.0</c:v>
                </c:pt>
                <c:pt idx="442">
                  <c:v>12.0</c:v>
                </c:pt>
                <c:pt idx="443">
                  <c:v>12.0</c:v>
                </c:pt>
                <c:pt idx="444">
                  <c:v>12.0</c:v>
                </c:pt>
                <c:pt idx="445">
                  <c:v>12.0</c:v>
                </c:pt>
                <c:pt idx="446">
                  <c:v>12.0</c:v>
                </c:pt>
                <c:pt idx="447">
                  <c:v>12.0</c:v>
                </c:pt>
                <c:pt idx="448">
                  <c:v>12.0</c:v>
                </c:pt>
                <c:pt idx="449">
                  <c:v>12.0</c:v>
                </c:pt>
                <c:pt idx="450">
                  <c:v>12.0</c:v>
                </c:pt>
                <c:pt idx="451">
                  <c:v>12.0</c:v>
                </c:pt>
                <c:pt idx="452">
                  <c:v>12.0</c:v>
                </c:pt>
                <c:pt idx="453">
                  <c:v>12.0</c:v>
                </c:pt>
                <c:pt idx="454">
                  <c:v>12.0</c:v>
                </c:pt>
                <c:pt idx="455">
                  <c:v>12.0</c:v>
                </c:pt>
                <c:pt idx="456">
                  <c:v>12.0</c:v>
                </c:pt>
                <c:pt idx="457">
                  <c:v>12.0</c:v>
                </c:pt>
                <c:pt idx="458">
                  <c:v>12.0</c:v>
                </c:pt>
                <c:pt idx="459">
                  <c:v>12.0</c:v>
                </c:pt>
                <c:pt idx="460">
                  <c:v>12.0</c:v>
                </c:pt>
                <c:pt idx="461">
                  <c:v>12.0</c:v>
                </c:pt>
                <c:pt idx="462">
                  <c:v>12.0</c:v>
                </c:pt>
                <c:pt idx="463">
                  <c:v>12.0</c:v>
                </c:pt>
                <c:pt idx="464">
                  <c:v>12.0</c:v>
                </c:pt>
                <c:pt idx="465">
                  <c:v>12.0</c:v>
                </c:pt>
                <c:pt idx="466">
                  <c:v>12.0</c:v>
                </c:pt>
                <c:pt idx="467">
                  <c:v>12.0</c:v>
                </c:pt>
                <c:pt idx="468">
                  <c:v>12.0</c:v>
                </c:pt>
                <c:pt idx="469">
                  <c:v>12.0</c:v>
                </c:pt>
                <c:pt idx="470">
                  <c:v>12.0</c:v>
                </c:pt>
                <c:pt idx="471">
                  <c:v>12.0</c:v>
                </c:pt>
                <c:pt idx="472">
                  <c:v>12.0</c:v>
                </c:pt>
                <c:pt idx="473">
                  <c:v>12.0</c:v>
                </c:pt>
                <c:pt idx="474">
                  <c:v>12.0</c:v>
                </c:pt>
                <c:pt idx="475">
                  <c:v>12.0</c:v>
                </c:pt>
                <c:pt idx="476">
                  <c:v>12.0</c:v>
                </c:pt>
                <c:pt idx="477">
                  <c:v>12.0</c:v>
                </c:pt>
                <c:pt idx="478">
                  <c:v>12.0</c:v>
                </c:pt>
                <c:pt idx="479">
                  <c:v>12.0</c:v>
                </c:pt>
                <c:pt idx="480">
                  <c:v>12.0</c:v>
                </c:pt>
                <c:pt idx="481">
                  <c:v>12.0</c:v>
                </c:pt>
                <c:pt idx="482">
                  <c:v>12.0</c:v>
                </c:pt>
                <c:pt idx="483">
                  <c:v>12.0</c:v>
                </c:pt>
                <c:pt idx="484">
                  <c:v>12.0</c:v>
                </c:pt>
                <c:pt idx="485">
                  <c:v>12.0</c:v>
                </c:pt>
                <c:pt idx="486">
                  <c:v>12.0</c:v>
                </c:pt>
                <c:pt idx="487">
                  <c:v>12.0</c:v>
                </c:pt>
                <c:pt idx="488">
                  <c:v>12.0</c:v>
                </c:pt>
                <c:pt idx="489">
                  <c:v>12.0</c:v>
                </c:pt>
                <c:pt idx="490">
                  <c:v>12.0</c:v>
                </c:pt>
                <c:pt idx="491">
                  <c:v>12.0</c:v>
                </c:pt>
                <c:pt idx="492">
                  <c:v>12.0</c:v>
                </c:pt>
                <c:pt idx="493">
                  <c:v>12.0</c:v>
                </c:pt>
                <c:pt idx="494">
                  <c:v>12.0</c:v>
                </c:pt>
                <c:pt idx="495">
                  <c:v>13.0</c:v>
                </c:pt>
                <c:pt idx="496">
                  <c:v>13.0</c:v>
                </c:pt>
                <c:pt idx="497">
                  <c:v>13.0</c:v>
                </c:pt>
                <c:pt idx="498">
                  <c:v>13.0</c:v>
                </c:pt>
                <c:pt idx="499">
                  <c:v>13.0</c:v>
                </c:pt>
                <c:pt idx="500">
                  <c:v>13.0</c:v>
                </c:pt>
                <c:pt idx="501">
                  <c:v>13.0</c:v>
                </c:pt>
                <c:pt idx="502">
                  <c:v>13.0</c:v>
                </c:pt>
                <c:pt idx="503">
                  <c:v>13.0</c:v>
                </c:pt>
                <c:pt idx="504">
                  <c:v>13.0</c:v>
                </c:pt>
                <c:pt idx="505">
                  <c:v>13.0</c:v>
                </c:pt>
                <c:pt idx="506">
                  <c:v>13.0</c:v>
                </c:pt>
                <c:pt idx="507">
                  <c:v>13.0</c:v>
                </c:pt>
                <c:pt idx="508">
                  <c:v>13.0</c:v>
                </c:pt>
                <c:pt idx="509">
                  <c:v>13.0</c:v>
                </c:pt>
                <c:pt idx="510">
                  <c:v>13.0</c:v>
                </c:pt>
                <c:pt idx="511">
                  <c:v>13.0</c:v>
                </c:pt>
                <c:pt idx="512">
                  <c:v>13.0</c:v>
                </c:pt>
                <c:pt idx="513">
                  <c:v>13.0</c:v>
                </c:pt>
                <c:pt idx="514">
                  <c:v>13.0</c:v>
                </c:pt>
                <c:pt idx="515">
                  <c:v>13.0</c:v>
                </c:pt>
                <c:pt idx="516">
                  <c:v>13.0</c:v>
                </c:pt>
                <c:pt idx="517">
                  <c:v>13.0</c:v>
                </c:pt>
                <c:pt idx="518">
                  <c:v>13.0</c:v>
                </c:pt>
                <c:pt idx="519">
                  <c:v>13.0</c:v>
                </c:pt>
                <c:pt idx="520">
                  <c:v>13.0</c:v>
                </c:pt>
                <c:pt idx="521">
                  <c:v>13.0</c:v>
                </c:pt>
                <c:pt idx="522">
                  <c:v>13.0</c:v>
                </c:pt>
                <c:pt idx="523">
                  <c:v>13.0</c:v>
                </c:pt>
                <c:pt idx="524">
                  <c:v>13.0</c:v>
                </c:pt>
                <c:pt idx="525">
                  <c:v>13.0</c:v>
                </c:pt>
                <c:pt idx="526">
                  <c:v>13.0</c:v>
                </c:pt>
                <c:pt idx="527">
                  <c:v>13.0</c:v>
                </c:pt>
                <c:pt idx="528">
                  <c:v>13.0</c:v>
                </c:pt>
                <c:pt idx="529">
                  <c:v>13.0</c:v>
                </c:pt>
                <c:pt idx="530">
                  <c:v>13.0</c:v>
                </c:pt>
                <c:pt idx="531">
                  <c:v>13.0</c:v>
                </c:pt>
                <c:pt idx="532">
                  <c:v>13.0</c:v>
                </c:pt>
                <c:pt idx="533">
                  <c:v>13.0</c:v>
                </c:pt>
                <c:pt idx="534">
                  <c:v>13.0</c:v>
                </c:pt>
                <c:pt idx="535">
                  <c:v>13.0</c:v>
                </c:pt>
                <c:pt idx="536">
                  <c:v>13.0</c:v>
                </c:pt>
                <c:pt idx="537">
                  <c:v>13.0</c:v>
                </c:pt>
                <c:pt idx="538">
                  <c:v>13.0</c:v>
                </c:pt>
                <c:pt idx="539">
                  <c:v>13.0</c:v>
                </c:pt>
                <c:pt idx="540">
                  <c:v>13.0</c:v>
                </c:pt>
                <c:pt idx="541">
                  <c:v>13.0</c:v>
                </c:pt>
                <c:pt idx="542">
                  <c:v>13.0</c:v>
                </c:pt>
                <c:pt idx="543">
                  <c:v>13.0</c:v>
                </c:pt>
                <c:pt idx="544">
                  <c:v>13.0</c:v>
                </c:pt>
                <c:pt idx="545">
                  <c:v>13.0</c:v>
                </c:pt>
                <c:pt idx="546">
                  <c:v>13.0</c:v>
                </c:pt>
                <c:pt idx="547">
                  <c:v>13.0</c:v>
                </c:pt>
                <c:pt idx="548">
                  <c:v>13.0</c:v>
                </c:pt>
                <c:pt idx="549">
                  <c:v>13.0</c:v>
                </c:pt>
                <c:pt idx="550">
                  <c:v>13.0</c:v>
                </c:pt>
                <c:pt idx="551">
                  <c:v>13.0</c:v>
                </c:pt>
                <c:pt idx="552">
                  <c:v>13.0</c:v>
                </c:pt>
                <c:pt idx="553">
                  <c:v>13.0</c:v>
                </c:pt>
                <c:pt idx="554">
                  <c:v>13.0</c:v>
                </c:pt>
                <c:pt idx="555">
                  <c:v>13.0</c:v>
                </c:pt>
                <c:pt idx="556">
                  <c:v>13.0</c:v>
                </c:pt>
                <c:pt idx="557">
                  <c:v>13.0</c:v>
                </c:pt>
                <c:pt idx="558">
                  <c:v>13.0</c:v>
                </c:pt>
                <c:pt idx="559">
                  <c:v>13.0</c:v>
                </c:pt>
                <c:pt idx="560">
                  <c:v>13.0</c:v>
                </c:pt>
                <c:pt idx="561">
                  <c:v>13.0</c:v>
                </c:pt>
                <c:pt idx="562">
                  <c:v>13.0</c:v>
                </c:pt>
                <c:pt idx="563">
                  <c:v>13.0</c:v>
                </c:pt>
                <c:pt idx="564">
                  <c:v>14.0</c:v>
                </c:pt>
                <c:pt idx="565">
                  <c:v>14.0</c:v>
                </c:pt>
                <c:pt idx="566">
                  <c:v>14.0</c:v>
                </c:pt>
                <c:pt idx="567">
                  <c:v>14.0</c:v>
                </c:pt>
                <c:pt idx="568">
                  <c:v>14.0</c:v>
                </c:pt>
                <c:pt idx="569">
                  <c:v>14.0</c:v>
                </c:pt>
                <c:pt idx="570">
                  <c:v>14.0</c:v>
                </c:pt>
                <c:pt idx="571">
                  <c:v>14.0</c:v>
                </c:pt>
                <c:pt idx="572">
                  <c:v>14.0</c:v>
                </c:pt>
                <c:pt idx="573">
                  <c:v>14.0</c:v>
                </c:pt>
                <c:pt idx="574">
                  <c:v>14.0</c:v>
                </c:pt>
                <c:pt idx="575">
                  <c:v>14.0</c:v>
                </c:pt>
                <c:pt idx="576">
                  <c:v>14.0</c:v>
                </c:pt>
                <c:pt idx="577">
                  <c:v>14.0</c:v>
                </c:pt>
                <c:pt idx="578">
                  <c:v>14.0</c:v>
                </c:pt>
                <c:pt idx="579">
                  <c:v>14.0</c:v>
                </c:pt>
                <c:pt idx="580">
                  <c:v>14.0</c:v>
                </c:pt>
                <c:pt idx="581">
                  <c:v>14.0</c:v>
                </c:pt>
                <c:pt idx="582">
                  <c:v>14.0</c:v>
                </c:pt>
                <c:pt idx="583">
                  <c:v>14.0</c:v>
                </c:pt>
                <c:pt idx="584">
                  <c:v>14.0</c:v>
                </c:pt>
                <c:pt idx="585">
                  <c:v>14.0</c:v>
                </c:pt>
                <c:pt idx="586">
                  <c:v>14.0</c:v>
                </c:pt>
                <c:pt idx="587">
                  <c:v>14.0</c:v>
                </c:pt>
                <c:pt idx="588">
                  <c:v>14.0</c:v>
                </c:pt>
                <c:pt idx="589">
                  <c:v>14.0</c:v>
                </c:pt>
                <c:pt idx="590">
                  <c:v>14.0</c:v>
                </c:pt>
                <c:pt idx="591">
                  <c:v>14.0</c:v>
                </c:pt>
                <c:pt idx="592">
                  <c:v>14.0</c:v>
                </c:pt>
                <c:pt idx="593">
                  <c:v>14.0</c:v>
                </c:pt>
                <c:pt idx="594">
                  <c:v>14.0</c:v>
                </c:pt>
                <c:pt idx="595">
                  <c:v>14.0</c:v>
                </c:pt>
                <c:pt idx="596">
                  <c:v>14.0</c:v>
                </c:pt>
                <c:pt idx="597">
                  <c:v>14.0</c:v>
                </c:pt>
                <c:pt idx="598">
                  <c:v>14.0</c:v>
                </c:pt>
                <c:pt idx="599">
                  <c:v>14.0</c:v>
                </c:pt>
                <c:pt idx="600">
                  <c:v>14.0</c:v>
                </c:pt>
                <c:pt idx="601">
                  <c:v>14.0</c:v>
                </c:pt>
                <c:pt idx="602">
                  <c:v>14.0</c:v>
                </c:pt>
                <c:pt idx="603">
                  <c:v>14.0</c:v>
                </c:pt>
                <c:pt idx="604">
                  <c:v>14.0</c:v>
                </c:pt>
                <c:pt idx="605">
                  <c:v>14.0</c:v>
                </c:pt>
                <c:pt idx="606">
                  <c:v>14.0</c:v>
                </c:pt>
                <c:pt idx="607">
                  <c:v>14.0</c:v>
                </c:pt>
                <c:pt idx="608">
                  <c:v>14.0</c:v>
                </c:pt>
                <c:pt idx="609">
                  <c:v>14.0</c:v>
                </c:pt>
                <c:pt idx="610">
                  <c:v>14.0</c:v>
                </c:pt>
                <c:pt idx="611">
                  <c:v>14.0</c:v>
                </c:pt>
                <c:pt idx="612">
                  <c:v>14.0</c:v>
                </c:pt>
                <c:pt idx="613">
                  <c:v>14.0</c:v>
                </c:pt>
                <c:pt idx="614">
                  <c:v>14.0</c:v>
                </c:pt>
                <c:pt idx="615">
                  <c:v>15.0</c:v>
                </c:pt>
                <c:pt idx="616">
                  <c:v>15.0</c:v>
                </c:pt>
                <c:pt idx="617">
                  <c:v>15.0</c:v>
                </c:pt>
                <c:pt idx="618">
                  <c:v>15.0</c:v>
                </c:pt>
                <c:pt idx="619">
                  <c:v>15.0</c:v>
                </c:pt>
                <c:pt idx="620">
                  <c:v>15.0</c:v>
                </c:pt>
                <c:pt idx="621">
                  <c:v>15.0</c:v>
                </c:pt>
                <c:pt idx="622">
                  <c:v>15.0</c:v>
                </c:pt>
                <c:pt idx="623">
                  <c:v>15.0</c:v>
                </c:pt>
                <c:pt idx="624">
                  <c:v>15.0</c:v>
                </c:pt>
                <c:pt idx="625">
                  <c:v>15.0</c:v>
                </c:pt>
                <c:pt idx="626">
                  <c:v>15.0</c:v>
                </c:pt>
                <c:pt idx="627">
                  <c:v>15.0</c:v>
                </c:pt>
                <c:pt idx="628">
                  <c:v>15.0</c:v>
                </c:pt>
                <c:pt idx="629">
                  <c:v>15.0</c:v>
                </c:pt>
                <c:pt idx="630">
                  <c:v>15.0</c:v>
                </c:pt>
                <c:pt idx="631">
                  <c:v>15.0</c:v>
                </c:pt>
                <c:pt idx="632">
                  <c:v>15.0</c:v>
                </c:pt>
                <c:pt idx="633">
                  <c:v>15.0</c:v>
                </c:pt>
                <c:pt idx="634">
                  <c:v>15.0</c:v>
                </c:pt>
                <c:pt idx="635">
                  <c:v>15.0</c:v>
                </c:pt>
                <c:pt idx="636">
                  <c:v>15.0</c:v>
                </c:pt>
                <c:pt idx="637">
                  <c:v>15.0</c:v>
                </c:pt>
                <c:pt idx="638">
                  <c:v>15.0</c:v>
                </c:pt>
                <c:pt idx="639">
                  <c:v>15.0</c:v>
                </c:pt>
                <c:pt idx="640">
                  <c:v>15.0</c:v>
                </c:pt>
                <c:pt idx="641">
                  <c:v>15.0</c:v>
                </c:pt>
                <c:pt idx="642">
                  <c:v>15.0</c:v>
                </c:pt>
                <c:pt idx="643">
                  <c:v>15.0</c:v>
                </c:pt>
                <c:pt idx="644">
                  <c:v>15.0</c:v>
                </c:pt>
                <c:pt idx="645">
                  <c:v>15.0</c:v>
                </c:pt>
                <c:pt idx="646">
                  <c:v>15.0</c:v>
                </c:pt>
                <c:pt idx="647">
                  <c:v>15.0</c:v>
                </c:pt>
                <c:pt idx="648">
                  <c:v>15.0</c:v>
                </c:pt>
                <c:pt idx="649">
                  <c:v>15.0</c:v>
                </c:pt>
                <c:pt idx="650">
                  <c:v>15.0</c:v>
                </c:pt>
                <c:pt idx="651">
                  <c:v>15.0</c:v>
                </c:pt>
                <c:pt idx="652">
                  <c:v>15.0</c:v>
                </c:pt>
                <c:pt idx="653">
                  <c:v>15.0</c:v>
                </c:pt>
                <c:pt idx="654">
                  <c:v>15.0</c:v>
                </c:pt>
                <c:pt idx="655">
                  <c:v>15.0</c:v>
                </c:pt>
                <c:pt idx="656">
                  <c:v>15.0</c:v>
                </c:pt>
                <c:pt idx="657">
                  <c:v>15.0</c:v>
                </c:pt>
                <c:pt idx="658">
                  <c:v>15.0</c:v>
                </c:pt>
                <c:pt idx="659">
                  <c:v>15.0</c:v>
                </c:pt>
                <c:pt idx="660">
                  <c:v>15.0</c:v>
                </c:pt>
                <c:pt idx="661">
                  <c:v>15.0</c:v>
                </c:pt>
                <c:pt idx="662">
                  <c:v>15.0</c:v>
                </c:pt>
                <c:pt idx="663">
                  <c:v>15.0</c:v>
                </c:pt>
                <c:pt idx="664">
                  <c:v>15.0</c:v>
                </c:pt>
                <c:pt idx="665">
                  <c:v>15.0</c:v>
                </c:pt>
                <c:pt idx="666">
                  <c:v>15.0</c:v>
                </c:pt>
                <c:pt idx="667">
                  <c:v>15.0</c:v>
                </c:pt>
                <c:pt idx="668">
                  <c:v>15.0</c:v>
                </c:pt>
                <c:pt idx="669">
                  <c:v>15.0</c:v>
                </c:pt>
                <c:pt idx="670">
                  <c:v>15.0</c:v>
                </c:pt>
                <c:pt idx="671">
                  <c:v>15.0</c:v>
                </c:pt>
                <c:pt idx="672">
                  <c:v>15.0</c:v>
                </c:pt>
                <c:pt idx="673">
                  <c:v>15.0</c:v>
                </c:pt>
                <c:pt idx="674">
                  <c:v>15.0</c:v>
                </c:pt>
                <c:pt idx="675">
                  <c:v>15.0</c:v>
                </c:pt>
                <c:pt idx="676">
                  <c:v>15.0</c:v>
                </c:pt>
                <c:pt idx="677">
                  <c:v>15.0</c:v>
                </c:pt>
                <c:pt idx="678">
                  <c:v>15.0</c:v>
                </c:pt>
                <c:pt idx="679">
                  <c:v>15.0</c:v>
                </c:pt>
                <c:pt idx="680">
                  <c:v>15.0</c:v>
                </c:pt>
                <c:pt idx="681">
                  <c:v>15.0</c:v>
                </c:pt>
                <c:pt idx="682">
                  <c:v>15.0</c:v>
                </c:pt>
                <c:pt idx="683">
                  <c:v>15.0</c:v>
                </c:pt>
                <c:pt idx="684">
                  <c:v>15.0</c:v>
                </c:pt>
                <c:pt idx="685">
                  <c:v>15.0</c:v>
                </c:pt>
                <c:pt idx="686">
                  <c:v>15.0</c:v>
                </c:pt>
                <c:pt idx="687">
                  <c:v>15.0</c:v>
                </c:pt>
                <c:pt idx="688">
                  <c:v>15.0</c:v>
                </c:pt>
                <c:pt idx="689">
                  <c:v>15.0</c:v>
                </c:pt>
                <c:pt idx="690">
                  <c:v>15.0</c:v>
                </c:pt>
                <c:pt idx="691">
                  <c:v>15.0</c:v>
                </c:pt>
                <c:pt idx="692">
                  <c:v>15.0</c:v>
                </c:pt>
                <c:pt idx="693">
                  <c:v>15.0</c:v>
                </c:pt>
                <c:pt idx="694">
                  <c:v>15.0</c:v>
                </c:pt>
                <c:pt idx="695">
                  <c:v>15.0</c:v>
                </c:pt>
                <c:pt idx="696">
                  <c:v>16.0</c:v>
                </c:pt>
                <c:pt idx="697">
                  <c:v>16.0</c:v>
                </c:pt>
                <c:pt idx="698">
                  <c:v>16.0</c:v>
                </c:pt>
                <c:pt idx="699">
                  <c:v>16.0</c:v>
                </c:pt>
                <c:pt idx="700">
                  <c:v>16.0</c:v>
                </c:pt>
                <c:pt idx="701">
                  <c:v>16.0</c:v>
                </c:pt>
                <c:pt idx="702">
                  <c:v>16.0</c:v>
                </c:pt>
                <c:pt idx="703">
                  <c:v>16.0</c:v>
                </c:pt>
                <c:pt idx="704">
                  <c:v>16.0</c:v>
                </c:pt>
                <c:pt idx="705">
                  <c:v>16.0</c:v>
                </c:pt>
                <c:pt idx="706">
                  <c:v>16.0</c:v>
                </c:pt>
                <c:pt idx="707">
                  <c:v>16.0</c:v>
                </c:pt>
                <c:pt idx="708">
                  <c:v>16.0</c:v>
                </c:pt>
                <c:pt idx="709">
                  <c:v>16.0</c:v>
                </c:pt>
                <c:pt idx="710">
                  <c:v>16.0</c:v>
                </c:pt>
                <c:pt idx="711">
                  <c:v>16.0</c:v>
                </c:pt>
                <c:pt idx="712">
                  <c:v>16.0</c:v>
                </c:pt>
                <c:pt idx="713">
                  <c:v>16.0</c:v>
                </c:pt>
                <c:pt idx="714">
                  <c:v>16.0</c:v>
                </c:pt>
                <c:pt idx="715">
                  <c:v>16.0</c:v>
                </c:pt>
                <c:pt idx="716">
                  <c:v>16.0</c:v>
                </c:pt>
                <c:pt idx="717">
                  <c:v>16.0</c:v>
                </c:pt>
                <c:pt idx="718">
                  <c:v>16.0</c:v>
                </c:pt>
                <c:pt idx="719">
                  <c:v>16.0</c:v>
                </c:pt>
                <c:pt idx="720">
                  <c:v>16.0</c:v>
                </c:pt>
                <c:pt idx="721">
                  <c:v>16.0</c:v>
                </c:pt>
                <c:pt idx="722">
                  <c:v>16.0</c:v>
                </c:pt>
                <c:pt idx="723">
                  <c:v>16.0</c:v>
                </c:pt>
                <c:pt idx="724">
                  <c:v>16.0</c:v>
                </c:pt>
                <c:pt idx="725">
                  <c:v>16.0</c:v>
                </c:pt>
                <c:pt idx="726">
                  <c:v>16.0</c:v>
                </c:pt>
                <c:pt idx="727">
                  <c:v>16.0</c:v>
                </c:pt>
                <c:pt idx="728">
                  <c:v>16.0</c:v>
                </c:pt>
                <c:pt idx="729">
                  <c:v>16.0</c:v>
                </c:pt>
                <c:pt idx="730">
                  <c:v>16.0</c:v>
                </c:pt>
                <c:pt idx="731">
                  <c:v>16.0</c:v>
                </c:pt>
                <c:pt idx="732">
                  <c:v>16.0</c:v>
                </c:pt>
                <c:pt idx="733">
                  <c:v>16.0</c:v>
                </c:pt>
                <c:pt idx="734">
                  <c:v>16.0</c:v>
                </c:pt>
                <c:pt idx="735">
                  <c:v>16.0</c:v>
                </c:pt>
                <c:pt idx="736">
                  <c:v>16.0</c:v>
                </c:pt>
                <c:pt idx="737">
                  <c:v>16.0</c:v>
                </c:pt>
                <c:pt idx="738">
                  <c:v>16.0</c:v>
                </c:pt>
                <c:pt idx="739">
                  <c:v>16.0</c:v>
                </c:pt>
                <c:pt idx="740">
                  <c:v>16.0</c:v>
                </c:pt>
                <c:pt idx="741">
                  <c:v>16.0</c:v>
                </c:pt>
                <c:pt idx="742">
                  <c:v>16.0</c:v>
                </c:pt>
                <c:pt idx="743">
                  <c:v>16.0</c:v>
                </c:pt>
                <c:pt idx="744">
                  <c:v>16.0</c:v>
                </c:pt>
                <c:pt idx="745">
                  <c:v>16.0</c:v>
                </c:pt>
                <c:pt idx="746">
                  <c:v>16.0</c:v>
                </c:pt>
                <c:pt idx="747">
                  <c:v>16.0</c:v>
                </c:pt>
                <c:pt idx="748">
                  <c:v>16.0</c:v>
                </c:pt>
                <c:pt idx="749">
                  <c:v>16.0</c:v>
                </c:pt>
                <c:pt idx="750">
                  <c:v>16.0</c:v>
                </c:pt>
                <c:pt idx="751">
                  <c:v>16.0</c:v>
                </c:pt>
                <c:pt idx="752">
                  <c:v>16.0</c:v>
                </c:pt>
                <c:pt idx="753">
                  <c:v>16.0</c:v>
                </c:pt>
                <c:pt idx="754">
                  <c:v>16.0</c:v>
                </c:pt>
                <c:pt idx="755">
                  <c:v>16.0</c:v>
                </c:pt>
                <c:pt idx="756">
                  <c:v>16.0</c:v>
                </c:pt>
                <c:pt idx="757">
                  <c:v>16.0</c:v>
                </c:pt>
                <c:pt idx="758">
                  <c:v>16.0</c:v>
                </c:pt>
                <c:pt idx="759">
                  <c:v>16.0</c:v>
                </c:pt>
                <c:pt idx="760">
                  <c:v>16.0</c:v>
                </c:pt>
                <c:pt idx="761">
                  <c:v>16.0</c:v>
                </c:pt>
                <c:pt idx="762">
                  <c:v>16.0</c:v>
                </c:pt>
                <c:pt idx="763">
                  <c:v>16.0</c:v>
                </c:pt>
                <c:pt idx="764">
                  <c:v>16.0</c:v>
                </c:pt>
                <c:pt idx="765">
                  <c:v>16.0</c:v>
                </c:pt>
                <c:pt idx="766">
                  <c:v>16.0</c:v>
                </c:pt>
                <c:pt idx="767">
                  <c:v>16.0</c:v>
                </c:pt>
                <c:pt idx="768">
                  <c:v>16.0</c:v>
                </c:pt>
                <c:pt idx="769">
                  <c:v>16.0</c:v>
                </c:pt>
                <c:pt idx="770">
                  <c:v>16.0</c:v>
                </c:pt>
                <c:pt idx="771">
                  <c:v>16.0</c:v>
                </c:pt>
                <c:pt idx="772">
                  <c:v>16.0</c:v>
                </c:pt>
                <c:pt idx="773">
                  <c:v>16.0</c:v>
                </c:pt>
                <c:pt idx="774">
                  <c:v>16.0</c:v>
                </c:pt>
                <c:pt idx="775">
                  <c:v>16.0</c:v>
                </c:pt>
                <c:pt idx="776">
                  <c:v>16.0</c:v>
                </c:pt>
                <c:pt idx="777">
                  <c:v>16.0</c:v>
                </c:pt>
                <c:pt idx="778">
                  <c:v>16.0</c:v>
                </c:pt>
                <c:pt idx="779">
                  <c:v>16.0</c:v>
                </c:pt>
                <c:pt idx="780">
                  <c:v>16.0</c:v>
                </c:pt>
                <c:pt idx="781">
                  <c:v>16.0</c:v>
                </c:pt>
                <c:pt idx="782">
                  <c:v>16.0</c:v>
                </c:pt>
                <c:pt idx="783">
                  <c:v>17.0</c:v>
                </c:pt>
                <c:pt idx="784">
                  <c:v>17.0</c:v>
                </c:pt>
                <c:pt idx="785">
                  <c:v>17.0</c:v>
                </c:pt>
                <c:pt idx="786">
                  <c:v>17.0</c:v>
                </c:pt>
                <c:pt idx="787">
                  <c:v>17.0</c:v>
                </c:pt>
                <c:pt idx="788">
                  <c:v>17.0</c:v>
                </c:pt>
                <c:pt idx="789">
                  <c:v>17.0</c:v>
                </c:pt>
                <c:pt idx="790">
                  <c:v>17.0</c:v>
                </c:pt>
                <c:pt idx="791">
                  <c:v>17.0</c:v>
                </c:pt>
                <c:pt idx="792">
                  <c:v>17.0</c:v>
                </c:pt>
                <c:pt idx="793">
                  <c:v>17.0</c:v>
                </c:pt>
                <c:pt idx="794">
                  <c:v>17.0</c:v>
                </c:pt>
                <c:pt idx="795">
                  <c:v>17.0</c:v>
                </c:pt>
                <c:pt idx="796">
                  <c:v>17.0</c:v>
                </c:pt>
                <c:pt idx="797">
                  <c:v>17.0</c:v>
                </c:pt>
                <c:pt idx="798">
                  <c:v>17.0</c:v>
                </c:pt>
                <c:pt idx="799">
                  <c:v>17.0</c:v>
                </c:pt>
                <c:pt idx="800">
                  <c:v>17.0</c:v>
                </c:pt>
                <c:pt idx="801">
                  <c:v>17.0</c:v>
                </c:pt>
                <c:pt idx="802">
                  <c:v>17.0</c:v>
                </c:pt>
                <c:pt idx="803">
                  <c:v>17.0</c:v>
                </c:pt>
                <c:pt idx="804">
                  <c:v>17.0</c:v>
                </c:pt>
                <c:pt idx="805">
                  <c:v>17.0</c:v>
                </c:pt>
                <c:pt idx="806">
                  <c:v>17.0</c:v>
                </c:pt>
                <c:pt idx="807">
                  <c:v>17.0</c:v>
                </c:pt>
                <c:pt idx="808">
                  <c:v>17.0</c:v>
                </c:pt>
                <c:pt idx="809">
                  <c:v>17.0</c:v>
                </c:pt>
                <c:pt idx="810">
                  <c:v>17.0</c:v>
                </c:pt>
                <c:pt idx="811">
                  <c:v>17.0</c:v>
                </c:pt>
                <c:pt idx="812">
                  <c:v>17.0</c:v>
                </c:pt>
                <c:pt idx="813">
                  <c:v>17.0</c:v>
                </c:pt>
                <c:pt idx="814">
                  <c:v>17.0</c:v>
                </c:pt>
                <c:pt idx="815">
                  <c:v>17.0</c:v>
                </c:pt>
                <c:pt idx="816">
                  <c:v>17.0</c:v>
                </c:pt>
                <c:pt idx="817">
                  <c:v>17.0</c:v>
                </c:pt>
                <c:pt idx="818">
                  <c:v>17.0</c:v>
                </c:pt>
                <c:pt idx="819">
                  <c:v>17.0</c:v>
                </c:pt>
                <c:pt idx="820">
                  <c:v>17.0</c:v>
                </c:pt>
                <c:pt idx="821">
                  <c:v>17.0</c:v>
                </c:pt>
                <c:pt idx="822">
                  <c:v>17.0</c:v>
                </c:pt>
                <c:pt idx="823">
                  <c:v>17.0</c:v>
                </c:pt>
                <c:pt idx="824">
                  <c:v>17.0</c:v>
                </c:pt>
                <c:pt idx="825">
                  <c:v>17.0</c:v>
                </c:pt>
                <c:pt idx="826">
                  <c:v>17.0</c:v>
                </c:pt>
                <c:pt idx="827">
                  <c:v>17.0</c:v>
                </c:pt>
                <c:pt idx="828">
                  <c:v>17.0</c:v>
                </c:pt>
                <c:pt idx="829">
                  <c:v>17.0</c:v>
                </c:pt>
                <c:pt idx="830">
                  <c:v>17.0</c:v>
                </c:pt>
                <c:pt idx="831">
                  <c:v>17.0</c:v>
                </c:pt>
                <c:pt idx="832">
                  <c:v>17.0</c:v>
                </c:pt>
                <c:pt idx="833">
                  <c:v>17.0</c:v>
                </c:pt>
                <c:pt idx="834">
                  <c:v>17.0</c:v>
                </c:pt>
                <c:pt idx="835">
                  <c:v>17.0</c:v>
                </c:pt>
                <c:pt idx="836">
                  <c:v>17.0</c:v>
                </c:pt>
                <c:pt idx="837">
                  <c:v>17.0</c:v>
                </c:pt>
                <c:pt idx="838">
                  <c:v>17.0</c:v>
                </c:pt>
                <c:pt idx="839">
                  <c:v>17.0</c:v>
                </c:pt>
                <c:pt idx="840">
                  <c:v>17.0</c:v>
                </c:pt>
                <c:pt idx="841">
                  <c:v>17.0</c:v>
                </c:pt>
                <c:pt idx="842">
                  <c:v>17.0</c:v>
                </c:pt>
                <c:pt idx="843">
                  <c:v>17.0</c:v>
                </c:pt>
                <c:pt idx="844">
                  <c:v>17.0</c:v>
                </c:pt>
                <c:pt idx="845">
                  <c:v>17.0</c:v>
                </c:pt>
                <c:pt idx="846">
                  <c:v>17.0</c:v>
                </c:pt>
                <c:pt idx="847">
                  <c:v>17.0</c:v>
                </c:pt>
                <c:pt idx="848">
                  <c:v>17.0</c:v>
                </c:pt>
                <c:pt idx="849">
                  <c:v>17.0</c:v>
                </c:pt>
                <c:pt idx="850">
                  <c:v>17.0</c:v>
                </c:pt>
                <c:pt idx="851">
                  <c:v>17.0</c:v>
                </c:pt>
                <c:pt idx="852">
                  <c:v>17.0</c:v>
                </c:pt>
                <c:pt idx="853">
                  <c:v>17.0</c:v>
                </c:pt>
                <c:pt idx="854">
                  <c:v>17.0</c:v>
                </c:pt>
                <c:pt idx="855">
                  <c:v>17.0</c:v>
                </c:pt>
                <c:pt idx="856">
                  <c:v>17.0</c:v>
                </c:pt>
                <c:pt idx="857">
                  <c:v>18.0</c:v>
                </c:pt>
                <c:pt idx="858">
                  <c:v>18.0</c:v>
                </c:pt>
                <c:pt idx="859">
                  <c:v>18.0</c:v>
                </c:pt>
                <c:pt idx="860">
                  <c:v>18.0</c:v>
                </c:pt>
                <c:pt idx="861">
                  <c:v>18.0</c:v>
                </c:pt>
                <c:pt idx="862">
                  <c:v>18.0</c:v>
                </c:pt>
                <c:pt idx="863">
                  <c:v>18.0</c:v>
                </c:pt>
                <c:pt idx="864">
                  <c:v>18.0</c:v>
                </c:pt>
                <c:pt idx="865">
                  <c:v>18.0</c:v>
                </c:pt>
                <c:pt idx="866">
                  <c:v>18.0</c:v>
                </c:pt>
                <c:pt idx="867">
                  <c:v>18.0</c:v>
                </c:pt>
                <c:pt idx="868">
                  <c:v>18.0</c:v>
                </c:pt>
                <c:pt idx="869">
                  <c:v>18.0</c:v>
                </c:pt>
                <c:pt idx="870">
                  <c:v>18.0</c:v>
                </c:pt>
                <c:pt idx="871">
                  <c:v>18.0</c:v>
                </c:pt>
                <c:pt idx="872">
                  <c:v>18.0</c:v>
                </c:pt>
                <c:pt idx="873">
                  <c:v>18.0</c:v>
                </c:pt>
                <c:pt idx="874">
                  <c:v>18.0</c:v>
                </c:pt>
                <c:pt idx="875">
                  <c:v>18.0</c:v>
                </c:pt>
                <c:pt idx="876">
                  <c:v>18.0</c:v>
                </c:pt>
                <c:pt idx="877">
                  <c:v>18.0</c:v>
                </c:pt>
                <c:pt idx="878">
                  <c:v>18.0</c:v>
                </c:pt>
                <c:pt idx="879">
                  <c:v>18.0</c:v>
                </c:pt>
                <c:pt idx="880">
                  <c:v>18.0</c:v>
                </c:pt>
                <c:pt idx="881">
                  <c:v>18.0</c:v>
                </c:pt>
                <c:pt idx="882">
                  <c:v>18.0</c:v>
                </c:pt>
                <c:pt idx="883">
                  <c:v>18.0</c:v>
                </c:pt>
                <c:pt idx="884">
                  <c:v>18.0</c:v>
                </c:pt>
                <c:pt idx="885">
                  <c:v>18.0</c:v>
                </c:pt>
                <c:pt idx="886">
                  <c:v>18.0</c:v>
                </c:pt>
                <c:pt idx="887">
                  <c:v>18.0</c:v>
                </c:pt>
                <c:pt idx="888">
                  <c:v>18.0</c:v>
                </c:pt>
                <c:pt idx="889">
                  <c:v>18.0</c:v>
                </c:pt>
                <c:pt idx="890">
                  <c:v>18.0</c:v>
                </c:pt>
                <c:pt idx="891">
                  <c:v>18.0</c:v>
                </c:pt>
                <c:pt idx="892">
                  <c:v>18.0</c:v>
                </c:pt>
                <c:pt idx="893">
                  <c:v>18.0</c:v>
                </c:pt>
                <c:pt idx="894">
                  <c:v>18.0</c:v>
                </c:pt>
                <c:pt idx="895">
                  <c:v>18.0</c:v>
                </c:pt>
                <c:pt idx="896">
                  <c:v>18.0</c:v>
                </c:pt>
                <c:pt idx="897">
                  <c:v>18.0</c:v>
                </c:pt>
                <c:pt idx="898">
                  <c:v>18.0</c:v>
                </c:pt>
                <c:pt idx="899">
                  <c:v>18.0</c:v>
                </c:pt>
                <c:pt idx="900">
                  <c:v>18.0</c:v>
                </c:pt>
                <c:pt idx="901">
                  <c:v>18.0</c:v>
                </c:pt>
                <c:pt idx="902">
                  <c:v>18.0</c:v>
                </c:pt>
                <c:pt idx="903">
                  <c:v>18.0</c:v>
                </c:pt>
                <c:pt idx="904">
                  <c:v>18.0</c:v>
                </c:pt>
                <c:pt idx="905">
                  <c:v>18.0</c:v>
                </c:pt>
                <c:pt idx="906">
                  <c:v>18.0</c:v>
                </c:pt>
                <c:pt idx="907">
                  <c:v>18.0</c:v>
                </c:pt>
                <c:pt idx="908">
                  <c:v>18.0</c:v>
                </c:pt>
                <c:pt idx="909">
                  <c:v>18.0</c:v>
                </c:pt>
                <c:pt idx="910">
                  <c:v>18.0</c:v>
                </c:pt>
                <c:pt idx="911">
                  <c:v>18.0</c:v>
                </c:pt>
                <c:pt idx="912">
                  <c:v>18.0</c:v>
                </c:pt>
                <c:pt idx="913">
                  <c:v>18.0</c:v>
                </c:pt>
                <c:pt idx="914">
                  <c:v>18.0</c:v>
                </c:pt>
                <c:pt idx="915">
                  <c:v>18.0</c:v>
                </c:pt>
                <c:pt idx="916">
                  <c:v>18.0</c:v>
                </c:pt>
                <c:pt idx="917">
                  <c:v>18.0</c:v>
                </c:pt>
                <c:pt idx="918">
                  <c:v>18.0</c:v>
                </c:pt>
                <c:pt idx="919">
                  <c:v>18.0</c:v>
                </c:pt>
                <c:pt idx="920">
                  <c:v>18.0</c:v>
                </c:pt>
                <c:pt idx="921">
                  <c:v>18.0</c:v>
                </c:pt>
                <c:pt idx="922">
                  <c:v>18.0</c:v>
                </c:pt>
                <c:pt idx="923">
                  <c:v>18.0</c:v>
                </c:pt>
                <c:pt idx="924">
                  <c:v>18.0</c:v>
                </c:pt>
                <c:pt idx="925">
                  <c:v>18.0</c:v>
                </c:pt>
                <c:pt idx="926">
                  <c:v>19.0</c:v>
                </c:pt>
                <c:pt idx="927">
                  <c:v>19.0</c:v>
                </c:pt>
                <c:pt idx="928">
                  <c:v>19.0</c:v>
                </c:pt>
                <c:pt idx="929">
                  <c:v>19.0</c:v>
                </c:pt>
                <c:pt idx="930">
                  <c:v>19.0</c:v>
                </c:pt>
                <c:pt idx="931">
                  <c:v>19.0</c:v>
                </c:pt>
                <c:pt idx="932">
                  <c:v>19.0</c:v>
                </c:pt>
                <c:pt idx="933">
                  <c:v>19.0</c:v>
                </c:pt>
                <c:pt idx="934">
                  <c:v>19.0</c:v>
                </c:pt>
                <c:pt idx="935">
                  <c:v>19.0</c:v>
                </c:pt>
                <c:pt idx="936">
                  <c:v>19.0</c:v>
                </c:pt>
                <c:pt idx="937">
                  <c:v>19.0</c:v>
                </c:pt>
                <c:pt idx="938">
                  <c:v>19.0</c:v>
                </c:pt>
                <c:pt idx="939">
                  <c:v>19.0</c:v>
                </c:pt>
                <c:pt idx="940">
                  <c:v>19.0</c:v>
                </c:pt>
                <c:pt idx="941">
                  <c:v>19.0</c:v>
                </c:pt>
                <c:pt idx="942">
                  <c:v>19.0</c:v>
                </c:pt>
                <c:pt idx="943">
                  <c:v>19.0</c:v>
                </c:pt>
                <c:pt idx="944">
                  <c:v>19.0</c:v>
                </c:pt>
                <c:pt idx="945">
                  <c:v>19.0</c:v>
                </c:pt>
                <c:pt idx="946">
                  <c:v>19.0</c:v>
                </c:pt>
                <c:pt idx="947">
                  <c:v>19.0</c:v>
                </c:pt>
                <c:pt idx="948">
                  <c:v>19.0</c:v>
                </c:pt>
                <c:pt idx="949">
                  <c:v>19.0</c:v>
                </c:pt>
                <c:pt idx="950">
                  <c:v>19.0</c:v>
                </c:pt>
                <c:pt idx="951">
                  <c:v>19.0</c:v>
                </c:pt>
                <c:pt idx="952">
                  <c:v>19.0</c:v>
                </c:pt>
                <c:pt idx="953">
                  <c:v>19.0</c:v>
                </c:pt>
                <c:pt idx="954">
                  <c:v>19.0</c:v>
                </c:pt>
                <c:pt idx="955">
                  <c:v>19.0</c:v>
                </c:pt>
                <c:pt idx="956">
                  <c:v>19.0</c:v>
                </c:pt>
                <c:pt idx="957">
                  <c:v>19.0</c:v>
                </c:pt>
                <c:pt idx="958">
                  <c:v>19.0</c:v>
                </c:pt>
                <c:pt idx="959">
                  <c:v>19.0</c:v>
                </c:pt>
                <c:pt idx="960">
                  <c:v>19.0</c:v>
                </c:pt>
                <c:pt idx="961">
                  <c:v>19.0</c:v>
                </c:pt>
                <c:pt idx="962">
                  <c:v>19.0</c:v>
                </c:pt>
                <c:pt idx="963">
                  <c:v>19.0</c:v>
                </c:pt>
                <c:pt idx="964">
                  <c:v>19.0</c:v>
                </c:pt>
                <c:pt idx="965">
                  <c:v>19.0</c:v>
                </c:pt>
                <c:pt idx="966">
                  <c:v>19.0</c:v>
                </c:pt>
                <c:pt idx="967">
                  <c:v>19.0</c:v>
                </c:pt>
                <c:pt idx="968">
                  <c:v>19.0</c:v>
                </c:pt>
                <c:pt idx="969">
                  <c:v>19.0</c:v>
                </c:pt>
                <c:pt idx="970">
                  <c:v>19.0</c:v>
                </c:pt>
                <c:pt idx="971">
                  <c:v>19.0</c:v>
                </c:pt>
                <c:pt idx="972">
                  <c:v>19.0</c:v>
                </c:pt>
                <c:pt idx="973">
                  <c:v>19.0</c:v>
                </c:pt>
                <c:pt idx="974">
                  <c:v>19.0</c:v>
                </c:pt>
                <c:pt idx="975">
                  <c:v>19.0</c:v>
                </c:pt>
                <c:pt idx="976">
                  <c:v>19.0</c:v>
                </c:pt>
                <c:pt idx="977">
                  <c:v>19.0</c:v>
                </c:pt>
                <c:pt idx="978">
                  <c:v>19.0</c:v>
                </c:pt>
                <c:pt idx="979">
                  <c:v>19.0</c:v>
                </c:pt>
                <c:pt idx="980">
                  <c:v>19.0</c:v>
                </c:pt>
                <c:pt idx="981">
                  <c:v>19.0</c:v>
                </c:pt>
                <c:pt idx="982">
                  <c:v>19.0</c:v>
                </c:pt>
                <c:pt idx="983">
                  <c:v>19.0</c:v>
                </c:pt>
                <c:pt idx="984">
                  <c:v>19.0</c:v>
                </c:pt>
                <c:pt idx="985">
                  <c:v>19.0</c:v>
                </c:pt>
                <c:pt idx="986">
                  <c:v>19.0</c:v>
                </c:pt>
                <c:pt idx="987">
                  <c:v>19.0</c:v>
                </c:pt>
                <c:pt idx="988">
                  <c:v>19.0</c:v>
                </c:pt>
                <c:pt idx="989">
                  <c:v>19.0</c:v>
                </c:pt>
                <c:pt idx="990">
                  <c:v>19.0</c:v>
                </c:pt>
                <c:pt idx="991">
                  <c:v>19.0</c:v>
                </c:pt>
                <c:pt idx="992">
                  <c:v>19.0</c:v>
                </c:pt>
                <c:pt idx="993">
                  <c:v>19.0</c:v>
                </c:pt>
                <c:pt idx="994">
                  <c:v>19.0</c:v>
                </c:pt>
                <c:pt idx="995">
                  <c:v>19.0</c:v>
                </c:pt>
                <c:pt idx="996">
                  <c:v>19.0</c:v>
                </c:pt>
                <c:pt idx="997">
                  <c:v>19.0</c:v>
                </c:pt>
                <c:pt idx="998">
                  <c:v>19.0</c:v>
                </c:pt>
                <c:pt idx="999">
                  <c:v>19.0</c:v>
                </c:pt>
                <c:pt idx="1000">
                  <c:v>19.0</c:v>
                </c:pt>
                <c:pt idx="1001">
                  <c:v>19.0</c:v>
                </c:pt>
                <c:pt idx="1002">
                  <c:v>20.0</c:v>
                </c:pt>
                <c:pt idx="1003">
                  <c:v>20.0</c:v>
                </c:pt>
                <c:pt idx="1004">
                  <c:v>20.0</c:v>
                </c:pt>
                <c:pt idx="1005">
                  <c:v>20.0</c:v>
                </c:pt>
                <c:pt idx="1006">
                  <c:v>20.0</c:v>
                </c:pt>
                <c:pt idx="1007">
                  <c:v>20.0</c:v>
                </c:pt>
                <c:pt idx="1008">
                  <c:v>20.0</c:v>
                </c:pt>
                <c:pt idx="1009">
                  <c:v>20.0</c:v>
                </c:pt>
                <c:pt idx="1010">
                  <c:v>20.0</c:v>
                </c:pt>
                <c:pt idx="1011">
                  <c:v>20.0</c:v>
                </c:pt>
                <c:pt idx="1012">
                  <c:v>20.0</c:v>
                </c:pt>
                <c:pt idx="1013">
                  <c:v>20.0</c:v>
                </c:pt>
                <c:pt idx="1014">
                  <c:v>20.0</c:v>
                </c:pt>
                <c:pt idx="1015">
                  <c:v>20.0</c:v>
                </c:pt>
                <c:pt idx="1016">
                  <c:v>20.0</c:v>
                </c:pt>
                <c:pt idx="1017">
                  <c:v>20.0</c:v>
                </c:pt>
                <c:pt idx="1018">
                  <c:v>20.0</c:v>
                </c:pt>
                <c:pt idx="1019">
                  <c:v>20.0</c:v>
                </c:pt>
                <c:pt idx="1020">
                  <c:v>20.0</c:v>
                </c:pt>
                <c:pt idx="1021">
                  <c:v>20.0</c:v>
                </c:pt>
                <c:pt idx="1022">
                  <c:v>20.0</c:v>
                </c:pt>
                <c:pt idx="1023">
                  <c:v>20.0</c:v>
                </c:pt>
                <c:pt idx="1024">
                  <c:v>20.0</c:v>
                </c:pt>
                <c:pt idx="1025">
                  <c:v>20.0</c:v>
                </c:pt>
                <c:pt idx="1026">
                  <c:v>20.0</c:v>
                </c:pt>
                <c:pt idx="1027">
                  <c:v>20.0</c:v>
                </c:pt>
                <c:pt idx="1028">
                  <c:v>20.0</c:v>
                </c:pt>
                <c:pt idx="1029">
                  <c:v>20.0</c:v>
                </c:pt>
                <c:pt idx="1030">
                  <c:v>20.0</c:v>
                </c:pt>
                <c:pt idx="1031">
                  <c:v>20.0</c:v>
                </c:pt>
                <c:pt idx="1032">
                  <c:v>20.0</c:v>
                </c:pt>
                <c:pt idx="1033">
                  <c:v>20.0</c:v>
                </c:pt>
                <c:pt idx="1034">
                  <c:v>20.0</c:v>
                </c:pt>
                <c:pt idx="1035">
                  <c:v>20.0</c:v>
                </c:pt>
                <c:pt idx="1036">
                  <c:v>20.0</c:v>
                </c:pt>
                <c:pt idx="1037">
                  <c:v>20.0</c:v>
                </c:pt>
                <c:pt idx="1038">
                  <c:v>20.0</c:v>
                </c:pt>
                <c:pt idx="1039">
                  <c:v>20.0</c:v>
                </c:pt>
                <c:pt idx="1040">
                  <c:v>20.0</c:v>
                </c:pt>
                <c:pt idx="1041">
                  <c:v>20.0</c:v>
                </c:pt>
                <c:pt idx="1042">
                  <c:v>20.0</c:v>
                </c:pt>
                <c:pt idx="1043">
                  <c:v>20.0</c:v>
                </c:pt>
                <c:pt idx="1044">
                  <c:v>20.0</c:v>
                </c:pt>
                <c:pt idx="1045">
                  <c:v>20.0</c:v>
                </c:pt>
                <c:pt idx="1046">
                  <c:v>20.0</c:v>
                </c:pt>
                <c:pt idx="1047">
                  <c:v>20.0</c:v>
                </c:pt>
                <c:pt idx="1048">
                  <c:v>20.0</c:v>
                </c:pt>
                <c:pt idx="1049">
                  <c:v>20.0</c:v>
                </c:pt>
                <c:pt idx="1050">
                  <c:v>20.0</c:v>
                </c:pt>
                <c:pt idx="1051">
                  <c:v>20.0</c:v>
                </c:pt>
                <c:pt idx="1052">
                  <c:v>20.0</c:v>
                </c:pt>
                <c:pt idx="1053">
                  <c:v>20.0</c:v>
                </c:pt>
                <c:pt idx="1054">
                  <c:v>20.0</c:v>
                </c:pt>
                <c:pt idx="1055">
                  <c:v>20.0</c:v>
                </c:pt>
                <c:pt idx="1056">
                  <c:v>20.0</c:v>
                </c:pt>
                <c:pt idx="1057">
                  <c:v>20.0</c:v>
                </c:pt>
                <c:pt idx="1058">
                  <c:v>20.0</c:v>
                </c:pt>
                <c:pt idx="1059">
                  <c:v>20.0</c:v>
                </c:pt>
                <c:pt idx="1060">
                  <c:v>20.0</c:v>
                </c:pt>
                <c:pt idx="1061">
                  <c:v>20.0</c:v>
                </c:pt>
                <c:pt idx="1062">
                  <c:v>20.0</c:v>
                </c:pt>
                <c:pt idx="1063">
                  <c:v>20.0</c:v>
                </c:pt>
                <c:pt idx="1064">
                  <c:v>20.0</c:v>
                </c:pt>
                <c:pt idx="1065">
                  <c:v>20.0</c:v>
                </c:pt>
                <c:pt idx="1066">
                  <c:v>20.0</c:v>
                </c:pt>
                <c:pt idx="1067">
                  <c:v>20.0</c:v>
                </c:pt>
                <c:pt idx="1068">
                  <c:v>20.0</c:v>
                </c:pt>
                <c:pt idx="1069">
                  <c:v>20.0</c:v>
                </c:pt>
                <c:pt idx="1070">
                  <c:v>20.0</c:v>
                </c:pt>
                <c:pt idx="1071">
                  <c:v>20.0</c:v>
                </c:pt>
                <c:pt idx="1072">
                  <c:v>21.0</c:v>
                </c:pt>
                <c:pt idx="1073">
                  <c:v>21.0</c:v>
                </c:pt>
                <c:pt idx="1074">
                  <c:v>21.0</c:v>
                </c:pt>
                <c:pt idx="1075">
                  <c:v>21.0</c:v>
                </c:pt>
                <c:pt idx="1076">
                  <c:v>21.0</c:v>
                </c:pt>
                <c:pt idx="1077">
                  <c:v>21.0</c:v>
                </c:pt>
                <c:pt idx="1078">
                  <c:v>21.0</c:v>
                </c:pt>
                <c:pt idx="1079">
                  <c:v>21.0</c:v>
                </c:pt>
                <c:pt idx="1080">
                  <c:v>21.0</c:v>
                </c:pt>
                <c:pt idx="1081">
                  <c:v>21.0</c:v>
                </c:pt>
                <c:pt idx="1082">
                  <c:v>21.0</c:v>
                </c:pt>
                <c:pt idx="1083">
                  <c:v>21.0</c:v>
                </c:pt>
                <c:pt idx="1084">
                  <c:v>21.0</c:v>
                </c:pt>
                <c:pt idx="1085">
                  <c:v>21.0</c:v>
                </c:pt>
                <c:pt idx="1086">
                  <c:v>21.0</c:v>
                </c:pt>
                <c:pt idx="1087">
                  <c:v>21.0</c:v>
                </c:pt>
                <c:pt idx="1088">
                  <c:v>21.0</c:v>
                </c:pt>
                <c:pt idx="1089">
                  <c:v>21.0</c:v>
                </c:pt>
                <c:pt idx="1090">
                  <c:v>21.0</c:v>
                </c:pt>
                <c:pt idx="1091">
                  <c:v>21.0</c:v>
                </c:pt>
                <c:pt idx="1092">
                  <c:v>21.0</c:v>
                </c:pt>
                <c:pt idx="1093">
                  <c:v>21.0</c:v>
                </c:pt>
                <c:pt idx="1094">
                  <c:v>21.0</c:v>
                </c:pt>
                <c:pt idx="1095">
                  <c:v>21.0</c:v>
                </c:pt>
                <c:pt idx="1096">
                  <c:v>21.0</c:v>
                </c:pt>
                <c:pt idx="1097">
                  <c:v>21.0</c:v>
                </c:pt>
                <c:pt idx="1098">
                  <c:v>21.0</c:v>
                </c:pt>
                <c:pt idx="1099">
                  <c:v>21.0</c:v>
                </c:pt>
                <c:pt idx="1100">
                  <c:v>21.0</c:v>
                </c:pt>
                <c:pt idx="1101">
                  <c:v>21.0</c:v>
                </c:pt>
                <c:pt idx="1102">
                  <c:v>21.0</c:v>
                </c:pt>
                <c:pt idx="1103">
                  <c:v>21.0</c:v>
                </c:pt>
                <c:pt idx="1104">
                  <c:v>21.0</c:v>
                </c:pt>
                <c:pt idx="1105">
                  <c:v>21.0</c:v>
                </c:pt>
                <c:pt idx="1106">
                  <c:v>21.0</c:v>
                </c:pt>
                <c:pt idx="1107">
                  <c:v>21.0</c:v>
                </c:pt>
                <c:pt idx="1108">
                  <c:v>21.0</c:v>
                </c:pt>
                <c:pt idx="1109">
                  <c:v>21.0</c:v>
                </c:pt>
                <c:pt idx="1110">
                  <c:v>21.0</c:v>
                </c:pt>
                <c:pt idx="1111">
                  <c:v>21.0</c:v>
                </c:pt>
                <c:pt idx="1112">
                  <c:v>21.0</c:v>
                </c:pt>
                <c:pt idx="1113">
                  <c:v>21.0</c:v>
                </c:pt>
                <c:pt idx="1114">
                  <c:v>21.0</c:v>
                </c:pt>
                <c:pt idx="1115">
                  <c:v>21.0</c:v>
                </c:pt>
                <c:pt idx="1116">
                  <c:v>21.0</c:v>
                </c:pt>
                <c:pt idx="1117">
                  <c:v>21.0</c:v>
                </c:pt>
                <c:pt idx="1118">
                  <c:v>21.0</c:v>
                </c:pt>
                <c:pt idx="1119">
                  <c:v>21.0</c:v>
                </c:pt>
                <c:pt idx="1120">
                  <c:v>21.0</c:v>
                </c:pt>
                <c:pt idx="1121">
                  <c:v>21.0</c:v>
                </c:pt>
                <c:pt idx="1122">
                  <c:v>21.0</c:v>
                </c:pt>
                <c:pt idx="1123">
                  <c:v>21.0</c:v>
                </c:pt>
                <c:pt idx="1124">
                  <c:v>21.0</c:v>
                </c:pt>
                <c:pt idx="1125">
                  <c:v>21.0</c:v>
                </c:pt>
                <c:pt idx="1126">
                  <c:v>21.0</c:v>
                </c:pt>
                <c:pt idx="1127">
                  <c:v>21.0</c:v>
                </c:pt>
                <c:pt idx="1128">
                  <c:v>21.0</c:v>
                </c:pt>
                <c:pt idx="1129">
                  <c:v>21.0</c:v>
                </c:pt>
                <c:pt idx="1130">
                  <c:v>21.0</c:v>
                </c:pt>
                <c:pt idx="1131">
                  <c:v>21.0</c:v>
                </c:pt>
                <c:pt idx="1132">
                  <c:v>21.0</c:v>
                </c:pt>
                <c:pt idx="1133">
                  <c:v>21.0</c:v>
                </c:pt>
                <c:pt idx="1134">
                  <c:v>21.0</c:v>
                </c:pt>
                <c:pt idx="1135">
                  <c:v>21.0</c:v>
                </c:pt>
                <c:pt idx="1136">
                  <c:v>21.0</c:v>
                </c:pt>
                <c:pt idx="1137">
                  <c:v>21.0</c:v>
                </c:pt>
                <c:pt idx="1138">
                  <c:v>21.0</c:v>
                </c:pt>
                <c:pt idx="1139">
                  <c:v>21.0</c:v>
                </c:pt>
                <c:pt idx="1140">
                  <c:v>21.0</c:v>
                </c:pt>
                <c:pt idx="1141">
                  <c:v>21.0</c:v>
                </c:pt>
                <c:pt idx="1142">
                  <c:v>21.0</c:v>
                </c:pt>
                <c:pt idx="1143">
                  <c:v>21.0</c:v>
                </c:pt>
                <c:pt idx="1144">
                  <c:v>21.0</c:v>
                </c:pt>
                <c:pt idx="1145">
                  <c:v>22.0</c:v>
                </c:pt>
                <c:pt idx="1146">
                  <c:v>22.0</c:v>
                </c:pt>
                <c:pt idx="1147">
                  <c:v>22.0</c:v>
                </c:pt>
                <c:pt idx="1148">
                  <c:v>22.0</c:v>
                </c:pt>
                <c:pt idx="1149">
                  <c:v>22.0</c:v>
                </c:pt>
                <c:pt idx="1150">
                  <c:v>22.0</c:v>
                </c:pt>
                <c:pt idx="1151">
                  <c:v>22.0</c:v>
                </c:pt>
                <c:pt idx="1152">
                  <c:v>22.0</c:v>
                </c:pt>
                <c:pt idx="1153">
                  <c:v>22.0</c:v>
                </c:pt>
                <c:pt idx="1154">
                  <c:v>22.0</c:v>
                </c:pt>
                <c:pt idx="1155">
                  <c:v>22.0</c:v>
                </c:pt>
                <c:pt idx="1156">
                  <c:v>22.0</c:v>
                </c:pt>
                <c:pt idx="1157">
                  <c:v>22.0</c:v>
                </c:pt>
                <c:pt idx="1158">
                  <c:v>22.0</c:v>
                </c:pt>
                <c:pt idx="1159">
                  <c:v>22.0</c:v>
                </c:pt>
                <c:pt idx="1160">
                  <c:v>22.0</c:v>
                </c:pt>
                <c:pt idx="1161">
                  <c:v>22.0</c:v>
                </c:pt>
                <c:pt idx="1162">
                  <c:v>22.0</c:v>
                </c:pt>
                <c:pt idx="1163">
                  <c:v>22.0</c:v>
                </c:pt>
                <c:pt idx="1164">
                  <c:v>22.0</c:v>
                </c:pt>
                <c:pt idx="1165">
                  <c:v>22.0</c:v>
                </c:pt>
                <c:pt idx="1166">
                  <c:v>22.0</c:v>
                </c:pt>
                <c:pt idx="1167">
                  <c:v>22.0</c:v>
                </c:pt>
                <c:pt idx="1168">
                  <c:v>22.0</c:v>
                </c:pt>
                <c:pt idx="1169">
                  <c:v>22.0</c:v>
                </c:pt>
                <c:pt idx="1170">
                  <c:v>22.0</c:v>
                </c:pt>
                <c:pt idx="1171">
                  <c:v>22.0</c:v>
                </c:pt>
                <c:pt idx="1172">
                  <c:v>22.0</c:v>
                </c:pt>
                <c:pt idx="1173">
                  <c:v>22.0</c:v>
                </c:pt>
                <c:pt idx="1174">
                  <c:v>22.0</c:v>
                </c:pt>
                <c:pt idx="1175">
                  <c:v>22.0</c:v>
                </c:pt>
                <c:pt idx="1176">
                  <c:v>22.0</c:v>
                </c:pt>
                <c:pt idx="1177">
                  <c:v>22.0</c:v>
                </c:pt>
                <c:pt idx="1178">
                  <c:v>22.0</c:v>
                </c:pt>
                <c:pt idx="1179">
                  <c:v>22.0</c:v>
                </c:pt>
                <c:pt idx="1180">
                  <c:v>22.0</c:v>
                </c:pt>
                <c:pt idx="1181">
                  <c:v>22.0</c:v>
                </c:pt>
                <c:pt idx="1182">
                  <c:v>22.0</c:v>
                </c:pt>
                <c:pt idx="1183">
                  <c:v>22.0</c:v>
                </c:pt>
                <c:pt idx="1184">
                  <c:v>22.0</c:v>
                </c:pt>
                <c:pt idx="1185">
                  <c:v>22.0</c:v>
                </c:pt>
                <c:pt idx="1186">
                  <c:v>22.0</c:v>
                </c:pt>
                <c:pt idx="1187">
                  <c:v>22.0</c:v>
                </c:pt>
                <c:pt idx="1188">
                  <c:v>22.0</c:v>
                </c:pt>
                <c:pt idx="1189">
                  <c:v>22.0</c:v>
                </c:pt>
                <c:pt idx="1190">
                  <c:v>22.0</c:v>
                </c:pt>
                <c:pt idx="1191">
                  <c:v>22.0</c:v>
                </c:pt>
                <c:pt idx="1192">
                  <c:v>22.0</c:v>
                </c:pt>
                <c:pt idx="1193">
                  <c:v>22.0</c:v>
                </c:pt>
                <c:pt idx="1194">
                  <c:v>22.0</c:v>
                </c:pt>
                <c:pt idx="1195">
                  <c:v>22.0</c:v>
                </c:pt>
                <c:pt idx="1196">
                  <c:v>22.0</c:v>
                </c:pt>
                <c:pt idx="1197">
                  <c:v>22.0</c:v>
                </c:pt>
                <c:pt idx="1198">
                  <c:v>22.0</c:v>
                </c:pt>
                <c:pt idx="1199">
                  <c:v>22.0</c:v>
                </c:pt>
                <c:pt idx="1200">
                  <c:v>22.0</c:v>
                </c:pt>
                <c:pt idx="1201">
                  <c:v>22.0</c:v>
                </c:pt>
                <c:pt idx="1202">
                  <c:v>22.0</c:v>
                </c:pt>
                <c:pt idx="1203">
                  <c:v>22.0</c:v>
                </c:pt>
                <c:pt idx="1204">
                  <c:v>23.0</c:v>
                </c:pt>
                <c:pt idx="1205">
                  <c:v>23.0</c:v>
                </c:pt>
                <c:pt idx="1206">
                  <c:v>23.0</c:v>
                </c:pt>
                <c:pt idx="1207">
                  <c:v>23.0</c:v>
                </c:pt>
                <c:pt idx="1208">
                  <c:v>23.0</c:v>
                </c:pt>
                <c:pt idx="1209">
                  <c:v>23.0</c:v>
                </c:pt>
                <c:pt idx="1210">
                  <c:v>23.0</c:v>
                </c:pt>
                <c:pt idx="1211">
                  <c:v>23.0</c:v>
                </c:pt>
                <c:pt idx="1212">
                  <c:v>23.0</c:v>
                </c:pt>
                <c:pt idx="1213">
                  <c:v>23.0</c:v>
                </c:pt>
                <c:pt idx="1214">
                  <c:v>23.0</c:v>
                </c:pt>
                <c:pt idx="1215">
                  <c:v>23.0</c:v>
                </c:pt>
                <c:pt idx="1216">
                  <c:v>23.0</c:v>
                </c:pt>
                <c:pt idx="1217">
                  <c:v>23.0</c:v>
                </c:pt>
                <c:pt idx="1218">
                  <c:v>23.0</c:v>
                </c:pt>
                <c:pt idx="1219">
                  <c:v>23.0</c:v>
                </c:pt>
                <c:pt idx="1220">
                  <c:v>23.0</c:v>
                </c:pt>
                <c:pt idx="1221">
                  <c:v>23.0</c:v>
                </c:pt>
                <c:pt idx="1222">
                  <c:v>23.0</c:v>
                </c:pt>
                <c:pt idx="1223">
                  <c:v>23.0</c:v>
                </c:pt>
                <c:pt idx="1224">
                  <c:v>23.0</c:v>
                </c:pt>
                <c:pt idx="1225">
                  <c:v>23.0</c:v>
                </c:pt>
                <c:pt idx="1226">
                  <c:v>23.0</c:v>
                </c:pt>
                <c:pt idx="1227">
                  <c:v>23.0</c:v>
                </c:pt>
                <c:pt idx="1228">
                  <c:v>23.0</c:v>
                </c:pt>
                <c:pt idx="1229">
                  <c:v>23.0</c:v>
                </c:pt>
                <c:pt idx="1230">
                  <c:v>23.0</c:v>
                </c:pt>
                <c:pt idx="1231">
                  <c:v>23.0</c:v>
                </c:pt>
                <c:pt idx="1232">
                  <c:v>23.0</c:v>
                </c:pt>
                <c:pt idx="1233">
                  <c:v>23.0</c:v>
                </c:pt>
                <c:pt idx="1234">
                  <c:v>23.0</c:v>
                </c:pt>
                <c:pt idx="1235">
                  <c:v>23.0</c:v>
                </c:pt>
                <c:pt idx="1236">
                  <c:v>23.0</c:v>
                </c:pt>
                <c:pt idx="1237">
                  <c:v>23.0</c:v>
                </c:pt>
                <c:pt idx="1238">
                  <c:v>23.0</c:v>
                </c:pt>
                <c:pt idx="1239">
                  <c:v>23.0</c:v>
                </c:pt>
                <c:pt idx="1240">
                  <c:v>23.0</c:v>
                </c:pt>
                <c:pt idx="1241">
                  <c:v>23.0</c:v>
                </c:pt>
                <c:pt idx="1242">
                  <c:v>23.0</c:v>
                </c:pt>
                <c:pt idx="1243">
                  <c:v>23.0</c:v>
                </c:pt>
                <c:pt idx="1244">
                  <c:v>23.0</c:v>
                </c:pt>
                <c:pt idx="1245">
                  <c:v>23.0</c:v>
                </c:pt>
                <c:pt idx="1246">
                  <c:v>23.0</c:v>
                </c:pt>
                <c:pt idx="1247">
                  <c:v>23.0</c:v>
                </c:pt>
                <c:pt idx="1248">
                  <c:v>23.0</c:v>
                </c:pt>
                <c:pt idx="1249">
                  <c:v>23.0</c:v>
                </c:pt>
                <c:pt idx="1250">
                  <c:v>23.0</c:v>
                </c:pt>
                <c:pt idx="1251">
                  <c:v>23.0</c:v>
                </c:pt>
                <c:pt idx="1252">
                  <c:v>23.0</c:v>
                </c:pt>
                <c:pt idx="1253">
                  <c:v>23.0</c:v>
                </c:pt>
                <c:pt idx="1254">
                  <c:v>23.0</c:v>
                </c:pt>
                <c:pt idx="1255">
                  <c:v>23.0</c:v>
                </c:pt>
                <c:pt idx="1256">
                  <c:v>23.0</c:v>
                </c:pt>
                <c:pt idx="1257">
                  <c:v>23.0</c:v>
                </c:pt>
                <c:pt idx="1258">
                  <c:v>23.0</c:v>
                </c:pt>
                <c:pt idx="1259">
                  <c:v>23.0</c:v>
                </c:pt>
                <c:pt idx="1260">
                  <c:v>23.0</c:v>
                </c:pt>
                <c:pt idx="1261">
                  <c:v>23.0</c:v>
                </c:pt>
                <c:pt idx="1262">
                  <c:v>23.0</c:v>
                </c:pt>
                <c:pt idx="1263">
                  <c:v>24.0</c:v>
                </c:pt>
                <c:pt idx="1264">
                  <c:v>24.0</c:v>
                </c:pt>
                <c:pt idx="1265">
                  <c:v>24.0</c:v>
                </c:pt>
                <c:pt idx="1266">
                  <c:v>24.0</c:v>
                </c:pt>
                <c:pt idx="1267">
                  <c:v>24.0</c:v>
                </c:pt>
                <c:pt idx="1268">
                  <c:v>24.0</c:v>
                </c:pt>
                <c:pt idx="1269">
                  <c:v>24.0</c:v>
                </c:pt>
                <c:pt idx="1270">
                  <c:v>24.0</c:v>
                </c:pt>
                <c:pt idx="1271">
                  <c:v>24.0</c:v>
                </c:pt>
                <c:pt idx="1272">
                  <c:v>24.0</c:v>
                </c:pt>
                <c:pt idx="1273">
                  <c:v>24.0</c:v>
                </c:pt>
                <c:pt idx="1274">
                  <c:v>24.0</c:v>
                </c:pt>
                <c:pt idx="1275">
                  <c:v>24.0</c:v>
                </c:pt>
                <c:pt idx="1276">
                  <c:v>24.0</c:v>
                </c:pt>
                <c:pt idx="1277">
                  <c:v>24.0</c:v>
                </c:pt>
                <c:pt idx="1278">
                  <c:v>24.0</c:v>
                </c:pt>
                <c:pt idx="1279">
                  <c:v>24.0</c:v>
                </c:pt>
                <c:pt idx="1280">
                  <c:v>24.0</c:v>
                </c:pt>
                <c:pt idx="1281">
                  <c:v>24.0</c:v>
                </c:pt>
                <c:pt idx="1282">
                  <c:v>24.0</c:v>
                </c:pt>
                <c:pt idx="1283">
                  <c:v>24.0</c:v>
                </c:pt>
                <c:pt idx="1284">
                  <c:v>24.0</c:v>
                </c:pt>
                <c:pt idx="1285">
                  <c:v>24.0</c:v>
                </c:pt>
                <c:pt idx="1286">
                  <c:v>24.0</c:v>
                </c:pt>
                <c:pt idx="1287">
                  <c:v>24.0</c:v>
                </c:pt>
                <c:pt idx="1288">
                  <c:v>24.0</c:v>
                </c:pt>
                <c:pt idx="1289">
                  <c:v>24.0</c:v>
                </c:pt>
                <c:pt idx="1290">
                  <c:v>24.0</c:v>
                </c:pt>
                <c:pt idx="1291">
                  <c:v>24.0</c:v>
                </c:pt>
                <c:pt idx="1292">
                  <c:v>24.0</c:v>
                </c:pt>
                <c:pt idx="1293">
                  <c:v>24.0</c:v>
                </c:pt>
                <c:pt idx="1294">
                  <c:v>24.0</c:v>
                </c:pt>
                <c:pt idx="1295">
                  <c:v>24.0</c:v>
                </c:pt>
                <c:pt idx="1296">
                  <c:v>24.0</c:v>
                </c:pt>
                <c:pt idx="1297">
                  <c:v>24.0</c:v>
                </c:pt>
                <c:pt idx="1298">
                  <c:v>24.0</c:v>
                </c:pt>
                <c:pt idx="1299">
                  <c:v>24.0</c:v>
                </c:pt>
                <c:pt idx="1300">
                  <c:v>24.0</c:v>
                </c:pt>
                <c:pt idx="1301">
                  <c:v>24.0</c:v>
                </c:pt>
                <c:pt idx="1302">
                  <c:v>24.0</c:v>
                </c:pt>
                <c:pt idx="1303">
                  <c:v>24.0</c:v>
                </c:pt>
                <c:pt idx="1304">
                  <c:v>24.0</c:v>
                </c:pt>
                <c:pt idx="1305">
                  <c:v>24.0</c:v>
                </c:pt>
                <c:pt idx="1306">
                  <c:v>24.0</c:v>
                </c:pt>
                <c:pt idx="1307">
                  <c:v>24.0</c:v>
                </c:pt>
                <c:pt idx="1308">
                  <c:v>24.0</c:v>
                </c:pt>
                <c:pt idx="1309">
                  <c:v>24.0</c:v>
                </c:pt>
                <c:pt idx="1310">
                  <c:v>24.0</c:v>
                </c:pt>
                <c:pt idx="1311">
                  <c:v>24.0</c:v>
                </c:pt>
                <c:pt idx="1312">
                  <c:v>24.0</c:v>
                </c:pt>
                <c:pt idx="1313">
                  <c:v>24.0</c:v>
                </c:pt>
                <c:pt idx="1314">
                  <c:v>24.0</c:v>
                </c:pt>
                <c:pt idx="1315">
                  <c:v>24.0</c:v>
                </c:pt>
                <c:pt idx="1316">
                  <c:v>24.0</c:v>
                </c:pt>
                <c:pt idx="1317">
                  <c:v>24.0</c:v>
                </c:pt>
                <c:pt idx="1318">
                  <c:v>24.0</c:v>
                </c:pt>
                <c:pt idx="1319">
                  <c:v>24.0</c:v>
                </c:pt>
                <c:pt idx="1320">
                  <c:v>24.0</c:v>
                </c:pt>
                <c:pt idx="1321">
                  <c:v>24.0</c:v>
                </c:pt>
                <c:pt idx="1322">
                  <c:v>24.0</c:v>
                </c:pt>
                <c:pt idx="1323">
                  <c:v>24.0</c:v>
                </c:pt>
                <c:pt idx="1324">
                  <c:v>24.0</c:v>
                </c:pt>
                <c:pt idx="1325">
                  <c:v>24.0</c:v>
                </c:pt>
                <c:pt idx="1326">
                  <c:v>24.0</c:v>
                </c:pt>
                <c:pt idx="1327">
                  <c:v>24.0</c:v>
                </c:pt>
                <c:pt idx="1328">
                  <c:v>24.0</c:v>
                </c:pt>
                <c:pt idx="1329">
                  <c:v>24.0</c:v>
                </c:pt>
                <c:pt idx="1330">
                  <c:v>24.0</c:v>
                </c:pt>
                <c:pt idx="1331">
                  <c:v>24.0</c:v>
                </c:pt>
                <c:pt idx="1332">
                  <c:v>24.0</c:v>
                </c:pt>
                <c:pt idx="1333">
                  <c:v>24.0</c:v>
                </c:pt>
                <c:pt idx="1334">
                  <c:v>24.0</c:v>
                </c:pt>
                <c:pt idx="1335">
                  <c:v>24.0</c:v>
                </c:pt>
                <c:pt idx="1336">
                  <c:v>24.0</c:v>
                </c:pt>
                <c:pt idx="1337">
                  <c:v>25.0</c:v>
                </c:pt>
                <c:pt idx="1338">
                  <c:v>25.0</c:v>
                </c:pt>
                <c:pt idx="1339">
                  <c:v>25.0</c:v>
                </c:pt>
                <c:pt idx="1340">
                  <c:v>25.0</c:v>
                </c:pt>
                <c:pt idx="1341">
                  <c:v>25.0</c:v>
                </c:pt>
                <c:pt idx="1342">
                  <c:v>25.0</c:v>
                </c:pt>
                <c:pt idx="1343">
                  <c:v>25.0</c:v>
                </c:pt>
                <c:pt idx="1344">
                  <c:v>25.0</c:v>
                </c:pt>
                <c:pt idx="1345">
                  <c:v>25.0</c:v>
                </c:pt>
                <c:pt idx="1346">
                  <c:v>25.0</c:v>
                </c:pt>
                <c:pt idx="1347">
                  <c:v>25.0</c:v>
                </c:pt>
                <c:pt idx="1348">
                  <c:v>25.0</c:v>
                </c:pt>
                <c:pt idx="1349">
                  <c:v>25.0</c:v>
                </c:pt>
                <c:pt idx="1350">
                  <c:v>25.0</c:v>
                </c:pt>
                <c:pt idx="1351">
                  <c:v>25.0</c:v>
                </c:pt>
                <c:pt idx="1352">
                  <c:v>25.0</c:v>
                </c:pt>
                <c:pt idx="1353">
                  <c:v>25.0</c:v>
                </c:pt>
                <c:pt idx="1354">
                  <c:v>25.0</c:v>
                </c:pt>
                <c:pt idx="1355">
                  <c:v>25.0</c:v>
                </c:pt>
                <c:pt idx="1356">
                  <c:v>25.0</c:v>
                </c:pt>
                <c:pt idx="1357">
                  <c:v>25.0</c:v>
                </c:pt>
                <c:pt idx="1358">
                  <c:v>25.0</c:v>
                </c:pt>
                <c:pt idx="1359">
                  <c:v>25.0</c:v>
                </c:pt>
                <c:pt idx="1360">
                  <c:v>25.0</c:v>
                </c:pt>
                <c:pt idx="1361">
                  <c:v>25.0</c:v>
                </c:pt>
                <c:pt idx="1362">
                  <c:v>25.0</c:v>
                </c:pt>
                <c:pt idx="1363">
                  <c:v>25.0</c:v>
                </c:pt>
                <c:pt idx="1364">
                  <c:v>25.0</c:v>
                </c:pt>
                <c:pt idx="1365">
                  <c:v>25.0</c:v>
                </c:pt>
                <c:pt idx="1366">
                  <c:v>25.0</c:v>
                </c:pt>
                <c:pt idx="1367">
                  <c:v>25.0</c:v>
                </c:pt>
                <c:pt idx="1368">
                  <c:v>25.0</c:v>
                </c:pt>
                <c:pt idx="1369">
                  <c:v>25.0</c:v>
                </c:pt>
                <c:pt idx="1370">
                  <c:v>25.0</c:v>
                </c:pt>
                <c:pt idx="1371">
                  <c:v>25.0</c:v>
                </c:pt>
                <c:pt idx="1372">
                  <c:v>25.0</c:v>
                </c:pt>
                <c:pt idx="1373">
                  <c:v>25.0</c:v>
                </c:pt>
                <c:pt idx="1374">
                  <c:v>25.0</c:v>
                </c:pt>
                <c:pt idx="1375">
                  <c:v>25.0</c:v>
                </c:pt>
                <c:pt idx="1376">
                  <c:v>25.0</c:v>
                </c:pt>
                <c:pt idx="1377">
                  <c:v>25.0</c:v>
                </c:pt>
                <c:pt idx="1378">
                  <c:v>25.0</c:v>
                </c:pt>
                <c:pt idx="1379">
                  <c:v>25.0</c:v>
                </c:pt>
                <c:pt idx="1380">
                  <c:v>25.0</c:v>
                </c:pt>
                <c:pt idx="1381">
                  <c:v>25.0</c:v>
                </c:pt>
                <c:pt idx="1382">
                  <c:v>25.0</c:v>
                </c:pt>
                <c:pt idx="1383">
                  <c:v>25.0</c:v>
                </c:pt>
                <c:pt idx="1384">
                  <c:v>25.0</c:v>
                </c:pt>
                <c:pt idx="1385">
                  <c:v>25.0</c:v>
                </c:pt>
                <c:pt idx="1386">
                  <c:v>25.0</c:v>
                </c:pt>
                <c:pt idx="1387">
                  <c:v>25.0</c:v>
                </c:pt>
                <c:pt idx="1388">
                  <c:v>25.0</c:v>
                </c:pt>
                <c:pt idx="1389">
                  <c:v>25.0</c:v>
                </c:pt>
                <c:pt idx="1390">
                  <c:v>25.0</c:v>
                </c:pt>
                <c:pt idx="1391">
                  <c:v>25.0</c:v>
                </c:pt>
                <c:pt idx="1392">
                  <c:v>25.0</c:v>
                </c:pt>
                <c:pt idx="1393">
                  <c:v>25.0</c:v>
                </c:pt>
                <c:pt idx="1394">
                  <c:v>25.0</c:v>
                </c:pt>
                <c:pt idx="1395">
                  <c:v>25.0</c:v>
                </c:pt>
                <c:pt idx="1396">
                  <c:v>25.0</c:v>
                </c:pt>
                <c:pt idx="1397">
                  <c:v>25.0</c:v>
                </c:pt>
                <c:pt idx="1398">
                  <c:v>25.0</c:v>
                </c:pt>
                <c:pt idx="1399">
                  <c:v>25.0</c:v>
                </c:pt>
                <c:pt idx="1400">
                  <c:v>25.0</c:v>
                </c:pt>
                <c:pt idx="1401">
                  <c:v>25.0</c:v>
                </c:pt>
                <c:pt idx="1402">
                  <c:v>25.0</c:v>
                </c:pt>
                <c:pt idx="1403">
                  <c:v>25.0</c:v>
                </c:pt>
                <c:pt idx="1404">
                  <c:v>25.0</c:v>
                </c:pt>
                <c:pt idx="1405">
                  <c:v>25.0</c:v>
                </c:pt>
                <c:pt idx="1406">
                  <c:v>25.0</c:v>
                </c:pt>
                <c:pt idx="1407">
                  <c:v>25.0</c:v>
                </c:pt>
                <c:pt idx="1408">
                  <c:v>25.0</c:v>
                </c:pt>
                <c:pt idx="1409">
                  <c:v>25.0</c:v>
                </c:pt>
                <c:pt idx="1410">
                  <c:v>25.0</c:v>
                </c:pt>
                <c:pt idx="1411">
                  <c:v>25.0</c:v>
                </c:pt>
                <c:pt idx="1412">
                  <c:v>25.0</c:v>
                </c:pt>
                <c:pt idx="1413">
                  <c:v>25.0</c:v>
                </c:pt>
                <c:pt idx="1414">
                  <c:v>25.0</c:v>
                </c:pt>
                <c:pt idx="1415">
                  <c:v>25.0</c:v>
                </c:pt>
                <c:pt idx="1416">
                  <c:v>25.0</c:v>
                </c:pt>
                <c:pt idx="1417">
                  <c:v>25.0</c:v>
                </c:pt>
                <c:pt idx="1418">
                  <c:v>25.0</c:v>
                </c:pt>
                <c:pt idx="1419">
                  <c:v>25.0</c:v>
                </c:pt>
                <c:pt idx="1420">
                  <c:v>25.0</c:v>
                </c:pt>
                <c:pt idx="1421">
                  <c:v>25.0</c:v>
                </c:pt>
                <c:pt idx="1422">
                  <c:v>25.0</c:v>
                </c:pt>
                <c:pt idx="1423">
                  <c:v>25.0</c:v>
                </c:pt>
                <c:pt idx="1424">
                  <c:v>26.0</c:v>
                </c:pt>
                <c:pt idx="1425">
                  <c:v>26.0</c:v>
                </c:pt>
                <c:pt idx="1426">
                  <c:v>26.0</c:v>
                </c:pt>
                <c:pt idx="1427">
                  <c:v>26.0</c:v>
                </c:pt>
                <c:pt idx="1428">
                  <c:v>26.0</c:v>
                </c:pt>
                <c:pt idx="1429">
                  <c:v>26.0</c:v>
                </c:pt>
                <c:pt idx="1430">
                  <c:v>26.0</c:v>
                </c:pt>
                <c:pt idx="1431">
                  <c:v>26.0</c:v>
                </c:pt>
                <c:pt idx="1432">
                  <c:v>26.0</c:v>
                </c:pt>
                <c:pt idx="1433">
                  <c:v>26.0</c:v>
                </c:pt>
                <c:pt idx="1434">
                  <c:v>26.0</c:v>
                </c:pt>
                <c:pt idx="1435">
                  <c:v>26.0</c:v>
                </c:pt>
                <c:pt idx="1436">
                  <c:v>26.0</c:v>
                </c:pt>
                <c:pt idx="1437">
                  <c:v>26.0</c:v>
                </c:pt>
                <c:pt idx="1438">
                  <c:v>26.0</c:v>
                </c:pt>
                <c:pt idx="1439">
                  <c:v>26.0</c:v>
                </c:pt>
                <c:pt idx="1440">
                  <c:v>26.0</c:v>
                </c:pt>
                <c:pt idx="1441">
                  <c:v>26.0</c:v>
                </c:pt>
                <c:pt idx="1442">
                  <c:v>26.0</c:v>
                </c:pt>
                <c:pt idx="1443">
                  <c:v>26.0</c:v>
                </c:pt>
                <c:pt idx="1444">
                  <c:v>26.0</c:v>
                </c:pt>
                <c:pt idx="1445">
                  <c:v>26.0</c:v>
                </c:pt>
                <c:pt idx="1446">
                  <c:v>26.0</c:v>
                </c:pt>
                <c:pt idx="1447">
                  <c:v>26.0</c:v>
                </c:pt>
                <c:pt idx="1448">
                  <c:v>26.0</c:v>
                </c:pt>
                <c:pt idx="1449">
                  <c:v>26.0</c:v>
                </c:pt>
                <c:pt idx="1450">
                  <c:v>26.0</c:v>
                </c:pt>
                <c:pt idx="1451">
                  <c:v>26.0</c:v>
                </c:pt>
                <c:pt idx="1452">
                  <c:v>26.0</c:v>
                </c:pt>
                <c:pt idx="1453">
                  <c:v>26.0</c:v>
                </c:pt>
                <c:pt idx="1454">
                  <c:v>26.0</c:v>
                </c:pt>
                <c:pt idx="1455">
                  <c:v>26.0</c:v>
                </c:pt>
                <c:pt idx="1456">
                  <c:v>26.0</c:v>
                </c:pt>
                <c:pt idx="1457">
                  <c:v>26.0</c:v>
                </c:pt>
                <c:pt idx="1458">
                  <c:v>26.0</c:v>
                </c:pt>
                <c:pt idx="1459">
                  <c:v>26.0</c:v>
                </c:pt>
                <c:pt idx="1460">
                  <c:v>26.0</c:v>
                </c:pt>
                <c:pt idx="1461">
                  <c:v>26.0</c:v>
                </c:pt>
                <c:pt idx="1462">
                  <c:v>26.0</c:v>
                </c:pt>
                <c:pt idx="1463">
                  <c:v>26.0</c:v>
                </c:pt>
                <c:pt idx="1464">
                  <c:v>26.0</c:v>
                </c:pt>
                <c:pt idx="1465">
                  <c:v>26.0</c:v>
                </c:pt>
                <c:pt idx="1466">
                  <c:v>26.0</c:v>
                </c:pt>
                <c:pt idx="1467">
                  <c:v>26.0</c:v>
                </c:pt>
                <c:pt idx="1468">
                  <c:v>26.0</c:v>
                </c:pt>
                <c:pt idx="1469">
                  <c:v>26.0</c:v>
                </c:pt>
                <c:pt idx="1470">
                  <c:v>26.0</c:v>
                </c:pt>
                <c:pt idx="1471">
                  <c:v>26.0</c:v>
                </c:pt>
                <c:pt idx="1472">
                  <c:v>26.0</c:v>
                </c:pt>
                <c:pt idx="1473">
                  <c:v>26.0</c:v>
                </c:pt>
                <c:pt idx="1474">
                  <c:v>26.0</c:v>
                </c:pt>
                <c:pt idx="1475">
                  <c:v>26.0</c:v>
                </c:pt>
                <c:pt idx="1476">
                  <c:v>26.0</c:v>
                </c:pt>
                <c:pt idx="1477">
                  <c:v>26.0</c:v>
                </c:pt>
                <c:pt idx="1478">
                  <c:v>26.0</c:v>
                </c:pt>
                <c:pt idx="1479">
                  <c:v>26.0</c:v>
                </c:pt>
                <c:pt idx="1480">
                  <c:v>26.0</c:v>
                </c:pt>
                <c:pt idx="1481">
                  <c:v>26.0</c:v>
                </c:pt>
                <c:pt idx="1482">
                  <c:v>26.0</c:v>
                </c:pt>
                <c:pt idx="1483">
                  <c:v>26.0</c:v>
                </c:pt>
                <c:pt idx="1484">
                  <c:v>26.0</c:v>
                </c:pt>
                <c:pt idx="1485">
                  <c:v>26.0</c:v>
                </c:pt>
                <c:pt idx="1486">
                  <c:v>26.0</c:v>
                </c:pt>
                <c:pt idx="1487">
                  <c:v>26.0</c:v>
                </c:pt>
                <c:pt idx="1488">
                  <c:v>26.0</c:v>
                </c:pt>
                <c:pt idx="1489">
                  <c:v>26.0</c:v>
                </c:pt>
                <c:pt idx="1490">
                  <c:v>26.0</c:v>
                </c:pt>
                <c:pt idx="1491">
                  <c:v>26.0</c:v>
                </c:pt>
                <c:pt idx="1492">
                  <c:v>26.0</c:v>
                </c:pt>
                <c:pt idx="1493">
                  <c:v>26.0</c:v>
                </c:pt>
                <c:pt idx="1494">
                  <c:v>26.0</c:v>
                </c:pt>
                <c:pt idx="1495">
                  <c:v>26.0</c:v>
                </c:pt>
                <c:pt idx="1496">
                  <c:v>26.0</c:v>
                </c:pt>
                <c:pt idx="1497">
                  <c:v>26.0</c:v>
                </c:pt>
                <c:pt idx="1498">
                  <c:v>26.0</c:v>
                </c:pt>
                <c:pt idx="1499">
                  <c:v>26.0</c:v>
                </c:pt>
                <c:pt idx="1500">
                  <c:v>26.0</c:v>
                </c:pt>
                <c:pt idx="1501">
                  <c:v>26.0</c:v>
                </c:pt>
                <c:pt idx="1502">
                  <c:v>26.0</c:v>
                </c:pt>
                <c:pt idx="1503">
                  <c:v>26.0</c:v>
                </c:pt>
                <c:pt idx="1504">
                  <c:v>26.0</c:v>
                </c:pt>
                <c:pt idx="1505">
                  <c:v>26.0</c:v>
                </c:pt>
                <c:pt idx="1506">
                  <c:v>26.0</c:v>
                </c:pt>
                <c:pt idx="1507">
                  <c:v>26.0</c:v>
                </c:pt>
                <c:pt idx="1508">
                  <c:v>26.0</c:v>
                </c:pt>
                <c:pt idx="1509">
                  <c:v>26.0</c:v>
                </c:pt>
                <c:pt idx="1510">
                  <c:v>26.0</c:v>
                </c:pt>
                <c:pt idx="1511">
                  <c:v>26.0</c:v>
                </c:pt>
                <c:pt idx="1512">
                  <c:v>26.0</c:v>
                </c:pt>
                <c:pt idx="1513">
                  <c:v>26.0</c:v>
                </c:pt>
                <c:pt idx="1514">
                  <c:v>26.0</c:v>
                </c:pt>
                <c:pt idx="1515">
                  <c:v>26.0</c:v>
                </c:pt>
                <c:pt idx="1516">
                  <c:v>26.0</c:v>
                </c:pt>
                <c:pt idx="1517">
                  <c:v>26.0</c:v>
                </c:pt>
                <c:pt idx="1518">
                  <c:v>26.0</c:v>
                </c:pt>
                <c:pt idx="1519">
                  <c:v>26.0</c:v>
                </c:pt>
                <c:pt idx="1520">
                  <c:v>26.0</c:v>
                </c:pt>
                <c:pt idx="1521">
                  <c:v>26.0</c:v>
                </c:pt>
                <c:pt idx="1522">
                  <c:v>26.0</c:v>
                </c:pt>
                <c:pt idx="1523">
                  <c:v>26.0</c:v>
                </c:pt>
                <c:pt idx="1524">
                  <c:v>26.0</c:v>
                </c:pt>
                <c:pt idx="1525">
                  <c:v>26.0</c:v>
                </c:pt>
                <c:pt idx="1526">
                  <c:v>26.0</c:v>
                </c:pt>
                <c:pt idx="1527">
                  <c:v>26.0</c:v>
                </c:pt>
                <c:pt idx="1528">
                  <c:v>26.0</c:v>
                </c:pt>
                <c:pt idx="1529">
                  <c:v>26.0</c:v>
                </c:pt>
                <c:pt idx="1530">
                  <c:v>26.0</c:v>
                </c:pt>
                <c:pt idx="1531">
                  <c:v>26.0</c:v>
                </c:pt>
                <c:pt idx="1532">
                  <c:v>26.0</c:v>
                </c:pt>
                <c:pt idx="1533">
                  <c:v>26.0</c:v>
                </c:pt>
                <c:pt idx="1534">
                  <c:v>26.0</c:v>
                </c:pt>
                <c:pt idx="1535">
                  <c:v>26.0</c:v>
                </c:pt>
                <c:pt idx="1536">
                  <c:v>26.0</c:v>
                </c:pt>
                <c:pt idx="1537">
                  <c:v>26.0</c:v>
                </c:pt>
                <c:pt idx="1538">
                  <c:v>27.0</c:v>
                </c:pt>
                <c:pt idx="1539">
                  <c:v>27.0</c:v>
                </c:pt>
                <c:pt idx="1540">
                  <c:v>27.0</c:v>
                </c:pt>
                <c:pt idx="1541">
                  <c:v>27.0</c:v>
                </c:pt>
                <c:pt idx="1542">
                  <c:v>27.0</c:v>
                </c:pt>
                <c:pt idx="1543">
                  <c:v>27.0</c:v>
                </c:pt>
                <c:pt idx="1544">
                  <c:v>27.0</c:v>
                </c:pt>
                <c:pt idx="1545">
                  <c:v>27.0</c:v>
                </c:pt>
                <c:pt idx="1546">
                  <c:v>27.0</c:v>
                </c:pt>
                <c:pt idx="1547">
                  <c:v>27.0</c:v>
                </c:pt>
                <c:pt idx="1548">
                  <c:v>27.0</c:v>
                </c:pt>
                <c:pt idx="1549">
                  <c:v>27.0</c:v>
                </c:pt>
                <c:pt idx="1550">
                  <c:v>27.0</c:v>
                </c:pt>
                <c:pt idx="1551">
                  <c:v>27.0</c:v>
                </c:pt>
                <c:pt idx="1552">
                  <c:v>27.0</c:v>
                </c:pt>
                <c:pt idx="1553">
                  <c:v>27.0</c:v>
                </c:pt>
                <c:pt idx="1554">
                  <c:v>27.0</c:v>
                </c:pt>
                <c:pt idx="1555">
                  <c:v>27.0</c:v>
                </c:pt>
                <c:pt idx="1556">
                  <c:v>27.0</c:v>
                </c:pt>
                <c:pt idx="1557">
                  <c:v>27.0</c:v>
                </c:pt>
                <c:pt idx="1558">
                  <c:v>27.0</c:v>
                </c:pt>
                <c:pt idx="1559">
                  <c:v>27.0</c:v>
                </c:pt>
                <c:pt idx="1560">
                  <c:v>27.0</c:v>
                </c:pt>
                <c:pt idx="1561">
                  <c:v>27.0</c:v>
                </c:pt>
                <c:pt idx="1562">
                  <c:v>27.0</c:v>
                </c:pt>
                <c:pt idx="1563">
                  <c:v>27.0</c:v>
                </c:pt>
                <c:pt idx="1564">
                  <c:v>27.0</c:v>
                </c:pt>
                <c:pt idx="1565">
                  <c:v>27.0</c:v>
                </c:pt>
                <c:pt idx="1566">
                  <c:v>27.0</c:v>
                </c:pt>
                <c:pt idx="1567">
                  <c:v>27.0</c:v>
                </c:pt>
                <c:pt idx="1568">
                  <c:v>27.0</c:v>
                </c:pt>
                <c:pt idx="1569">
                  <c:v>27.0</c:v>
                </c:pt>
                <c:pt idx="1570">
                  <c:v>27.0</c:v>
                </c:pt>
                <c:pt idx="1571">
                  <c:v>27.0</c:v>
                </c:pt>
                <c:pt idx="1572">
                  <c:v>27.0</c:v>
                </c:pt>
                <c:pt idx="1573">
                  <c:v>27.0</c:v>
                </c:pt>
                <c:pt idx="1574">
                  <c:v>27.0</c:v>
                </c:pt>
                <c:pt idx="1575">
                  <c:v>27.0</c:v>
                </c:pt>
                <c:pt idx="1576">
                  <c:v>27.0</c:v>
                </c:pt>
                <c:pt idx="1577">
                  <c:v>27.0</c:v>
                </c:pt>
                <c:pt idx="1578">
                  <c:v>27.0</c:v>
                </c:pt>
                <c:pt idx="1579">
                  <c:v>27.0</c:v>
                </c:pt>
                <c:pt idx="1580">
                  <c:v>27.0</c:v>
                </c:pt>
                <c:pt idx="1581">
                  <c:v>27.0</c:v>
                </c:pt>
                <c:pt idx="1582">
                  <c:v>27.0</c:v>
                </c:pt>
                <c:pt idx="1583">
                  <c:v>27.0</c:v>
                </c:pt>
                <c:pt idx="1584">
                  <c:v>27.0</c:v>
                </c:pt>
                <c:pt idx="1585">
                  <c:v>27.0</c:v>
                </c:pt>
                <c:pt idx="1586">
                  <c:v>27.0</c:v>
                </c:pt>
                <c:pt idx="1587">
                  <c:v>27.0</c:v>
                </c:pt>
                <c:pt idx="1588">
                  <c:v>27.0</c:v>
                </c:pt>
                <c:pt idx="1589">
                  <c:v>27.0</c:v>
                </c:pt>
                <c:pt idx="1590">
                  <c:v>27.0</c:v>
                </c:pt>
                <c:pt idx="1591">
                  <c:v>27.0</c:v>
                </c:pt>
                <c:pt idx="1592">
                  <c:v>27.0</c:v>
                </c:pt>
                <c:pt idx="1593">
                  <c:v>27.0</c:v>
                </c:pt>
                <c:pt idx="1594">
                  <c:v>27.0</c:v>
                </c:pt>
                <c:pt idx="1595">
                  <c:v>27.0</c:v>
                </c:pt>
                <c:pt idx="1596">
                  <c:v>27.0</c:v>
                </c:pt>
                <c:pt idx="1597">
                  <c:v>27.0</c:v>
                </c:pt>
                <c:pt idx="1598">
                  <c:v>27.0</c:v>
                </c:pt>
                <c:pt idx="1599">
                  <c:v>27.0</c:v>
                </c:pt>
                <c:pt idx="1600">
                  <c:v>27.0</c:v>
                </c:pt>
                <c:pt idx="1601">
                  <c:v>27.0</c:v>
                </c:pt>
                <c:pt idx="1602">
                  <c:v>27.0</c:v>
                </c:pt>
                <c:pt idx="1603">
                  <c:v>27.0</c:v>
                </c:pt>
                <c:pt idx="1604">
                  <c:v>27.0</c:v>
                </c:pt>
                <c:pt idx="1605">
                  <c:v>27.0</c:v>
                </c:pt>
                <c:pt idx="1606">
                  <c:v>27.0</c:v>
                </c:pt>
                <c:pt idx="1607">
                  <c:v>27.0</c:v>
                </c:pt>
                <c:pt idx="1608">
                  <c:v>27.0</c:v>
                </c:pt>
                <c:pt idx="1609">
                  <c:v>27.0</c:v>
                </c:pt>
                <c:pt idx="1610">
                  <c:v>27.0</c:v>
                </c:pt>
                <c:pt idx="1611">
                  <c:v>27.0</c:v>
                </c:pt>
                <c:pt idx="1612">
                  <c:v>27.0</c:v>
                </c:pt>
                <c:pt idx="1613">
                  <c:v>27.0</c:v>
                </c:pt>
                <c:pt idx="1614">
                  <c:v>27.0</c:v>
                </c:pt>
                <c:pt idx="1615">
                  <c:v>27.0</c:v>
                </c:pt>
                <c:pt idx="1616">
                  <c:v>27.0</c:v>
                </c:pt>
                <c:pt idx="1617">
                  <c:v>27.0</c:v>
                </c:pt>
                <c:pt idx="1618">
                  <c:v>27.0</c:v>
                </c:pt>
                <c:pt idx="1619">
                  <c:v>27.0</c:v>
                </c:pt>
                <c:pt idx="1620">
                  <c:v>27.0</c:v>
                </c:pt>
                <c:pt idx="1621">
                  <c:v>27.0</c:v>
                </c:pt>
                <c:pt idx="1622">
                  <c:v>27.0</c:v>
                </c:pt>
                <c:pt idx="1623">
                  <c:v>27.0</c:v>
                </c:pt>
                <c:pt idx="1624">
                  <c:v>27.0</c:v>
                </c:pt>
                <c:pt idx="1625">
                  <c:v>28.0</c:v>
                </c:pt>
                <c:pt idx="1626">
                  <c:v>28.0</c:v>
                </c:pt>
                <c:pt idx="1627">
                  <c:v>28.0</c:v>
                </c:pt>
                <c:pt idx="1628">
                  <c:v>28.0</c:v>
                </c:pt>
                <c:pt idx="1629">
                  <c:v>28.0</c:v>
                </c:pt>
                <c:pt idx="1630">
                  <c:v>28.0</c:v>
                </c:pt>
                <c:pt idx="1631">
                  <c:v>28.0</c:v>
                </c:pt>
                <c:pt idx="1632">
                  <c:v>28.0</c:v>
                </c:pt>
                <c:pt idx="1633">
                  <c:v>28.0</c:v>
                </c:pt>
                <c:pt idx="1634">
                  <c:v>28.0</c:v>
                </c:pt>
                <c:pt idx="1635">
                  <c:v>28.0</c:v>
                </c:pt>
                <c:pt idx="1636">
                  <c:v>28.0</c:v>
                </c:pt>
                <c:pt idx="1637">
                  <c:v>28.0</c:v>
                </c:pt>
                <c:pt idx="1638">
                  <c:v>28.0</c:v>
                </c:pt>
                <c:pt idx="1639">
                  <c:v>28.0</c:v>
                </c:pt>
                <c:pt idx="1640">
                  <c:v>28.0</c:v>
                </c:pt>
                <c:pt idx="1641">
                  <c:v>28.0</c:v>
                </c:pt>
                <c:pt idx="1642">
                  <c:v>28.0</c:v>
                </c:pt>
                <c:pt idx="1643">
                  <c:v>28.0</c:v>
                </c:pt>
                <c:pt idx="1644">
                  <c:v>28.0</c:v>
                </c:pt>
                <c:pt idx="1645">
                  <c:v>28.0</c:v>
                </c:pt>
                <c:pt idx="1646">
                  <c:v>28.0</c:v>
                </c:pt>
                <c:pt idx="1647">
                  <c:v>28.0</c:v>
                </c:pt>
                <c:pt idx="1648">
                  <c:v>28.0</c:v>
                </c:pt>
                <c:pt idx="1649">
                  <c:v>28.0</c:v>
                </c:pt>
                <c:pt idx="1650">
                  <c:v>28.0</c:v>
                </c:pt>
                <c:pt idx="1651">
                  <c:v>28.0</c:v>
                </c:pt>
                <c:pt idx="1652">
                  <c:v>28.0</c:v>
                </c:pt>
                <c:pt idx="1653">
                  <c:v>28.0</c:v>
                </c:pt>
                <c:pt idx="1654">
                  <c:v>28.0</c:v>
                </c:pt>
                <c:pt idx="1655">
                  <c:v>28.0</c:v>
                </c:pt>
                <c:pt idx="1656">
                  <c:v>28.0</c:v>
                </c:pt>
                <c:pt idx="1657">
                  <c:v>28.0</c:v>
                </c:pt>
                <c:pt idx="1658">
                  <c:v>28.0</c:v>
                </c:pt>
                <c:pt idx="1659">
                  <c:v>28.0</c:v>
                </c:pt>
                <c:pt idx="1660">
                  <c:v>28.0</c:v>
                </c:pt>
                <c:pt idx="1661">
                  <c:v>28.0</c:v>
                </c:pt>
                <c:pt idx="1662">
                  <c:v>28.0</c:v>
                </c:pt>
                <c:pt idx="1663">
                  <c:v>28.0</c:v>
                </c:pt>
                <c:pt idx="1664">
                  <c:v>28.0</c:v>
                </c:pt>
                <c:pt idx="1665">
                  <c:v>28.0</c:v>
                </c:pt>
                <c:pt idx="1666">
                  <c:v>28.0</c:v>
                </c:pt>
                <c:pt idx="1667">
                  <c:v>28.0</c:v>
                </c:pt>
                <c:pt idx="1668">
                  <c:v>28.0</c:v>
                </c:pt>
                <c:pt idx="1669">
                  <c:v>28.0</c:v>
                </c:pt>
                <c:pt idx="1670">
                  <c:v>28.0</c:v>
                </c:pt>
                <c:pt idx="1671">
                  <c:v>28.0</c:v>
                </c:pt>
                <c:pt idx="1672">
                  <c:v>28.0</c:v>
                </c:pt>
                <c:pt idx="1673">
                  <c:v>28.0</c:v>
                </c:pt>
                <c:pt idx="1674">
                  <c:v>28.0</c:v>
                </c:pt>
                <c:pt idx="1675">
                  <c:v>28.0</c:v>
                </c:pt>
                <c:pt idx="1676">
                  <c:v>28.0</c:v>
                </c:pt>
                <c:pt idx="1677">
                  <c:v>28.0</c:v>
                </c:pt>
                <c:pt idx="1678">
                  <c:v>28.0</c:v>
                </c:pt>
                <c:pt idx="1679">
                  <c:v>28.0</c:v>
                </c:pt>
                <c:pt idx="1680">
                  <c:v>28.0</c:v>
                </c:pt>
                <c:pt idx="1681">
                  <c:v>28.0</c:v>
                </c:pt>
                <c:pt idx="1682">
                  <c:v>28.0</c:v>
                </c:pt>
                <c:pt idx="1683">
                  <c:v>28.0</c:v>
                </c:pt>
                <c:pt idx="1684">
                  <c:v>28.0</c:v>
                </c:pt>
                <c:pt idx="1685">
                  <c:v>28.0</c:v>
                </c:pt>
                <c:pt idx="1686">
                  <c:v>28.0</c:v>
                </c:pt>
                <c:pt idx="1687">
                  <c:v>28.0</c:v>
                </c:pt>
                <c:pt idx="1688">
                  <c:v>28.0</c:v>
                </c:pt>
                <c:pt idx="1689">
                  <c:v>28.0</c:v>
                </c:pt>
                <c:pt idx="1690">
                  <c:v>28.0</c:v>
                </c:pt>
                <c:pt idx="1691">
                  <c:v>28.0</c:v>
                </c:pt>
                <c:pt idx="1692">
                  <c:v>28.0</c:v>
                </c:pt>
                <c:pt idx="1693">
                  <c:v>28.0</c:v>
                </c:pt>
                <c:pt idx="1694">
                  <c:v>28.0</c:v>
                </c:pt>
                <c:pt idx="1695">
                  <c:v>28.0</c:v>
                </c:pt>
                <c:pt idx="1696">
                  <c:v>28.0</c:v>
                </c:pt>
                <c:pt idx="1697">
                  <c:v>28.0</c:v>
                </c:pt>
                <c:pt idx="1698">
                  <c:v>28.0</c:v>
                </c:pt>
                <c:pt idx="1699">
                  <c:v>28.0</c:v>
                </c:pt>
                <c:pt idx="1700">
                  <c:v>28.0</c:v>
                </c:pt>
                <c:pt idx="1701">
                  <c:v>28.0</c:v>
                </c:pt>
                <c:pt idx="1702">
                  <c:v>28.0</c:v>
                </c:pt>
                <c:pt idx="1703">
                  <c:v>28.0</c:v>
                </c:pt>
                <c:pt idx="1704">
                  <c:v>28.0</c:v>
                </c:pt>
                <c:pt idx="1705">
                  <c:v>28.0</c:v>
                </c:pt>
                <c:pt idx="1706">
                  <c:v>28.0</c:v>
                </c:pt>
                <c:pt idx="1707">
                  <c:v>28.0</c:v>
                </c:pt>
                <c:pt idx="1708">
                  <c:v>28.0</c:v>
                </c:pt>
                <c:pt idx="1709">
                  <c:v>28.0</c:v>
                </c:pt>
                <c:pt idx="1710">
                  <c:v>28.0</c:v>
                </c:pt>
                <c:pt idx="1711">
                  <c:v>28.0</c:v>
                </c:pt>
                <c:pt idx="1712">
                  <c:v>28.0</c:v>
                </c:pt>
                <c:pt idx="1713">
                  <c:v>28.0</c:v>
                </c:pt>
                <c:pt idx="1714">
                  <c:v>28.0</c:v>
                </c:pt>
                <c:pt idx="1715">
                  <c:v>28.0</c:v>
                </c:pt>
                <c:pt idx="1716">
                  <c:v>28.0</c:v>
                </c:pt>
                <c:pt idx="1717">
                  <c:v>28.0</c:v>
                </c:pt>
                <c:pt idx="1718">
                  <c:v>28.0</c:v>
                </c:pt>
                <c:pt idx="1719">
                  <c:v>28.0</c:v>
                </c:pt>
                <c:pt idx="1720">
                  <c:v>28.0</c:v>
                </c:pt>
                <c:pt idx="1721">
                  <c:v>28.0</c:v>
                </c:pt>
                <c:pt idx="1722">
                  <c:v>28.0</c:v>
                </c:pt>
                <c:pt idx="1723">
                  <c:v>28.0</c:v>
                </c:pt>
                <c:pt idx="1724">
                  <c:v>28.0</c:v>
                </c:pt>
                <c:pt idx="1725">
                  <c:v>28.0</c:v>
                </c:pt>
                <c:pt idx="1726">
                  <c:v>28.0</c:v>
                </c:pt>
                <c:pt idx="1727">
                  <c:v>28.0</c:v>
                </c:pt>
                <c:pt idx="1728">
                  <c:v>28.0</c:v>
                </c:pt>
                <c:pt idx="1729">
                  <c:v>28.0</c:v>
                </c:pt>
                <c:pt idx="1730">
                  <c:v>28.0</c:v>
                </c:pt>
                <c:pt idx="1731">
                  <c:v>28.0</c:v>
                </c:pt>
                <c:pt idx="1732">
                  <c:v>28.0</c:v>
                </c:pt>
                <c:pt idx="1733">
                  <c:v>29.0</c:v>
                </c:pt>
                <c:pt idx="1734">
                  <c:v>29.0</c:v>
                </c:pt>
                <c:pt idx="1735">
                  <c:v>29.0</c:v>
                </c:pt>
                <c:pt idx="1736">
                  <c:v>29.0</c:v>
                </c:pt>
                <c:pt idx="1737">
                  <c:v>29.0</c:v>
                </c:pt>
                <c:pt idx="1738">
                  <c:v>29.0</c:v>
                </c:pt>
                <c:pt idx="1739">
                  <c:v>29.0</c:v>
                </c:pt>
                <c:pt idx="1740">
                  <c:v>29.0</c:v>
                </c:pt>
                <c:pt idx="1741">
                  <c:v>29.0</c:v>
                </c:pt>
                <c:pt idx="1742">
                  <c:v>29.0</c:v>
                </c:pt>
                <c:pt idx="1743">
                  <c:v>29.0</c:v>
                </c:pt>
                <c:pt idx="1744">
                  <c:v>29.0</c:v>
                </c:pt>
                <c:pt idx="1745">
                  <c:v>29.0</c:v>
                </c:pt>
                <c:pt idx="1746">
                  <c:v>29.0</c:v>
                </c:pt>
                <c:pt idx="1747">
                  <c:v>29.0</c:v>
                </c:pt>
                <c:pt idx="1748">
                  <c:v>29.0</c:v>
                </c:pt>
                <c:pt idx="1749">
                  <c:v>29.0</c:v>
                </c:pt>
                <c:pt idx="1750">
                  <c:v>29.0</c:v>
                </c:pt>
                <c:pt idx="1751">
                  <c:v>29.0</c:v>
                </c:pt>
                <c:pt idx="1752">
                  <c:v>29.0</c:v>
                </c:pt>
                <c:pt idx="1753">
                  <c:v>29.0</c:v>
                </c:pt>
                <c:pt idx="1754">
                  <c:v>29.0</c:v>
                </c:pt>
                <c:pt idx="1755">
                  <c:v>29.0</c:v>
                </c:pt>
                <c:pt idx="1756">
                  <c:v>29.0</c:v>
                </c:pt>
                <c:pt idx="1757">
                  <c:v>29.0</c:v>
                </c:pt>
                <c:pt idx="1758">
                  <c:v>29.0</c:v>
                </c:pt>
                <c:pt idx="1759">
                  <c:v>29.0</c:v>
                </c:pt>
                <c:pt idx="1760">
                  <c:v>29.0</c:v>
                </c:pt>
                <c:pt idx="1761">
                  <c:v>29.0</c:v>
                </c:pt>
                <c:pt idx="1762">
                  <c:v>29.0</c:v>
                </c:pt>
                <c:pt idx="1763">
                  <c:v>29.0</c:v>
                </c:pt>
                <c:pt idx="1764">
                  <c:v>29.0</c:v>
                </c:pt>
                <c:pt idx="1765">
                  <c:v>29.0</c:v>
                </c:pt>
                <c:pt idx="1766">
                  <c:v>29.0</c:v>
                </c:pt>
                <c:pt idx="1767">
                  <c:v>29.0</c:v>
                </c:pt>
                <c:pt idx="1768">
                  <c:v>29.0</c:v>
                </c:pt>
                <c:pt idx="1769">
                  <c:v>29.0</c:v>
                </c:pt>
                <c:pt idx="1770">
                  <c:v>29.0</c:v>
                </c:pt>
                <c:pt idx="1771">
                  <c:v>29.0</c:v>
                </c:pt>
                <c:pt idx="1772">
                  <c:v>29.0</c:v>
                </c:pt>
                <c:pt idx="1773">
                  <c:v>29.0</c:v>
                </c:pt>
                <c:pt idx="1774">
                  <c:v>29.0</c:v>
                </c:pt>
                <c:pt idx="1775">
                  <c:v>29.0</c:v>
                </c:pt>
                <c:pt idx="1776">
                  <c:v>29.0</c:v>
                </c:pt>
                <c:pt idx="1777">
                  <c:v>29.0</c:v>
                </c:pt>
                <c:pt idx="1778">
                  <c:v>29.0</c:v>
                </c:pt>
                <c:pt idx="1779">
                  <c:v>29.0</c:v>
                </c:pt>
                <c:pt idx="1780">
                  <c:v>29.0</c:v>
                </c:pt>
                <c:pt idx="1781">
                  <c:v>29.0</c:v>
                </c:pt>
                <c:pt idx="1782">
                  <c:v>29.0</c:v>
                </c:pt>
                <c:pt idx="1783">
                  <c:v>29.0</c:v>
                </c:pt>
                <c:pt idx="1784">
                  <c:v>29.0</c:v>
                </c:pt>
                <c:pt idx="1785">
                  <c:v>29.0</c:v>
                </c:pt>
                <c:pt idx="1786">
                  <c:v>29.0</c:v>
                </c:pt>
                <c:pt idx="1787">
                  <c:v>29.0</c:v>
                </c:pt>
                <c:pt idx="1788">
                  <c:v>29.0</c:v>
                </c:pt>
                <c:pt idx="1789">
                  <c:v>29.0</c:v>
                </c:pt>
                <c:pt idx="1790">
                  <c:v>29.0</c:v>
                </c:pt>
                <c:pt idx="1791">
                  <c:v>29.0</c:v>
                </c:pt>
                <c:pt idx="1792">
                  <c:v>29.0</c:v>
                </c:pt>
                <c:pt idx="1793">
                  <c:v>29.0</c:v>
                </c:pt>
                <c:pt idx="1794">
                  <c:v>29.0</c:v>
                </c:pt>
                <c:pt idx="1795">
                  <c:v>29.0</c:v>
                </c:pt>
                <c:pt idx="1796">
                  <c:v>29.0</c:v>
                </c:pt>
                <c:pt idx="1797">
                  <c:v>29.0</c:v>
                </c:pt>
                <c:pt idx="1798">
                  <c:v>29.0</c:v>
                </c:pt>
                <c:pt idx="1799">
                  <c:v>29.0</c:v>
                </c:pt>
                <c:pt idx="1800">
                  <c:v>29.0</c:v>
                </c:pt>
                <c:pt idx="1801">
                  <c:v>29.0</c:v>
                </c:pt>
                <c:pt idx="1802">
                  <c:v>29.0</c:v>
                </c:pt>
                <c:pt idx="1803">
                  <c:v>29.0</c:v>
                </c:pt>
                <c:pt idx="1804">
                  <c:v>29.0</c:v>
                </c:pt>
                <c:pt idx="1805">
                  <c:v>29.0</c:v>
                </c:pt>
                <c:pt idx="1806">
                  <c:v>29.0</c:v>
                </c:pt>
                <c:pt idx="1807">
                  <c:v>29.0</c:v>
                </c:pt>
                <c:pt idx="1808">
                  <c:v>29.0</c:v>
                </c:pt>
                <c:pt idx="1809">
                  <c:v>29.0</c:v>
                </c:pt>
                <c:pt idx="1810">
                  <c:v>29.0</c:v>
                </c:pt>
                <c:pt idx="1811">
                  <c:v>29.0</c:v>
                </c:pt>
                <c:pt idx="1812">
                  <c:v>29.0</c:v>
                </c:pt>
                <c:pt idx="1813">
                  <c:v>29.0</c:v>
                </c:pt>
                <c:pt idx="1814">
                  <c:v>29.0</c:v>
                </c:pt>
                <c:pt idx="1815">
                  <c:v>29.0</c:v>
                </c:pt>
                <c:pt idx="1816">
                  <c:v>29.0</c:v>
                </c:pt>
                <c:pt idx="1817">
                  <c:v>29.0</c:v>
                </c:pt>
                <c:pt idx="1818">
                  <c:v>29.0</c:v>
                </c:pt>
                <c:pt idx="1819">
                  <c:v>29.0</c:v>
                </c:pt>
                <c:pt idx="1820">
                  <c:v>29.0</c:v>
                </c:pt>
                <c:pt idx="1821">
                  <c:v>29.0</c:v>
                </c:pt>
                <c:pt idx="1822">
                  <c:v>30.0</c:v>
                </c:pt>
                <c:pt idx="1823">
                  <c:v>30.0</c:v>
                </c:pt>
                <c:pt idx="1824">
                  <c:v>30.0</c:v>
                </c:pt>
                <c:pt idx="1825">
                  <c:v>30.0</c:v>
                </c:pt>
                <c:pt idx="1826">
                  <c:v>30.0</c:v>
                </c:pt>
                <c:pt idx="1827">
                  <c:v>30.0</c:v>
                </c:pt>
                <c:pt idx="1828">
                  <c:v>30.0</c:v>
                </c:pt>
                <c:pt idx="1829">
                  <c:v>30.0</c:v>
                </c:pt>
                <c:pt idx="1830">
                  <c:v>30.0</c:v>
                </c:pt>
                <c:pt idx="1831">
                  <c:v>30.0</c:v>
                </c:pt>
                <c:pt idx="1832">
                  <c:v>30.0</c:v>
                </c:pt>
                <c:pt idx="1833">
                  <c:v>30.0</c:v>
                </c:pt>
                <c:pt idx="1834">
                  <c:v>30.0</c:v>
                </c:pt>
                <c:pt idx="1835">
                  <c:v>30.0</c:v>
                </c:pt>
                <c:pt idx="1836">
                  <c:v>30.0</c:v>
                </c:pt>
                <c:pt idx="1837">
                  <c:v>30.0</c:v>
                </c:pt>
                <c:pt idx="1838">
                  <c:v>30.0</c:v>
                </c:pt>
                <c:pt idx="1839">
                  <c:v>30.0</c:v>
                </c:pt>
                <c:pt idx="1840">
                  <c:v>30.0</c:v>
                </c:pt>
                <c:pt idx="1841">
                  <c:v>30.0</c:v>
                </c:pt>
                <c:pt idx="1842">
                  <c:v>30.0</c:v>
                </c:pt>
                <c:pt idx="1843">
                  <c:v>30.0</c:v>
                </c:pt>
                <c:pt idx="1844">
                  <c:v>30.0</c:v>
                </c:pt>
                <c:pt idx="1845">
                  <c:v>30.0</c:v>
                </c:pt>
                <c:pt idx="1846">
                  <c:v>30.0</c:v>
                </c:pt>
                <c:pt idx="1847">
                  <c:v>30.0</c:v>
                </c:pt>
                <c:pt idx="1848">
                  <c:v>30.0</c:v>
                </c:pt>
                <c:pt idx="1849">
                  <c:v>30.0</c:v>
                </c:pt>
                <c:pt idx="1850">
                  <c:v>30.0</c:v>
                </c:pt>
                <c:pt idx="1851">
                  <c:v>30.0</c:v>
                </c:pt>
                <c:pt idx="1852">
                  <c:v>30.0</c:v>
                </c:pt>
                <c:pt idx="1853">
                  <c:v>30.0</c:v>
                </c:pt>
                <c:pt idx="1854">
                  <c:v>30.0</c:v>
                </c:pt>
                <c:pt idx="1855">
                  <c:v>30.0</c:v>
                </c:pt>
                <c:pt idx="1856">
                  <c:v>30.0</c:v>
                </c:pt>
                <c:pt idx="1857">
                  <c:v>30.0</c:v>
                </c:pt>
                <c:pt idx="1858">
                  <c:v>30.0</c:v>
                </c:pt>
                <c:pt idx="1859">
                  <c:v>30.0</c:v>
                </c:pt>
                <c:pt idx="1860">
                  <c:v>30.0</c:v>
                </c:pt>
                <c:pt idx="1861">
                  <c:v>30.0</c:v>
                </c:pt>
                <c:pt idx="1862">
                  <c:v>30.0</c:v>
                </c:pt>
                <c:pt idx="1863">
                  <c:v>30.0</c:v>
                </c:pt>
                <c:pt idx="1864">
                  <c:v>30.0</c:v>
                </c:pt>
                <c:pt idx="1865">
                  <c:v>30.0</c:v>
                </c:pt>
                <c:pt idx="1866">
                  <c:v>30.0</c:v>
                </c:pt>
                <c:pt idx="1867">
                  <c:v>30.0</c:v>
                </c:pt>
                <c:pt idx="1868">
                  <c:v>30.0</c:v>
                </c:pt>
                <c:pt idx="1869">
                  <c:v>30.0</c:v>
                </c:pt>
                <c:pt idx="1870">
                  <c:v>30.0</c:v>
                </c:pt>
                <c:pt idx="1871">
                  <c:v>30.0</c:v>
                </c:pt>
                <c:pt idx="1872">
                  <c:v>30.0</c:v>
                </c:pt>
                <c:pt idx="1873">
                  <c:v>30.0</c:v>
                </c:pt>
                <c:pt idx="1874">
                  <c:v>30.0</c:v>
                </c:pt>
                <c:pt idx="1875">
                  <c:v>30.0</c:v>
                </c:pt>
                <c:pt idx="1876">
                  <c:v>30.0</c:v>
                </c:pt>
                <c:pt idx="1877">
                  <c:v>30.0</c:v>
                </c:pt>
                <c:pt idx="1878">
                  <c:v>30.0</c:v>
                </c:pt>
                <c:pt idx="1879">
                  <c:v>30.0</c:v>
                </c:pt>
                <c:pt idx="1880">
                  <c:v>30.0</c:v>
                </c:pt>
                <c:pt idx="1881">
                  <c:v>30.0</c:v>
                </c:pt>
                <c:pt idx="1882">
                  <c:v>30.0</c:v>
                </c:pt>
                <c:pt idx="1883">
                  <c:v>30.0</c:v>
                </c:pt>
                <c:pt idx="1884">
                  <c:v>30.0</c:v>
                </c:pt>
                <c:pt idx="1885">
                  <c:v>30.0</c:v>
                </c:pt>
                <c:pt idx="1886">
                  <c:v>30.0</c:v>
                </c:pt>
                <c:pt idx="1887">
                  <c:v>30.0</c:v>
                </c:pt>
                <c:pt idx="1888">
                  <c:v>30.0</c:v>
                </c:pt>
                <c:pt idx="1889">
                  <c:v>30.0</c:v>
                </c:pt>
                <c:pt idx="1890">
                  <c:v>30.0</c:v>
                </c:pt>
                <c:pt idx="1891">
                  <c:v>30.0</c:v>
                </c:pt>
                <c:pt idx="1892">
                  <c:v>30.0</c:v>
                </c:pt>
                <c:pt idx="1893">
                  <c:v>30.0</c:v>
                </c:pt>
                <c:pt idx="1894">
                  <c:v>30.0</c:v>
                </c:pt>
                <c:pt idx="1895">
                  <c:v>30.0</c:v>
                </c:pt>
                <c:pt idx="1896">
                  <c:v>30.0</c:v>
                </c:pt>
                <c:pt idx="1897">
                  <c:v>30.0</c:v>
                </c:pt>
                <c:pt idx="1898">
                  <c:v>30.0</c:v>
                </c:pt>
                <c:pt idx="1899">
                  <c:v>30.0</c:v>
                </c:pt>
                <c:pt idx="1900">
                  <c:v>30.0</c:v>
                </c:pt>
                <c:pt idx="1901">
                  <c:v>30.0</c:v>
                </c:pt>
                <c:pt idx="1902">
                  <c:v>30.0</c:v>
                </c:pt>
                <c:pt idx="1903">
                  <c:v>30.0</c:v>
                </c:pt>
                <c:pt idx="1904">
                  <c:v>30.0</c:v>
                </c:pt>
                <c:pt idx="1905">
                  <c:v>30.0</c:v>
                </c:pt>
                <c:pt idx="1906">
                  <c:v>30.0</c:v>
                </c:pt>
                <c:pt idx="1907">
                  <c:v>30.0</c:v>
                </c:pt>
                <c:pt idx="1908">
                  <c:v>30.0</c:v>
                </c:pt>
                <c:pt idx="1909">
                  <c:v>30.0</c:v>
                </c:pt>
                <c:pt idx="1910">
                  <c:v>30.0</c:v>
                </c:pt>
                <c:pt idx="1911">
                  <c:v>30.0</c:v>
                </c:pt>
                <c:pt idx="1912">
                  <c:v>30.0</c:v>
                </c:pt>
                <c:pt idx="1913">
                  <c:v>30.0</c:v>
                </c:pt>
                <c:pt idx="1914">
                  <c:v>31.0</c:v>
                </c:pt>
                <c:pt idx="1915">
                  <c:v>31.0</c:v>
                </c:pt>
                <c:pt idx="1916">
                  <c:v>31.0</c:v>
                </c:pt>
                <c:pt idx="1917">
                  <c:v>31.0</c:v>
                </c:pt>
                <c:pt idx="1918">
                  <c:v>31.0</c:v>
                </c:pt>
                <c:pt idx="1919">
                  <c:v>31.0</c:v>
                </c:pt>
                <c:pt idx="1920">
                  <c:v>31.0</c:v>
                </c:pt>
                <c:pt idx="1921">
                  <c:v>31.0</c:v>
                </c:pt>
                <c:pt idx="1922">
                  <c:v>31.0</c:v>
                </c:pt>
                <c:pt idx="1923">
                  <c:v>31.0</c:v>
                </c:pt>
                <c:pt idx="1924">
                  <c:v>31.0</c:v>
                </c:pt>
                <c:pt idx="1925">
                  <c:v>31.0</c:v>
                </c:pt>
                <c:pt idx="1926">
                  <c:v>31.0</c:v>
                </c:pt>
                <c:pt idx="1927">
                  <c:v>31.0</c:v>
                </c:pt>
                <c:pt idx="1928">
                  <c:v>31.0</c:v>
                </c:pt>
                <c:pt idx="1929">
                  <c:v>31.0</c:v>
                </c:pt>
                <c:pt idx="1930">
                  <c:v>31.0</c:v>
                </c:pt>
                <c:pt idx="1931">
                  <c:v>31.0</c:v>
                </c:pt>
                <c:pt idx="1932">
                  <c:v>31.0</c:v>
                </c:pt>
                <c:pt idx="1933">
                  <c:v>31.0</c:v>
                </c:pt>
                <c:pt idx="1934">
                  <c:v>31.0</c:v>
                </c:pt>
                <c:pt idx="1935">
                  <c:v>31.0</c:v>
                </c:pt>
                <c:pt idx="1936">
                  <c:v>31.0</c:v>
                </c:pt>
                <c:pt idx="1937">
                  <c:v>31.0</c:v>
                </c:pt>
                <c:pt idx="1938">
                  <c:v>31.0</c:v>
                </c:pt>
                <c:pt idx="1939">
                  <c:v>31.0</c:v>
                </c:pt>
                <c:pt idx="1940">
                  <c:v>31.0</c:v>
                </c:pt>
                <c:pt idx="1941">
                  <c:v>31.0</c:v>
                </c:pt>
                <c:pt idx="1942">
                  <c:v>31.0</c:v>
                </c:pt>
                <c:pt idx="1943">
                  <c:v>31.0</c:v>
                </c:pt>
                <c:pt idx="1944">
                  <c:v>31.0</c:v>
                </c:pt>
                <c:pt idx="1945">
                  <c:v>31.0</c:v>
                </c:pt>
                <c:pt idx="1946">
                  <c:v>31.0</c:v>
                </c:pt>
                <c:pt idx="1947">
                  <c:v>31.0</c:v>
                </c:pt>
                <c:pt idx="1948">
                  <c:v>31.0</c:v>
                </c:pt>
                <c:pt idx="1949">
                  <c:v>31.0</c:v>
                </c:pt>
                <c:pt idx="1950">
                  <c:v>31.0</c:v>
                </c:pt>
                <c:pt idx="1951">
                  <c:v>31.0</c:v>
                </c:pt>
                <c:pt idx="1952">
                  <c:v>31.0</c:v>
                </c:pt>
                <c:pt idx="1953">
                  <c:v>31.0</c:v>
                </c:pt>
                <c:pt idx="1954">
                  <c:v>31.0</c:v>
                </c:pt>
                <c:pt idx="1955">
                  <c:v>31.0</c:v>
                </c:pt>
                <c:pt idx="1956">
                  <c:v>31.0</c:v>
                </c:pt>
                <c:pt idx="1957">
                  <c:v>31.0</c:v>
                </c:pt>
                <c:pt idx="1958">
                  <c:v>31.0</c:v>
                </c:pt>
                <c:pt idx="1959">
                  <c:v>31.0</c:v>
                </c:pt>
                <c:pt idx="1960">
                  <c:v>31.0</c:v>
                </c:pt>
                <c:pt idx="1961">
                  <c:v>31.0</c:v>
                </c:pt>
                <c:pt idx="1962">
                  <c:v>31.0</c:v>
                </c:pt>
                <c:pt idx="1963">
                  <c:v>31.0</c:v>
                </c:pt>
                <c:pt idx="1964">
                  <c:v>31.0</c:v>
                </c:pt>
                <c:pt idx="1965">
                  <c:v>31.0</c:v>
                </c:pt>
                <c:pt idx="1966">
                  <c:v>31.0</c:v>
                </c:pt>
                <c:pt idx="1967">
                  <c:v>31.0</c:v>
                </c:pt>
                <c:pt idx="1968">
                  <c:v>31.0</c:v>
                </c:pt>
                <c:pt idx="1969">
                  <c:v>31.0</c:v>
                </c:pt>
                <c:pt idx="1970">
                  <c:v>31.0</c:v>
                </c:pt>
                <c:pt idx="1971">
                  <c:v>31.0</c:v>
                </c:pt>
                <c:pt idx="1972">
                  <c:v>31.0</c:v>
                </c:pt>
                <c:pt idx="1973">
                  <c:v>31.0</c:v>
                </c:pt>
                <c:pt idx="1974">
                  <c:v>31.0</c:v>
                </c:pt>
                <c:pt idx="1975">
                  <c:v>31.0</c:v>
                </c:pt>
                <c:pt idx="1976">
                  <c:v>31.0</c:v>
                </c:pt>
                <c:pt idx="1977">
                  <c:v>31.0</c:v>
                </c:pt>
                <c:pt idx="1978">
                  <c:v>31.0</c:v>
                </c:pt>
                <c:pt idx="1979">
                  <c:v>31.0</c:v>
                </c:pt>
                <c:pt idx="1980">
                  <c:v>31.0</c:v>
                </c:pt>
                <c:pt idx="1981">
                  <c:v>31.0</c:v>
                </c:pt>
                <c:pt idx="1982">
                  <c:v>31.0</c:v>
                </c:pt>
                <c:pt idx="1983">
                  <c:v>31.0</c:v>
                </c:pt>
                <c:pt idx="1984">
                  <c:v>31.0</c:v>
                </c:pt>
                <c:pt idx="1985">
                  <c:v>31.0</c:v>
                </c:pt>
                <c:pt idx="1986">
                  <c:v>31.0</c:v>
                </c:pt>
                <c:pt idx="1987">
                  <c:v>31.0</c:v>
                </c:pt>
                <c:pt idx="1988">
                  <c:v>31.0</c:v>
                </c:pt>
                <c:pt idx="1989">
                  <c:v>31.0</c:v>
                </c:pt>
                <c:pt idx="1990">
                  <c:v>31.0</c:v>
                </c:pt>
                <c:pt idx="1991">
                  <c:v>31.0</c:v>
                </c:pt>
                <c:pt idx="1992">
                  <c:v>31.0</c:v>
                </c:pt>
                <c:pt idx="1993">
                  <c:v>31.0</c:v>
                </c:pt>
                <c:pt idx="1994">
                  <c:v>31.0</c:v>
                </c:pt>
                <c:pt idx="1995">
                  <c:v>31.0</c:v>
                </c:pt>
                <c:pt idx="1996">
                  <c:v>31.0</c:v>
                </c:pt>
                <c:pt idx="1997">
                  <c:v>31.0</c:v>
                </c:pt>
                <c:pt idx="1998">
                  <c:v>32.0</c:v>
                </c:pt>
                <c:pt idx="1999">
                  <c:v>32.0</c:v>
                </c:pt>
                <c:pt idx="2000">
                  <c:v>32.0</c:v>
                </c:pt>
                <c:pt idx="2001">
                  <c:v>32.0</c:v>
                </c:pt>
                <c:pt idx="2002">
                  <c:v>32.0</c:v>
                </c:pt>
                <c:pt idx="2003">
                  <c:v>32.0</c:v>
                </c:pt>
                <c:pt idx="2004">
                  <c:v>32.0</c:v>
                </c:pt>
                <c:pt idx="2005">
                  <c:v>32.0</c:v>
                </c:pt>
                <c:pt idx="2006">
                  <c:v>32.0</c:v>
                </c:pt>
                <c:pt idx="2007">
                  <c:v>32.0</c:v>
                </c:pt>
                <c:pt idx="2008">
                  <c:v>32.0</c:v>
                </c:pt>
                <c:pt idx="2009">
                  <c:v>32.0</c:v>
                </c:pt>
                <c:pt idx="2010">
                  <c:v>32.0</c:v>
                </c:pt>
                <c:pt idx="2011">
                  <c:v>32.0</c:v>
                </c:pt>
                <c:pt idx="2012">
                  <c:v>32.0</c:v>
                </c:pt>
                <c:pt idx="2013">
                  <c:v>32.0</c:v>
                </c:pt>
                <c:pt idx="2014">
                  <c:v>32.0</c:v>
                </c:pt>
                <c:pt idx="2015">
                  <c:v>32.0</c:v>
                </c:pt>
                <c:pt idx="2016">
                  <c:v>32.0</c:v>
                </c:pt>
                <c:pt idx="2017">
                  <c:v>32.0</c:v>
                </c:pt>
                <c:pt idx="2018">
                  <c:v>32.0</c:v>
                </c:pt>
                <c:pt idx="2019">
                  <c:v>32.0</c:v>
                </c:pt>
                <c:pt idx="2020">
                  <c:v>32.0</c:v>
                </c:pt>
                <c:pt idx="2021">
                  <c:v>32.0</c:v>
                </c:pt>
                <c:pt idx="2022">
                  <c:v>32.0</c:v>
                </c:pt>
                <c:pt idx="2023">
                  <c:v>32.0</c:v>
                </c:pt>
                <c:pt idx="2024">
                  <c:v>32.0</c:v>
                </c:pt>
                <c:pt idx="2025">
                  <c:v>32.0</c:v>
                </c:pt>
                <c:pt idx="2026">
                  <c:v>32.0</c:v>
                </c:pt>
                <c:pt idx="2027">
                  <c:v>32.0</c:v>
                </c:pt>
                <c:pt idx="2028">
                  <c:v>32.0</c:v>
                </c:pt>
                <c:pt idx="2029">
                  <c:v>32.0</c:v>
                </c:pt>
                <c:pt idx="2030">
                  <c:v>32.0</c:v>
                </c:pt>
                <c:pt idx="2031">
                  <c:v>32.0</c:v>
                </c:pt>
                <c:pt idx="2032">
                  <c:v>32.0</c:v>
                </c:pt>
                <c:pt idx="2033">
                  <c:v>32.0</c:v>
                </c:pt>
                <c:pt idx="2034">
                  <c:v>32.0</c:v>
                </c:pt>
                <c:pt idx="2035">
                  <c:v>32.0</c:v>
                </c:pt>
                <c:pt idx="2036">
                  <c:v>32.0</c:v>
                </c:pt>
                <c:pt idx="2037">
                  <c:v>32.0</c:v>
                </c:pt>
                <c:pt idx="2038">
                  <c:v>32.0</c:v>
                </c:pt>
                <c:pt idx="2039">
                  <c:v>32.0</c:v>
                </c:pt>
                <c:pt idx="2040">
                  <c:v>32.0</c:v>
                </c:pt>
                <c:pt idx="2041">
                  <c:v>32.0</c:v>
                </c:pt>
                <c:pt idx="2042">
                  <c:v>32.0</c:v>
                </c:pt>
                <c:pt idx="2043">
                  <c:v>32.0</c:v>
                </c:pt>
                <c:pt idx="2044">
                  <c:v>32.0</c:v>
                </c:pt>
                <c:pt idx="2045">
                  <c:v>32.0</c:v>
                </c:pt>
                <c:pt idx="2046">
                  <c:v>32.0</c:v>
                </c:pt>
                <c:pt idx="2047">
                  <c:v>32.0</c:v>
                </c:pt>
                <c:pt idx="2048">
                  <c:v>32.0</c:v>
                </c:pt>
                <c:pt idx="2049">
                  <c:v>32.0</c:v>
                </c:pt>
                <c:pt idx="2050">
                  <c:v>32.0</c:v>
                </c:pt>
                <c:pt idx="2051">
                  <c:v>32.0</c:v>
                </c:pt>
                <c:pt idx="2052">
                  <c:v>32.0</c:v>
                </c:pt>
                <c:pt idx="2053">
                  <c:v>32.0</c:v>
                </c:pt>
                <c:pt idx="2054">
                  <c:v>32.0</c:v>
                </c:pt>
                <c:pt idx="2055">
                  <c:v>32.0</c:v>
                </c:pt>
                <c:pt idx="2056">
                  <c:v>32.0</c:v>
                </c:pt>
                <c:pt idx="2057">
                  <c:v>32.0</c:v>
                </c:pt>
                <c:pt idx="2058">
                  <c:v>32.0</c:v>
                </c:pt>
                <c:pt idx="2059">
                  <c:v>32.0</c:v>
                </c:pt>
                <c:pt idx="2060">
                  <c:v>32.0</c:v>
                </c:pt>
                <c:pt idx="2061">
                  <c:v>32.0</c:v>
                </c:pt>
                <c:pt idx="2062">
                  <c:v>32.0</c:v>
                </c:pt>
                <c:pt idx="2063">
                  <c:v>32.0</c:v>
                </c:pt>
                <c:pt idx="2064">
                  <c:v>32.0</c:v>
                </c:pt>
                <c:pt idx="2065">
                  <c:v>32.0</c:v>
                </c:pt>
                <c:pt idx="2066">
                  <c:v>32.0</c:v>
                </c:pt>
                <c:pt idx="2067">
                  <c:v>32.0</c:v>
                </c:pt>
                <c:pt idx="2068">
                  <c:v>32.0</c:v>
                </c:pt>
                <c:pt idx="2069">
                  <c:v>32.0</c:v>
                </c:pt>
                <c:pt idx="2070">
                  <c:v>32.0</c:v>
                </c:pt>
                <c:pt idx="2071">
                  <c:v>32.0</c:v>
                </c:pt>
                <c:pt idx="2072">
                  <c:v>32.0</c:v>
                </c:pt>
                <c:pt idx="2073">
                  <c:v>32.0</c:v>
                </c:pt>
                <c:pt idx="2074">
                  <c:v>32.0</c:v>
                </c:pt>
                <c:pt idx="2075">
                  <c:v>32.0</c:v>
                </c:pt>
                <c:pt idx="2076">
                  <c:v>32.0</c:v>
                </c:pt>
                <c:pt idx="2077">
                  <c:v>32.0</c:v>
                </c:pt>
                <c:pt idx="2078">
                  <c:v>32.0</c:v>
                </c:pt>
                <c:pt idx="2079">
                  <c:v>33.0</c:v>
                </c:pt>
                <c:pt idx="2080">
                  <c:v>33.0</c:v>
                </c:pt>
                <c:pt idx="2081">
                  <c:v>33.0</c:v>
                </c:pt>
                <c:pt idx="2082">
                  <c:v>33.0</c:v>
                </c:pt>
                <c:pt idx="2083">
                  <c:v>33.0</c:v>
                </c:pt>
                <c:pt idx="2084">
                  <c:v>33.0</c:v>
                </c:pt>
                <c:pt idx="2085">
                  <c:v>33.0</c:v>
                </c:pt>
                <c:pt idx="2086">
                  <c:v>33.0</c:v>
                </c:pt>
                <c:pt idx="2087">
                  <c:v>33.0</c:v>
                </c:pt>
                <c:pt idx="2088">
                  <c:v>33.0</c:v>
                </c:pt>
                <c:pt idx="2089">
                  <c:v>33.0</c:v>
                </c:pt>
                <c:pt idx="2090">
                  <c:v>33.0</c:v>
                </c:pt>
                <c:pt idx="2091">
                  <c:v>33.0</c:v>
                </c:pt>
                <c:pt idx="2092">
                  <c:v>33.0</c:v>
                </c:pt>
                <c:pt idx="2093">
                  <c:v>33.0</c:v>
                </c:pt>
                <c:pt idx="2094">
                  <c:v>33.0</c:v>
                </c:pt>
                <c:pt idx="2095">
                  <c:v>33.0</c:v>
                </c:pt>
                <c:pt idx="2096">
                  <c:v>33.0</c:v>
                </c:pt>
                <c:pt idx="2097">
                  <c:v>33.0</c:v>
                </c:pt>
                <c:pt idx="2098">
                  <c:v>33.0</c:v>
                </c:pt>
                <c:pt idx="2099">
                  <c:v>33.0</c:v>
                </c:pt>
                <c:pt idx="2100">
                  <c:v>33.0</c:v>
                </c:pt>
                <c:pt idx="2101">
                  <c:v>33.0</c:v>
                </c:pt>
                <c:pt idx="2102">
                  <c:v>33.0</c:v>
                </c:pt>
                <c:pt idx="2103">
                  <c:v>33.0</c:v>
                </c:pt>
                <c:pt idx="2104">
                  <c:v>33.0</c:v>
                </c:pt>
                <c:pt idx="2105">
                  <c:v>33.0</c:v>
                </c:pt>
                <c:pt idx="2106">
                  <c:v>33.0</c:v>
                </c:pt>
                <c:pt idx="2107">
                  <c:v>33.0</c:v>
                </c:pt>
                <c:pt idx="2108">
                  <c:v>33.0</c:v>
                </c:pt>
                <c:pt idx="2109">
                  <c:v>33.0</c:v>
                </c:pt>
                <c:pt idx="2110">
                  <c:v>33.0</c:v>
                </c:pt>
                <c:pt idx="2111">
                  <c:v>33.0</c:v>
                </c:pt>
                <c:pt idx="2112">
                  <c:v>33.0</c:v>
                </c:pt>
                <c:pt idx="2113">
                  <c:v>33.0</c:v>
                </c:pt>
                <c:pt idx="2114">
                  <c:v>33.0</c:v>
                </c:pt>
                <c:pt idx="2115">
                  <c:v>33.0</c:v>
                </c:pt>
                <c:pt idx="2116">
                  <c:v>33.0</c:v>
                </c:pt>
                <c:pt idx="2117">
                  <c:v>33.0</c:v>
                </c:pt>
                <c:pt idx="2118">
                  <c:v>33.0</c:v>
                </c:pt>
                <c:pt idx="2119">
                  <c:v>33.0</c:v>
                </c:pt>
                <c:pt idx="2120">
                  <c:v>33.0</c:v>
                </c:pt>
                <c:pt idx="2121">
                  <c:v>33.0</c:v>
                </c:pt>
                <c:pt idx="2122">
                  <c:v>33.0</c:v>
                </c:pt>
                <c:pt idx="2123">
                  <c:v>33.0</c:v>
                </c:pt>
                <c:pt idx="2124">
                  <c:v>33.0</c:v>
                </c:pt>
                <c:pt idx="2125">
                  <c:v>33.0</c:v>
                </c:pt>
                <c:pt idx="2126">
                  <c:v>33.0</c:v>
                </c:pt>
                <c:pt idx="2127">
                  <c:v>33.0</c:v>
                </c:pt>
                <c:pt idx="2128">
                  <c:v>33.0</c:v>
                </c:pt>
                <c:pt idx="2129">
                  <c:v>33.0</c:v>
                </c:pt>
                <c:pt idx="2130">
                  <c:v>33.0</c:v>
                </c:pt>
                <c:pt idx="2131">
                  <c:v>33.0</c:v>
                </c:pt>
                <c:pt idx="2132">
                  <c:v>33.0</c:v>
                </c:pt>
                <c:pt idx="2133">
                  <c:v>33.0</c:v>
                </c:pt>
                <c:pt idx="2134">
                  <c:v>33.0</c:v>
                </c:pt>
                <c:pt idx="2135">
                  <c:v>33.0</c:v>
                </c:pt>
                <c:pt idx="2136">
                  <c:v>33.0</c:v>
                </c:pt>
                <c:pt idx="2137">
                  <c:v>33.0</c:v>
                </c:pt>
                <c:pt idx="2138">
                  <c:v>33.0</c:v>
                </c:pt>
                <c:pt idx="2139">
                  <c:v>33.0</c:v>
                </c:pt>
                <c:pt idx="2140">
                  <c:v>33.0</c:v>
                </c:pt>
                <c:pt idx="2141">
                  <c:v>33.0</c:v>
                </c:pt>
                <c:pt idx="2142">
                  <c:v>33.0</c:v>
                </c:pt>
                <c:pt idx="2143">
                  <c:v>33.0</c:v>
                </c:pt>
                <c:pt idx="2144">
                  <c:v>33.0</c:v>
                </c:pt>
                <c:pt idx="2145">
                  <c:v>33.0</c:v>
                </c:pt>
                <c:pt idx="2146">
                  <c:v>33.0</c:v>
                </c:pt>
                <c:pt idx="2147">
                  <c:v>33.0</c:v>
                </c:pt>
                <c:pt idx="2148">
                  <c:v>33.0</c:v>
                </c:pt>
                <c:pt idx="2149">
                  <c:v>33.0</c:v>
                </c:pt>
                <c:pt idx="2150">
                  <c:v>33.0</c:v>
                </c:pt>
                <c:pt idx="2151">
                  <c:v>33.0</c:v>
                </c:pt>
                <c:pt idx="2152">
                  <c:v>33.0</c:v>
                </c:pt>
                <c:pt idx="2153">
                  <c:v>34.0</c:v>
                </c:pt>
                <c:pt idx="2154">
                  <c:v>34.0</c:v>
                </c:pt>
                <c:pt idx="2155">
                  <c:v>34.0</c:v>
                </c:pt>
                <c:pt idx="2156">
                  <c:v>34.0</c:v>
                </c:pt>
                <c:pt idx="2157">
                  <c:v>34.0</c:v>
                </c:pt>
                <c:pt idx="2158">
                  <c:v>34.0</c:v>
                </c:pt>
                <c:pt idx="2159">
                  <c:v>34.0</c:v>
                </c:pt>
                <c:pt idx="2160">
                  <c:v>34.0</c:v>
                </c:pt>
                <c:pt idx="2161">
                  <c:v>34.0</c:v>
                </c:pt>
                <c:pt idx="2162">
                  <c:v>34.0</c:v>
                </c:pt>
                <c:pt idx="2163">
                  <c:v>34.0</c:v>
                </c:pt>
                <c:pt idx="2164">
                  <c:v>34.0</c:v>
                </c:pt>
                <c:pt idx="2165">
                  <c:v>34.0</c:v>
                </c:pt>
                <c:pt idx="2166">
                  <c:v>34.0</c:v>
                </c:pt>
                <c:pt idx="2167">
                  <c:v>34.0</c:v>
                </c:pt>
                <c:pt idx="2168">
                  <c:v>34.0</c:v>
                </c:pt>
                <c:pt idx="2169">
                  <c:v>34.0</c:v>
                </c:pt>
                <c:pt idx="2170">
                  <c:v>34.0</c:v>
                </c:pt>
                <c:pt idx="2171">
                  <c:v>34.0</c:v>
                </c:pt>
                <c:pt idx="2172">
                  <c:v>34.0</c:v>
                </c:pt>
                <c:pt idx="2173">
                  <c:v>34.0</c:v>
                </c:pt>
                <c:pt idx="2174">
                  <c:v>34.0</c:v>
                </c:pt>
                <c:pt idx="2175">
                  <c:v>34.0</c:v>
                </c:pt>
                <c:pt idx="2176">
                  <c:v>34.0</c:v>
                </c:pt>
                <c:pt idx="2177">
                  <c:v>34.0</c:v>
                </c:pt>
                <c:pt idx="2178">
                  <c:v>34.0</c:v>
                </c:pt>
                <c:pt idx="2179">
                  <c:v>34.0</c:v>
                </c:pt>
                <c:pt idx="2180">
                  <c:v>34.0</c:v>
                </c:pt>
                <c:pt idx="2181">
                  <c:v>34.0</c:v>
                </c:pt>
                <c:pt idx="2182">
                  <c:v>34.0</c:v>
                </c:pt>
                <c:pt idx="2183">
                  <c:v>34.0</c:v>
                </c:pt>
                <c:pt idx="2184">
                  <c:v>34.0</c:v>
                </c:pt>
                <c:pt idx="2185">
                  <c:v>34.0</c:v>
                </c:pt>
                <c:pt idx="2186">
                  <c:v>34.0</c:v>
                </c:pt>
                <c:pt idx="2187">
                  <c:v>34.0</c:v>
                </c:pt>
                <c:pt idx="2188">
                  <c:v>34.0</c:v>
                </c:pt>
                <c:pt idx="2189">
                  <c:v>34.0</c:v>
                </c:pt>
                <c:pt idx="2190">
                  <c:v>34.0</c:v>
                </c:pt>
                <c:pt idx="2191">
                  <c:v>34.0</c:v>
                </c:pt>
                <c:pt idx="2192">
                  <c:v>34.0</c:v>
                </c:pt>
                <c:pt idx="2193">
                  <c:v>34.0</c:v>
                </c:pt>
                <c:pt idx="2194">
                  <c:v>34.0</c:v>
                </c:pt>
                <c:pt idx="2195">
                  <c:v>34.0</c:v>
                </c:pt>
                <c:pt idx="2196">
                  <c:v>34.0</c:v>
                </c:pt>
                <c:pt idx="2197">
                  <c:v>34.0</c:v>
                </c:pt>
                <c:pt idx="2198">
                  <c:v>34.0</c:v>
                </c:pt>
                <c:pt idx="2199">
                  <c:v>34.0</c:v>
                </c:pt>
                <c:pt idx="2200">
                  <c:v>34.0</c:v>
                </c:pt>
                <c:pt idx="2201">
                  <c:v>34.0</c:v>
                </c:pt>
                <c:pt idx="2202">
                  <c:v>34.0</c:v>
                </c:pt>
                <c:pt idx="2203">
                  <c:v>34.0</c:v>
                </c:pt>
                <c:pt idx="2204">
                  <c:v>34.0</c:v>
                </c:pt>
                <c:pt idx="2205">
                  <c:v>34.0</c:v>
                </c:pt>
                <c:pt idx="2206">
                  <c:v>34.0</c:v>
                </c:pt>
                <c:pt idx="2207">
                  <c:v>34.0</c:v>
                </c:pt>
                <c:pt idx="2208">
                  <c:v>34.0</c:v>
                </c:pt>
                <c:pt idx="2209">
                  <c:v>34.0</c:v>
                </c:pt>
                <c:pt idx="2210">
                  <c:v>34.0</c:v>
                </c:pt>
                <c:pt idx="2211">
                  <c:v>34.0</c:v>
                </c:pt>
                <c:pt idx="2212">
                  <c:v>34.0</c:v>
                </c:pt>
                <c:pt idx="2213">
                  <c:v>34.0</c:v>
                </c:pt>
                <c:pt idx="2214">
                  <c:v>34.0</c:v>
                </c:pt>
                <c:pt idx="2215">
                  <c:v>34.0</c:v>
                </c:pt>
                <c:pt idx="2216">
                  <c:v>34.0</c:v>
                </c:pt>
                <c:pt idx="2217">
                  <c:v>34.0</c:v>
                </c:pt>
                <c:pt idx="2218">
                  <c:v>34.0</c:v>
                </c:pt>
                <c:pt idx="2219">
                  <c:v>34.0</c:v>
                </c:pt>
                <c:pt idx="2220">
                  <c:v>34.0</c:v>
                </c:pt>
                <c:pt idx="2221">
                  <c:v>34.0</c:v>
                </c:pt>
                <c:pt idx="2222">
                  <c:v>34.0</c:v>
                </c:pt>
                <c:pt idx="2223">
                  <c:v>34.0</c:v>
                </c:pt>
                <c:pt idx="2224">
                  <c:v>35.0</c:v>
                </c:pt>
                <c:pt idx="2225">
                  <c:v>35.0</c:v>
                </c:pt>
                <c:pt idx="2226">
                  <c:v>35.0</c:v>
                </c:pt>
                <c:pt idx="2227">
                  <c:v>35.0</c:v>
                </c:pt>
                <c:pt idx="2228">
                  <c:v>35.0</c:v>
                </c:pt>
                <c:pt idx="2229">
                  <c:v>35.0</c:v>
                </c:pt>
                <c:pt idx="2230">
                  <c:v>35.0</c:v>
                </c:pt>
                <c:pt idx="2231">
                  <c:v>35.0</c:v>
                </c:pt>
                <c:pt idx="2232">
                  <c:v>35.0</c:v>
                </c:pt>
                <c:pt idx="2233">
                  <c:v>35.0</c:v>
                </c:pt>
                <c:pt idx="2234">
                  <c:v>35.0</c:v>
                </c:pt>
                <c:pt idx="2235">
                  <c:v>35.0</c:v>
                </c:pt>
                <c:pt idx="2236">
                  <c:v>35.0</c:v>
                </c:pt>
                <c:pt idx="2237">
                  <c:v>35.0</c:v>
                </c:pt>
                <c:pt idx="2238">
                  <c:v>35.0</c:v>
                </c:pt>
                <c:pt idx="2239">
                  <c:v>35.0</c:v>
                </c:pt>
                <c:pt idx="2240">
                  <c:v>35.0</c:v>
                </c:pt>
                <c:pt idx="2241">
                  <c:v>35.0</c:v>
                </c:pt>
                <c:pt idx="2242">
                  <c:v>35.0</c:v>
                </c:pt>
                <c:pt idx="2243">
                  <c:v>35.0</c:v>
                </c:pt>
                <c:pt idx="2244">
                  <c:v>35.0</c:v>
                </c:pt>
                <c:pt idx="2245">
                  <c:v>35.0</c:v>
                </c:pt>
                <c:pt idx="2246">
                  <c:v>35.0</c:v>
                </c:pt>
                <c:pt idx="2247">
                  <c:v>35.0</c:v>
                </c:pt>
                <c:pt idx="2248">
                  <c:v>35.0</c:v>
                </c:pt>
                <c:pt idx="2249">
                  <c:v>35.0</c:v>
                </c:pt>
                <c:pt idx="2250">
                  <c:v>35.0</c:v>
                </c:pt>
                <c:pt idx="2251">
                  <c:v>35.0</c:v>
                </c:pt>
                <c:pt idx="2252">
                  <c:v>35.0</c:v>
                </c:pt>
                <c:pt idx="2253">
                  <c:v>35.0</c:v>
                </c:pt>
                <c:pt idx="2254">
                  <c:v>35.0</c:v>
                </c:pt>
                <c:pt idx="2255">
                  <c:v>35.0</c:v>
                </c:pt>
                <c:pt idx="2256">
                  <c:v>35.0</c:v>
                </c:pt>
                <c:pt idx="2257">
                  <c:v>35.0</c:v>
                </c:pt>
                <c:pt idx="2258">
                  <c:v>35.0</c:v>
                </c:pt>
                <c:pt idx="2259">
                  <c:v>35.0</c:v>
                </c:pt>
                <c:pt idx="2260">
                  <c:v>35.0</c:v>
                </c:pt>
                <c:pt idx="2261">
                  <c:v>35.0</c:v>
                </c:pt>
                <c:pt idx="2262">
                  <c:v>35.0</c:v>
                </c:pt>
                <c:pt idx="2263">
                  <c:v>35.0</c:v>
                </c:pt>
                <c:pt idx="2264">
                  <c:v>35.0</c:v>
                </c:pt>
                <c:pt idx="2265">
                  <c:v>35.0</c:v>
                </c:pt>
                <c:pt idx="2266">
                  <c:v>35.0</c:v>
                </c:pt>
                <c:pt idx="2267">
                  <c:v>35.0</c:v>
                </c:pt>
                <c:pt idx="2268">
                  <c:v>35.0</c:v>
                </c:pt>
                <c:pt idx="2269">
                  <c:v>35.0</c:v>
                </c:pt>
                <c:pt idx="2270">
                  <c:v>35.0</c:v>
                </c:pt>
                <c:pt idx="2271">
                  <c:v>35.0</c:v>
                </c:pt>
                <c:pt idx="2272">
                  <c:v>35.0</c:v>
                </c:pt>
                <c:pt idx="2273">
                  <c:v>35.0</c:v>
                </c:pt>
                <c:pt idx="2274">
                  <c:v>35.0</c:v>
                </c:pt>
                <c:pt idx="2275">
                  <c:v>35.0</c:v>
                </c:pt>
                <c:pt idx="2276">
                  <c:v>35.0</c:v>
                </c:pt>
                <c:pt idx="2277">
                  <c:v>35.0</c:v>
                </c:pt>
                <c:pt idx="2278">
                  <c:v>35.0</c:v>
                </c:pt>
                <c:pt idx="2279">
                  <c:v>35.0</c:v>
                </c:pt>
                <c:pt idx="2280">
                  <c:v>35.0</c:v>
                </c:pt>
                <c:pt idx="2281">
                  <c:v>35.0</c:v>
                </c:pt>
                <c:pt idx="2282">
                  <c:v>35.0</c:v>
                </c:pt>
                <c:pt idx="2283">
                  <c:v>35.0</c:v>
                </c:pt>
                <c:pt idx="2284">
                  <c:v>35.0</c:v>
                </c:pt>
                <c:pt idx="2285">
                  <c:v>35.0</c:v>
                </c:pt>
                <c:pt idx="2286">
                  <c:v>35.0</c:v>
                </c:pt>
                <c:pt idx="2287">
                  <c:v>35.0</c:v>
                </c:pt>
                <c:pt idx="2288">
                  <c:v>35.0</c:v>
                </c:pt>
                <c:pt idx="2289">
                  <c:v>35.0</c:v>
                </c:pt>
                <c:pt idx="2290">
                  <c:v>35.0</c:v>
                </c:pt>
                <c:pt idx="2291">
                  <c:v>35.0</c:v>
                </c:pt>
                <c:pt idx="2292">
                  <c:v>35.0</c:v>
                </c:pt>
                <c:pt idx="2293">
                  <c:v>35.0</c:v>
                </c:pt>
                <c:pt idx="2294">
                  <c:v>35.0</c:v>
                </c:pt>
                <c:pt idx="2295">
                  <c:v>35.0</c:v>
                </c:pt>
                <c:pt idx="2296">
                  <c:v>35.0</c:v>
                </c:pt>
                <c:pt idx="2297">
                  <c:v>35.0</c:v>
                </c:pt>
                <c:pt idx="2298">
                  <c:v>35.0</c:v>
                </c:pt>
                <c:pt idx="2299">
                  <c:v>36.0</c:v>
                </c:pt>
                <c:pt idx="2300">
                  <c:v>36.0</c:v>
                </c:pt>
                <c:pt idx="2301">
                  <c:v>36.0</c:v>
                </c:pt>
                <c:pt idx="2302">
                  <c:v>36.0</c:v>
                </c:pt>
                <c:pt idx="2303">
                  <c:v>36.0</c:v>
                </c:pt>
                <c:pt idx="2304">
                  <c:v>36.0</c:v>
                </c:pt>
                <c:pt idx="2305">
                  <c:v>36.0</c:v>
                </c:pt>
                <c:pt idx="2306">
                  <c:v>36.0</c:v>
                </c:pt>
                <c:pt idx="2307">
                  <c:v>36.0</c:v>
                </c:pt>
                <c:pt idx="2308">
                  <c:v>36.0</c:v>
                </c:pt>
                <c:pt idx="2309">
                  <c:v>36.0</c:v>
                </c:pt>
                <c:pt idx="2310">
                  <c:v>36.0</c:v>
                </c:pt>
                <c:pt idx="2311">
                  <c:v>36.0</c:v>
                </c:pt>
                <c:pt idx="2312">
                  <c:v>36.0</c:v>
                </c:pt>
                <c:pt idx="2313">
                  <c:v>36.0</c:v>
                </c:pt>
                <c:pt idx="2314">
                  <c:v>36.0</c:v>
                </c:pt>
                <c:pt idx="2315">
                  <c:v>36.0</c:v>
                </c:pt>
                <c:pt idx="2316">
                  <c:v>36.0</c:v>
                </c:pt>
                <c:pt idx="2317">
                  <c:v>36.0</c:v>
                </c:pt>
                <c:pt idx="2318">
                  <c:v>36.0</c:v>
                </c:pt>
                <c:pt idx="2319">
                  <c:v>36.0</c:v>
                </c:pt>
                <c:pt idx="2320">
                  <c:v>36.0</c:v>
                </c:pt>
                <c:pt idx="2321">
                  <c:v>36.0</c:v>
                </c:pt>
                <c:pt idx="2322">
                  <c:v>36.0</c:v>
                </c:pt>
                <c:pt idx="2323">
                  <c:v>36.0</c:v>
                </c:pt>
                <c:pt idx="2324">
                  <c:v>36.0</c:v>
                </c:pt>
                <c:pt idx="2325">
                  <c:v>36.0</c:v>
                </c:pt>
                <c:pt idx="2326">
                  <c:v>36.0</c:v>
                </c:pt>
                <c:pt idx="2327">
                  <c:v>36.0</c:v>
                </c:pt>
                <c:pt idx="2328">
                  <c:v>36.0</c:v>
                </c:pt>
                <c:pt idx="2329">
                  <c:v>36.0</c:v>
                </c:pt>
                <c:pt idx="2330">
                  <c:v>36.0</c:v>
                </c:pt>
                <c:pt idx="2331">
                  <c:v>36.0</c:v>
                </c:pt>
                <c:pt idx="2332">
                  <c:v>36.0</c:v>
                </c:pt>
                <c:pt idx="2333">
                  <c:v>36.0</c:v>
                </c:pt>
                <c:pt idx="2334">
                  <c:v>36.0</c:v>
                </c:pt>
                <c:pt idx="2335">
                  <c:v>36.0</c:v>
                </c:pt>
                <c:pt idx="2336">
                  <c:v>36.0</c:v>
                </c:pt>
                <c:pt idx="2337">
                  <c:v>36.0</c:v>
                </c:pt>
                <c:pt idx="2338">
                  <c:v>36.0</c:v>
                </c:pt>
                <c:pt idx="2339">
                  <c:v>37.0</c:v>
                </c:pt>
                <c:pt idx="2340">
                  <c:v>37.0</c:v>
                </c:pt>
                <c:pt idx="2341">
                  <c:v>37.0</c:v>
                </c:pt>
                <c:pt idx="2342">
                  <c:v>37.0</c:v>
                </c:pt>
                <c:pt idx="2343">
                  <c:v>37.0</c:v>
                </c:pt>
                <c:pt idx="2344">
                  <c:v>37.0</c:v>
                </c:pt>
                <c:pt idx="2345">
                  <c:v>37.0</c:v>
                </c:pt>
                <c:pt idx="2346">
                  <c:v>37.0</c:v>
                </c:pt>
                <c:pt idx="2347">
                  <c:v>37.0</c:v>
                </c:pt>
                <c:pt idx="2348">
                  <c:v>37.0</c:v>
                </c:pt>
                <c:pt idx="2349">
                  <c:v>37.0</c:v>
                </c:pt>
                <c:pt idx="2350">
                  <c:v>37.0</c:v>
                </c:pt>
                <c:pt idx="2351">
                  <c:v>37.0</c:v>
                </c:pt>
                <c:pt idx="2352">
                  <c:v>37.0</c:v>
                </c:pt>
                <c:pt idx="2353">
                  <c:v>37.0</c:v>
                </c:pt>
                <c:pt idx="2354">
                  <c:v>37.0</c:v>
                </c:pt>
                <c:pt idx="2355">
                  <c:v>37.0</c:v>
                </c:pt>
                <c:pt idx="2356">
                  <c:v>37.0</c:v>
                </c:pt>
                <c:pt idx="2357">
                  <c:v>37.0</c:v>
                </c:pt>
                <c:pt idx="2358">
                  <c:v>37.0</c:v>
                </c:pt>
                <c:pt idx="2359">
                  <c:v>37.0</c:v>
                </c:pt>
                <c:pt idx="2360">
                  <c:v>37.0</c:v>
                </c:pt>
                <c:pt idx="2361">
                  <c:v>37.0</c:v>
                </c:pt>
                <c:pt idx="2362">
                  <c:v>37.0</c:v>
                </c:pt>
                <c:pt idx="2363">
                  <c:v>37.0</c:v>
                </c:pt>
                <c:pt idx="2364">
                  <c:v>37.0</c:v>
                </c:pt>
                <c:pt idx="2365">
                  <c:v>37.0</c:v>
                </c:pt>
                <c:pt idx="2366">
                  <c:v>37.0</c:v>
                </c:pt>
                <c:pt idx="2367">
                  <c:v>37.0</c:v>
                </c:pt>
                <c:pt idx="2368">
                  <c:v>37.0</c:v>
                </c:pt>
                <c:pt idx="2369">
                  <c:v>37.0</c:v>
                </c:pt>
                <c:pt idx="2370">
                  <c:v>37.0</c:v>
                </c:pt>
                <c:pt idx="2371">
                  <c:v>37.0</c:v>
                </c:pt>
                <c:pt idx="2372">
                  <c:v>37.0</c:v>
                </c:pt>
                <c:pt idx="2373">
                  <c:v>37.0</c:v>
                </c:pt>
                <c:pt idx="2374">
                  <c:v>37.0</c:v>
                </c:pt>
                <c:pt idx="2375">
                  <c:v>37.0</c:v>
                </c:pt>
                <c:pt idx="2376">
                  <c:v>37.0</c:v>
                </c:pt>
                <c:pt idx="2377">
                  <c:v>37.0</c:v>
                </c:pt>
                <c:pt idx="2378">
                  <c:v>37.0</c:v>
                </c:pt>
                <c:pt idx="2379">
                  <c:v>37.0</c:v>
                </c:pt>
                <c:pt idx="2380">
                  <c:v>37.0</c:v>
                </c:pt>
                <c:pt idx="2381">
                  <c:v>37.0</c:v>
                </c:pt>
                <c:pt idx="2382">
                  <c:v>37.0</c:v>
                </c:pt>
                <c:pt idx="2383">
                  <c:v>37.0</c:v>
                </c:pt>
                <c:pt idx="2384">
                  <c:v>37.0</c:v>
                </c:pt>
                <c:pt idx="2385">
                  <c:v>37.0</c:v>
                </c:pt>
                <c:pt idx="2386">
                  <c:v>37.0</c:v>
                </c:pt>
                <c:pt idx="2387">
                  <c:v>37.0</c:v>
                </c:pt>
                <c:pt idx="2388">
                  <c:v>37.0</c:v>
                </c:pt>
                <c:pt idx="2389">
                  <c:v>37.0</c:v>
                </c:pt>
                <c:pt idx="2390">
                  <c:v>38.0</c:v>
                </c:pt>
                <c:pt idx="2391">
                  <c:v>38.0</c:v>
                </c:pt>
                <c:pt idx="2392">
                  <c:v>38.0</c:v>
                </c:pt>
                <c:pt idx="2393">
                  <c:v>38.0</c:v>
                </c:pt>
                <c:pt idx="2394">
                  <c:v>38.0</c:v>
                </c:pt>
                <c:pt idx="2395">
                  <c:v>38.0</c:v>
                </c:pt>
                <c:pt idx="2396">
                  <c:v>38.0</c:v>
                </c:pt>
                <c:pt idx="2397">
                  <c:v>38.0</c:v>
                </c:pt>
                <c:pt idx="2398">
                  <c:v>38.0</c:v>
                </c:pt>
                <c:pt idx="2399">
                  <c:v>38.0</c:v>
                </c:pt>
                <c:pt idx="2400">
                  <c:v>38.0</c:v>
                </c:pt>
                <c:pt idx="2401">
                  <c:v>38.0</c:v>
                </c:pt>
                <c:pt idx="2402">
                  <c:v>38.0</c:v>
                </c:pt>
                <c:pt idx="2403">
                  <c:v>38.0</c:v>
                </c:pt>
                <c:pt idx="2404">
                  <c:v>38.0</c:v>
                </c:pt>
                <c:pt idx="2405">
                  <c:v>38.0</c:v>
                </c:pt>
                <c:pt idx="2406">
                  <c:v>38.0</c:v>
                </c:pt>
                <c:pt idx="2407">
                  <c:v>38.0</c:v>
                </c:pt>
                <c:pt idx="2408">
                  <c:v>38.0</c:v>
                </c:pt>
                <c:pt idx="2409">
                  <c:v>38.0</c:v>
                </c:pt>
                <c:pt idx="2410">
                  <c:v>38.0</c:v>
                </c:pt>
                <c:pt idx="2411">
                  <c:v>38.0</c:v>
                </c:pt>
                <c:pt idx="2412">
                  <c:v>38.0</c:v>
                </c:pt>
                <c:pt idx="2413">
                  <c:v>38.0</c:v>
                </c:pt>
                <c:pt idx="2414">
                  <c:v>38.0</c:v>
                </c:pt>
                <c:pt idx="2415">
                  <c:v>38.0</c:v>
                </c:pt>
                <c:pt idx="2416">
                  <c:v>38.0</c:v>
                </c:pt>
                <c:pt idx="2417">
                  <c:v>38.0</c:v>
                </c:pt>
                <c:pt idx="2418">
                  <c:v>38.0</c:v>
                </c:pt>
                <c:pt idx="2419">
                  <c:v>38.0</c:v>
                </c:pt>
                <c:pt idx="2420">
                  <c:v>38.0</c:v>
                </c:pt>
                <c:pt idx="2421">
                  <c:v>38.0</c:v>
                </c:pt>
                <c:pt idx="2422">
                  <c:v>38.0</c:v>
                </c:pt>
                <c:pt idx="2423">
                  <c:v>38.0</c:v>
                </c:pt>
                <c:pt idx="2424">
                  <c:v>38.0</c:v>
                </c:pt>
                <c:pt idx="2425">
                  <c:v>38.0</c:v>
                </c:pt>
                <c:pt idx="2426">
                  <c:v>38.0</c:v>
                </c:pt>
                <c:pt idx="2427">
                  <c:v>38.0</c:v>
                </c:pt>
                <c:pt idx="2428">
                  <c:v>38.0</c:v>
                </c:pt>
                <c:pt idx="2429">
                  <c:v>38.0</c:v>
                </c:pt>
                <c:pt idx="2430">
                  <c:v>38.0</c:v>
                </c:pt>
                <c:pt idx="2431">
                  <c:v>39.0</c:v>
                </c:pt>
                <c:pt idx="2432">
                  <c:v>39.0</c:v>
                </c:pt>
                <c:pt idx="2433">
                  <c:v>39.0</c:v>
                </c:pt>
                <c:pt idx="2434">
                  <c:v>39.0</c:v>
                </c:pt>
                <c:pt idx="2435">
                  <c:v>39.0</c:v>
                </c:pt>
                <c:pt idx="2436">
                  <c:v>39.0</c:v>
                </c:pt>
                <c:pt idx="2437">
                  <c:v>39.0</c:v>
                </c:pt>
                <c:pt idx="2438">
                  <c:v>39.0</c:v>
                </c:pt>
                <c:pt idx="2439">
                  <c:v>39.0</c:v>
                </c:pt>
                <c:pt idx="2440">
                  <c:v>39.0</c:v>
                </c:pt>
                <c:pt idx="2441">
                  <c:v>39.0</c:v>
                </c:pt>
                <c:pt idx="2442">
                  <c:v>39.0</c:v>
                </c:pt>
                <c:pt idx="2443">
                  <c:v>39.0</c:v>
                </c:pt>
                <c:pt idx="2444">
                  <c:v>39.0</c:v>
                </c:pt>
                <c:pt idx="2445">
                  <c:v>39.0</c:v>
                </c:pt>
                <c:pt idx="2446">
                  <c:v>39.0</c:v>
                </c:pt>
                <c:pt idx="2447">
                  <c:v>39.0</c:v>
                </c:pt>
                <c:pt idx="2448">
                  <c:v>39.0</c:v>
                </c:pt>
                <c:pt idx="2449">
                  <c:v>39.0</c:v>
                </c:pt>
                <c:pt idx="2450">
                  <c:v>39.0</c:v>
                </c:pt>
                <c:pt idx="2451">
                  <c:v>39.0</c:v>
                </c:pt>
                <c:pt idx="2452">
                  <c:v>39.0</c:v>
                </c:pt>
                <c:pt idx="2453">
                  <c:v>39.0</c:v>
                </c:pt>
                <c:pt idx="2454">
                  <c:v>39.0</c:v>
                </c:pt>
                <c:pt idx="2455">
                  <c:v>39.0</c:v>
                </c:pt>
                <c:pt idx="2456">
                  <c:v>39.0</c:v>
                </c:pt>
                <c:pt idx="2457">
                  <c:v>39.0</c:v>
                </c:pt>
                <c:pt idx="2458">
                  <c:v>39.0</c:v>
                </c:pt>
                <c:pt idx="2459">
                  <c:v>39.0</c:v>
                </c:pt>
                <c:pt idx="2460">
                  <c:v>39.0</c:v>
                </c:pt>
                <c:pt idx="2461">
                  <c:v>39.0</c:v>
                </c:pt>
                <c:pt idx="2462">
                  <c:v>39.0</c:v>
                </c:pt>
                <c:pt idx="2463">
                  <c:v>39.0</c:v>
                </c:pt>
                <c:pt idx="2464">
                  <c:v>39.0</c:v>
                </c:pt>
                <c:pt idx="2465">
                  <c:v>39.0</c:v>
                </c:pt>
                <c:pt idx="2466">
                  <c:v>39.0</c:v>
                </c:pt>
                <c:pt idx="2467">
                  <c:v>39.0</c:v>
                </c:pt>
                <c:pt idx="2468">
                  <c:v>39.0</c:v>
                </c:pt>
                <c:pt idx="2469">
                  <c:v>40.0</c:v>
                </c:pt>
                <c:pt idx="2470">
                  <c:v>40.0</c:v>
                </c:pt>
                <c:pt idx="2471">
                  <c:v>40.0</c:v>
                </c:pt>
                <c:pt idx="2472">
                  <c:v>40.0</c:v>
                </c:pt>
                <c:pt idx="2473">
                  <c:v>40.0</c:v>
                </c:pt>
                <c:pt idx="2474">
                  <c:v>40.0</c:v>
                </c:pt>
                <c:pt idx="2475">
                  <c:v>40.0</c:v>
                </c:pt>
                <c:pt idx="2476">
                  <c:v>40.0</c:v>
                </c:pt>
                <c:pt idx="2477">
                  <c:v>40.0</c:v>
                </c:pt>
                <c:pt idx="2478">
                  <c:v>40.0</c:v>
                </c:pt>
                <c:pt idx="2479">
                  <c:v>40.0</c:v>
                </c:pt>
                <c:pt idx="2480">
                  <c:v>40.0</c:v>
                </c:pt>
                <c:pt idx="2481">
                  <c:v>40.0</c:v>
                </c:pt>
                <c:pt idx="2482">
                  <c:v>40.0</c:v>
                </c:pt>
                <c:pt idx="2483">
                  <c:v>40.0</c:v>
                </c:pt>
                <c:pt idx="2484">
                  <c:v>40.0</c:v>
                </c:pt>
                <c:pt idx="2485">
                  <c:v>40.0</c:v>
                </c:pt>
                <c:pt idx="2486">
                  <c:v>40.0</c:v>
                </c:pt>
                <c:pt idx="2487">
                  <c:v>40.0</c:v>
                </c:pt>
                <c:pt idx="2488">
                  <c:v>40.0</c:v>
                </c:pt>
                <c:pt idx="2489">
                  <c:v>40.0</c:v>
                </c:pt>
                <c:pt idx="2490">
                  <c:v>40.0</c:v>
                </c:pt>
                <c:pt idx="2491">
                  <c:v>40.0</c:v>
                </c:pt>
                <c:pt idx="2492">
                  <c:v>40.0</c:v>
                </c:pt>
                <c:pt idx="2493">
                  <c:v>40.0</c:v>
                </c:pt>
                <c:pt idx="2494">
                  <c:v>40.0</c:v>
                </c:pt>
                <c:pt idx="2495">
                  <c:v>40.0</c:v>
                </c:pt>
                <c:pt idx="2496">
                  <c:v>40.0</c:v>
                </c:pt>
                <c:pt idx="2497">
                  <c:v>40.0</c:v>
                </c:pt>
                <c:pt idx="2498">
                  <c:v>40.0</c:v>
                </c:pt>
                <c:pt idx="2499">
                  <c:v>40.0</c:v>
                </c:pt>
                <c:pt idx="2500">
                  <c:v>40.0</c:v>
                </c:pt>
                <c:pt idx="2501">
                  <c:v>40.0</c:v>
                </c:pt>
                <c:pt idx="2502">
                  <c:v>41.0</c:v>
                </c:pt>
                <c:pt idx="2503">
                  <c:v>41.0</c:v>
                </c:pt>
                <c:pt idx="2504">
                  <c:v>41.0</c:v>
                </c:pt>
                <c:pt idx="2505">
                  <c:v>41.0</c:v>
                </c:pt>
                <c:pt idx="2506">
                  <c:v>41.0</c:v>
                </c:pt>
                <c:pt idx="2507">
                  <c:v>41.0</c:v>
                </c:pt>
                <c:pt idx="2508">
                  <c:v>41.0</c:v>
                </c:pt>
                <c:pt idx="2509">
                  <c:v>41.0</c:v>
                </c:pt>
                <c:pt idx="2510">
                  <c:v>41.0</c:v>
                </c:pt>
                <c:pt idx="2511">
                  <c:v>41.0</c:v>
                </c:pt>
                <c:pt idx="2512">
                  <c:v>41.0</c:v>
                </c:pt>
                <c:pt idx="2513">
                  <c:v>41.0</c:v>
                </c:pt>
                <c:pt idx="2514">
                  <c:v>41.0</c:v>
                </c:pt>
                <c:pt idx="2515">
                  <c:v>41.0</c:v>
                </c:pt>
                <c:pt idx="2516">
                  <c:v>41.0</c:v>
                </c:pt>
                <c:pt idx="2517">
                  <c:v>41.0</c:v>
                </c:pt>
                <c:pt idx="2518">
                  <c:v>41.0</c:v>
                </c:pt>
                <c:pt idx="2519">
                  <c:v>41.0</c:v>
                </c:pt>
                <c:pt idx="2520">
                  <c:v>41.0</c:v>
                </c:pt>
                <c:pt idx="2521">
                  <c:v>41.0</c:v>
                </c:pt>
                <c:pt idx="2522">
                  <c:v>41.0</c:v>
                </c:pt>
                <c:pt idx="2523">
                  <c:v>41.0</c:v>
                </c:pt>
                <c:pt idx="2524">
                  <c:v>41.0</c:v>
                </c:pt>
                <c:pt idx="2525">
                  <c:v>41.0</c:v>
                </c:pt>
                <c:pt idx="2526">
                  <c:v>41.0</c:v>
                </c:pt>
                <c:pt idx="2527">
                  <c:v>41.0</c:v>
                </c:pt>
                <c:pt idx="2528">
                  <c:v>41.0</c:v>
                </c:pt>
                <c:pt idx="2529">
                  <c:v>41.0</c:v>
                </c:pt>
                <c:pt idx="2530">
                  <c:v>41.0</c:v>
                </c:pt>
                <c:pt idx="2531">
                  <c:v>41.0</c:v>
                </c:pt>
                <c:pt idx="2532">
                  <c:v>41.0</c:v>
                </c:pt>
                <c:pt idx="2533">
                  <c:v>41.0</c:v>
                </c:pt>
                <c:pt idx="2534">
                  <c:v>41.0</c:v>
                </c:pt>
                <c:pt idx="2535">
                  <c:v>41.0</c:v>
                </c:pt>
                <c:pt idx="2536">
                  <c:v>42.0</c:v>
                </c:pt>
                <c:pt idx="2537">
                  <c:v>42.0</c:v>
                </c:pt>
                <c:pt idx="2538">
                  <c:v>42.0</c:v>
                </c:pt>
                <c:pt idx="2539">
                  <c:v>42.0</c:v>
                </c:pt>
                <c:pt idx="2540">
                  <c:v>42.0</c:v>
                </c:pt>
                <c:pt idx="2541">
                  <c:v>42.0</c:v>
                </c:pt>
                <c:pt idx="2542">
                  <c:v>42.0</c:v>
                </c:pt>
                <c:pt idx="2543">
                  <c:v>42.0</c:v>
                </c:pt>
                <c:pt idx="2544">
                  <c:v>42.0</c:v>
                </c:pt>
                <c:pt idx="2545">
                  <c:v>42.0</c:v>
                </c:pt>
                <c:pt idx="2546">
                  <c:v>42.0</c:v>
                </c:pt>
                <c:pt idx="2547">
                  <c:v>42.0</c:v>
                </c:pt>
                <c:pt idx="2548">
                  <c:v>42.0</c:v>
                </c:pt>
                <c:pt idx="2549">
                  <c:v>42.0</c:v>
                </c:pt>
                <c:pt idx="2550">
                  <c:v>42.0</c:v>
                </c:pt>
                <c:pt idx="2551">
                  <c:v>42.0</c:v>
                </c:pt>
                <c:pt idx="2552">
                  <c:v>42.0</c:v>
                </c:pt>
                <c:pt idx="2553">
                  <c:v>42.0</c:v>
                </c:pt>
                <c:pt idx="2554">
                  <c:v>42.0</c:v>
                </c:pt>
                <c:pt idx="2555">
                  <c:v>42.0</c:v>
                </c:pt>
                <c:pt idx="2556">
                  <c:v>42.0</c:v>
                </c:pt>
                <c:pt idx="2557">
                  <c:v>42.0</c:v>
                </c:pt>
                <c:pt idx="2558">
                  <c:v>42.0</c:v>
                </c:pt>
                <c:pt idx="2559">
                  <c:v>42.0</c:v>
                </c:pt>
                <c:pt idx="2560">
                  <c:v>42.0</c:v>
                </c:pt>
                <c:pt idx="2561">
                  <c:v>42.0</c:v>
                </c:pt>
                <c:pt idx="2562">
                  <c:v>42.0</c:v>
                </c:pt>
                <c:pt idx="2563">
                  <c:v>42.0</c:v>
                </c:pt>
                <c:pt idx="2564">
                  <c:v>42.0</c:v>
                </c:pt>
                <c:pt idx="2565">
                  <c:v>42.0</c:v>
                </c:pt>
                <c:pt idx="2566">
                  <c:v>42.0</c:v>
                </c:pt>
                <c:pt idx="2567">
                  <c:v>42.0</c:v>
                </c:pt>
                <c:pt idx="2568">
                  <c:v>42.0</c:v>
                </c:pt>
                <c:pt idx="2569">
                  <c:v>42.0</c:v>
                </c:pt>
                <c:pt idx="2570">
                  <c:v>42.0</c:v>
                </c:pt>
                <c:pt idx="2571">
                  <c:v>42.0</c:v>
                </c:pt>
                <c:pt idx="2572">
                  <c:v>42.0</c:v>
                </c:pt>
                <c:pt idx="2573">
                  <c:v>42.0</c:v>
                </c:pt>
                <c:pt idx="2574">
                  <c:v>42.0</c:v>
                </c:pt>
                <c:pt idx="2575">
                  <c:v>42.0</c:v>
                </c:pt>
                <c:pt idx="2576">
                  <c:v>42.0</c:v>
                </c:pt>
                <c:pt idx="2577">
                  <c:v>42.0</c:v>
                </c:pt>
                <c:pt idx="2578">
                  <c:v>42.0</c:v>
                </c:pt>
                <c:pt idx="2579">
                  <c:v>42.0</c:v>
                </c:pt>
                <c:pt idx="2580">
                  <c:v>42.0</c:v>
                </c:pt>
                <c:pt idx="2581">
                  <c:v>42.0</c:v>
                </c:pt>
                <c:pt idx="2582">
                  <c:v>42.0</c:v>
                </c:pt>
                <c:pt idx="2583">
                  <c:v>42.0</c:v>
                </c:pt>
                <c:pt idx="2584">
                  <c:v>42.0</c:v>
                </c:pt>
                <c:pt idx="2585">
                  <c:v>43.0</c:v>
                </c:pt>
                <c:pt idx="2586">
                  <c:v>43.0</c:v>
                </c:pt>
                <c:pt idx="2587">
                  <c:v>43.0</c:v>
                </c:pt>
                <c:pt idx="2588">
                  <c:v>43.0</c:v>
                </c:pt>
                <c:pt idx="2589">
                  <c:v>43.0</c:v>
                </c:pt>
                <c:pt idx="2590">
                  <c:v>43.0</c:v>
                </c:pt>
                <c:pt idx="2591">
                  <c:v>43.0</c:v>
                </c:pt>
                <c:pt idx="2592">
                  <c:v>43.0</c:v>
                </c:pt>
                <c:pt idx="2593">
                  <c:v>43.0</c:v>
                </c:pt>
                <c:pt idx="2594">
                  <c:v>43.0</c:v>
                </c:pt>
                <c:pt idx="2595">
                  <c:v>43.0</c:v>
                </c:pt>
                <c:pt idx="2596">
                  <c:v>43.0</c:v>
                </c:pt>
                <c:pt idx="2597">
                  <c:v>43.0</c:v>
                </c:pt>
                <c:pt idx="2598">
                  <c:v>43.0</c:v>
                </c:pt>
                <c:pt idx="2599">
                  <c:v>43.0</c:v>
                </c:pt>
                <c:pt idx="2600">
                  <c:v>43.0</c:v>
                </c:pt>
                <c:pt idx="2601">
                  <c:v>43.0</c:v>
                </c:pt>
                <c:pt idx="2602">
                  <c:v>43.0</c:v>
                </c:pt>
                <c:pt idx="2603">
                  <c:v>43.0</c:v>
                </c:pt>
                <c:pt idx="2604">
                  <c:v>43.0</c:v>
                </c:pt>
                <c:pt idx="2605">
                  <c:v>43.0</c:v>
                </c:pt>
                <c:pt idx="2606">
                  <c:v>43.0</c:v>
                </c:pt>
                <c:pt idx="2607">
                  <c:v>43.0</c:v>
                </c:pt>
                <c:pt idx="2608">
                  <c:v>43.0</c:v>
                </c:pt>
                <c:pt idx="2609">
                  <c:v>43.0</c:v>
                </c:pt>
                <c:pt idx="2610">
                  <c:v>43.0</c:v>
                </c:pt>
                <c:pt idx="2611">
                  <c:v>43.0</c:v>
                </c:pt>
                <c:pt idx="2612">
                  <c:v>43.0</c:v>
                </c:pt>
                <c:pt idx="2613">
                  <c:v>43.0</c:v>
                </c:pt>
                <c:pt idx="2614">
                  <c:v>43.0</c:v>
                </c:pt>
                <c:pt idx="2615">
                  <c:v>43.0</c:v>
                </c:pt>
                <c:pt idx="2616">
                  <c:v>43.0</c:v>
                </c:pt>
                <c:pt idx="2617">
                  <c:v>43.0</c:v>
                </c:pt>
                <c:pt idx="2618">
                  <c:v>43.0</c:v>
                </c:pt>
                <c:pt idx="2619">
                  <c:v>43.0</c:v>
                </c:pt>
                <c:pt idx="2620">
                  <c:v>43.0</c:v>
                </c:pt>
                <c:pt idx="2621">
                  <c:v>43.0</c:v>
                </c:pt>
                <c:pt idx="2622">
                  <c:v>43.0</c:v>
                </c:pt>
                <c:pt idx="2623">
                  <c:v>43.0</c:v>
                </c:pt>
                <c:pt idx="2624">
                  <c:v>43.0</c:v>
                </c:pt>
                <c:pt idx="2625">
                  <c:v>44.0</c:v>
                </c:pt>
                <c:pt idx="2626">
                  <c:v>44.0</c:v>
                </c:pt>
                <c:pt idx="2627">
                  <c:v>44.0</c:v>
                </c:pt>
                <c:pt idx="2628">
                  <c:v>44.0</c:v>
                </c:pt>
                <c:pt idx="2629">
                  <c:v>44.0</c:v>
                </c:pt>
                <c:pt idx="2630">
                  <c:v>44.0</c:v>
                </c:pt>
                <c:pt idx="2631">
                  <c:v>44.0</c:v>
                </c:pt>
                <c:pt idx="2632">
                  <c:v>44.0</c:v>
                </c:pt>
                <c:pt idx="2633">
                  <c:v>44.0</c:v>
                </c:pt>
                <c:pt idx="2634">
                  <c:v>44.0</c:v>
                </c:pt>
                <c:pt idx="2635">
                  <c:v>44.0</c:v>
                </c:pt>
                <c:pt idx="2636">
                  <c:v>44.0</c:v>
                </c:pt>
                <c:pt idx="2637">
                  <c:v>44.0</c:v>
                </c:pt>
                <c:pt idx="2638">
                  <c:v>44.0</c:v>
                </c:pt>
                <c:pt idx="2639">
                  <c:v>44.0</c:v>
                </c:pt>
                <c:pt idx="2640">
                  <c:v>44.0</c:v>
                </c:pt>
                <c:pt idx="2641">
                  <c:v>44.0</c:v>
                </c:pt>
                <c:pt idx="2642">
                  <c:v>44.0</c:v>
                </c:pt>
                <c:pt idx="2643">
                  <c:v>44.0</c:v>
                </c:pt>
                <c:pt idx="2644">
                  <c:v>44.0</c:v>
                </c:pt>
                <c:pt idx="2645">
                  <c:v>44.0</c:v>
                </c:pt>
                <c:pt idx="2646">
                  <c:v>44.0</c:v>
                </c:pt>
                <c:pt idx="2647">
                  <c:v>44.0</c:v>
                </c:pt>
                <c:pt idx="2648">
                  <c:v>44.0</c:v>
                </c:pt>
                <c:pt idx="2649">
                  <c:v>44.0</c:v>
                </c:pt>
                <c:pt idx="2650">
                  <c:v>44.0</c:v>
                </c:pt>
                <c:pt idx="2651">
                  <c:v>44.0</c:v>
                </c:pt>
                <c:pt idx="2652">
                  <c:v>44.0</c:v>
                </c:pt>
                <c:pt idx="2653">
                  <c:v>44.0</c:v>
                </c:pt>
                <c:pt idx="2654">
                  <c:v>44.0</c:v>
                </c:pt>
                <c:pt idx="2655">
                  <c:v>44.0</c:v>
                </c:pt>
                <c:pt idx="2656">
                  <c:v>44.0</c:v>
                </c:pt>
                <c:pt idx="2657">
                  <c:v>44.0</c:v>
                </c:pt>
                <c:pt idx="2658">
                  <c:v>44.0</c:v>
                </c:pt>
                <c:pt idx="2659">
                  <c:v>44.0</c:v>
                </c:pt>
                <c:pt idx="2660">
                  <c:v>44.0</c:v>
                </c:pt>
                <c:pt idx="2661">
                  <c:v>44.0</c:v>
                </c:pt>
                <c:pt idx="2662">
                  <c:v>44.0</c:v>
                </c:pt>
                <c:pt idx="2663">
                  <c:v>44.0</c:v>
                </c:pt>
                <c:pt idx="2664">
                  <c:v>44.0</c:v>
                </c:pt>
                <c:pt idx="2665">
                  <c:v>44.0</c:v>
                </c:pt>
                <c:pt idx="2666">
                  <c:v>45.0</c:v>
                </c:pt>
                <c:pt idx="2667">
                  <c:v>45.0</c:v>
                </c:pt>
                <c:pt idx="2668">
                  <c:v>45.0</c:v>
                </c:pt>
                <c:pt idx="2669">
                  <c:v>45.0</c:v>
                </c:pt>
                <c:pt idx="2670">
                  <c:v>45.0</c:v>
                </c:pt>
                <c:pt idx="2671">
                  <c:v>45.0</c:v>
                </c:pt>
                <c:pt idx="2672">
                  <c:v>45.0</c:v>
                </c:pt>
                <c:pt idx="2673">
                  <c:v>45.0</c:v>
                </c:pt>
                <c:pt idx="2674">
                  <c:v>45.0</c:v>
                </c:pt>
                <c:pt idx="2675">
                  <c:v>45.0</c:v>
                </c:pt>
                <c:pt idx="2676">
                  <c:v>45.0</c:v>
                </c:pt>
                <c:pt idx="2677">
                  <c:v>45.0</c:v>
                </c:pt>
                <c:pt idx="2678">
                  <c:v>45.0</c:v>
                </c:pt>
                <c:pt idx="2679">
                  <c:v>45.0</c:v>
                </c:pt>
                <c:pt idx="2680">
                  <c:v>45.0</c:v>
                </c:pt>
                <c:pt idx="2681">
                  <c:v>45.0</c:v>
                </c:pt>
                <c:pt idx="2682">
                  <c:v>45.0</c:v>
                </c:pt>
                <c:pt idx="2683">
                  <c:v>45.0</c:v>
                </c:pt>
                <c:pt idx="2684">
                  <c:v>45.0</c:v>
                </c:pt>
                <c:pt idx="2685">
                  <c:v>45.0</c:v>
                </c:pt>
                <c:pt idx="2686">
                  <c:v>45.0</c:v>
                </c:pt>
                <c:pt idx="2687">
                  <c:v>45.0</c:v>
                </c:pt>
                <c:pt idx="2688">
                  <c:v>45.0</c:v>
                </c:pt>
                <c:pt idx="2689">
                  <c:v>45.0</c:v>
                </c:pt>
                <c:pt idx="2690">
                  <c:v>45.0</c:v>
                </c:pt>
                <c:pt idx="2691">
                  <c:v>45.0</c:v>
                </c:pt>
                <c:pt idx="2692">
                  <c:v>45.0</c:v>
                </c:pt>
                <c:pt idx="2693">
                  <c:v>45.0</c:v>
                </c:pt>
                <c:pt idx="2694">
                  <c:v>45.0</c:v>
                </c:pt>
                <c:pt idx="2695">
                  <c:v>45.0</c:v>
                </c:pt>
                <c:pt idx="2696">
                  <c:v>45.0</c:v>
                </c:pt>
                <c:pt idx="2697">
                  <c:v>46.0</c:v>
                </c:pt>
                <c:pt idx="2698">
                  <c:v>46.0</c:v>
                </c:pt>
                <c:pt idx="2699">
                  <c:v>46.0</c:v>
                </c:pt>
                <c:pt idx="2700">
                  <c:v>46.0</c:v>
                </c:pt>
                <c:pt idx="2701">
                  <c:v>46.0</c:v>
                </c:pt>
                <c:pt idx="2702">
                  <c:v>46.0</c:v>
                </c:pt>
                <c:pt idx="2703">
                  <c:v>46.0</c:v>
                </c:pt>
                <c:pt idx="2704">
                  <c:v>46.0</c:v>
                </c:pt>
                <c:pt idx="2705">
                  <c:v>46.0</c:v>
                </c:pt>
                <c:pt idx="2706">
                  <c:v>46.0</c:v>
                </c:pt>
                <c:pt idx="2707">
                  <c:v>46.0</c:v>
                </c:pt>
                <c:pt idx="2708">
                  <c:v>46.0</c:v>
                </c:pt>
                <c:pt idx="2709">
                  <c:v>46.0</c:v>
                </c:pt>
                <c:pt idx="2710">
                  <c:v>46.0</c:v>
                </c:pt>
                <c:pt idx="2711">
                  <c:v>46.0</c:v>
                </c:pt>
                <c:pt idx="2712">
                  <c:v>46.0</c:v>
                </c:pt>
                <c:pt idx="2713">
                  <c:v>46.0</c:v>
                </c:pt>
                <c:pt idx="2714">
                  <c:v>46.0</c:v>
                </c:pt>
                <c:pt idx="2715">
                  <c:v>46.0</c:v>
                </c:pt>
                <c:pt idx="2716">
                  <c:v>46.0</c:v>
                </c:pt>
                <c:pt idx="2717">
                  <c:v>46.0</c:v>
                </c:pt>
                <c:pt idx="2718">
                  <c:v>46.0</c:v>
                </c:pt>
                <c:pt idx="2719">
                  <c:v>46.0</c:v>
                </c:pt>
                <c:pt idx="2720">
                  <c:v>46.0</c:v>
                </c:pt>
                <c:pt idx="2721">
                  <c:v>46.0</c:v>
                </c:pt>
                <c:pt idx="2722">
                  <c:v>46.0</c:v>
                </c:pt>
                <c:pt idx="2723">
                  <c:v>46.0</c:v>
                </c:pt>
                <c:pt idx="2724">
                  <c:v>46.0</c:v>
                </c:pt>
                <c:pt idx="2725">
                  <c:v>46.0</c:v>
                </c:pt>
                <c:pt idx="2726">
                  <c:v>46.0</c:v>
                </c:pt>
                <c:pt idx="2727">
                  <c:v>46.0</c:v>
                </c:pt>
                <c:pt idx="2728">
                  <c:v>46.0</c:v>
                </c:pt>
                <c:pt idx="2729">
                  <c:v>46.0</c:v>
                </c:pt>
                <c:pt idx="2730">
                  <c:v>46.0</c:v>
                </c:pt>
                <c:pt idx="2731">
                  <c:v>46.0</c:v>
                </c:pt>
                <c:pt idx="2732">
                  <c:v>46.0</c:v>
                </c:pt>
                <c:pt idx="2733">
                  <c:v>47.0</c:v>
                </c:pt>
                <c:pt idx="2734">
                  <c:v>47.0</c:v>
                </c:pt>
                <c:pt idx="2735">
                  <c:v>47.0</c:v>
                </c:pt>
                <c:pt idx="2736">
                  <c:v>47.0</c:v>
                </c:pt>
                <c:pt idx="2737">
                  <c:v>47.0</c:v>
                </c:pt>
                <c:pt idx="2738">
                  <c:v>47.0</c:v>
                </c:pt>
                <c:pt idx="2739">
                  <c:v>47.0</c:v>
                </c:pt>
                <c:pt idx="2740">
                  <c:v>47.0</c:v>
                </c:pt>
                <c:pt idx="2741">
                  <c:v>47.0</c:v>
                </c:pt>
                <c:pt idx="2742">
                  <c:v>47.0</c:v>
                </c:pt>
                <c:pt idx="2743">
                  <c:v>47.0</c:v>
                </c:pt>
                <c:pt idx="2744">
                  <c:v>47.0</c:v>
                </c:pt>
                <c:pt idx="2745">
                  <c:v>47.0</c:v>
                </c:pt>
                <c:pt idx="2746">
                  <c:v>47.0</c:v>
                </c:pt>
                <c:pt idx="2747">
                  <c:v>47.0</c:v>
                </c:pt>
                <c:pt idx="2748">
                  <c:v>47.0</c:v>
                </c:pt>
                <c:pt idx="2749">
                  <c:v>47.0</c:v>
                </c:pt>
                <c:pt idx="2750">
                  <c:v>47.0</c:v>
                </c:pt>
                <c:pt idx="2751">
                  <c:v>47.0</c:v>
                </c:pt>
                <c:pt idx="2752">
                  <c:v>47.0</c:v>
                </c:pt>
                <c:pt idx="2753">
                  <c:v>47.0</c:v>
                </c:pt>
                <c:pt idx="2754">
                  <c:v>47.0</c:v>
                </c:pt>
                <c:pt idx="2755">
                  <c:v>47.0</c:v>
                </c:pt>
                <c:pt idx="2756">
                  <c:v>47.0</c:v>
                </c:pt>
                <c:pt idx="2757">
                  <c:v>47.0</c:v>
                </c:pt>
                <c:pt idx="2758">
                  <c:v>47.0</c:v>
                </c:pt>
                <c:pt idx="2759">
                  <c:v>47.0</c:v>
                </c:pt>
                <c:pt idx="2760">
                  <c:v>47.0</c:v>
                </c:pt>
                <c:pt idx="2761">
                  <c:v>47.0</c:v>
                </c:pt>
                <c:pt idx="2762">
                  <c:v>47.0</c:v>
                </c:pt>
                <c:pt idx="2763">
                  <c:v>47.0</c:v>
                </c:pt>
                <c:pt idx="2764">
                  <c:v>47.0</c:v>
                </c:pt>
                <c:pt idx="2765">
                  <c:v>47.0</c:v>
                </c:pt>
                <c:pt idx="2766">
                  <c:v>47.0</c:v>
                </c:pt>
                <c:pt idx="2767">
                  <c:v>47.0</c:v>
                </c:pt>
                <c:pt idx="2768">
                  <c:v>47.0</c:v>
                </c:pt>
                <c:pt idx="2769">
                  <c:v>47.0</c:v>
                </c:pt>
                <c:pt idx="2770">
                  <c:v>47.0</c:v>
                </c:pt>
                <c:pt idx="2771">
                  <c:v>47.0</c:v>
                </c:pt>
                <c:pt idx="2772">
                  <c:v>47.0</c:v>
                </c:pt>
                <c:pt idx="2773">
                  <c:v>47.0</c:v>
                </c:pt>
                <c:pt idx="2774">
                  <c:v>47.0</c:v>
                </c:pt>
                <c:pt idx="2775">
                  <c:v>48.0</c:v>
                </c:pt>
                <c:pt idx="2776">
                  <c:v>48.0</c:v>
                </c:pt>
                <c:pt idx="2777">
                  <c:v>48.0</c:v>
                </c:pt>
                <c:pt idx="2778">
                  <c:v>48.0</c:v>
                </c:pt>
                <c:pt idx="2779">
                  <c:v>48.0</c:v>
                </c:pt>
                <c:pt idx="2780">
                  <c:v>48.0</c:v>
                </c:pt>
                <c:pt idx="2781">
                  <c:v>48.0</c:v>
                </c:pt>
                <c:pt idx="2782">
                  <c:v>48.0</c:v>
                </c:pt>
                <c:pt idx="2783">
                  <c:v>48.0</c:v>
                </c:pt>
                <c:pt idx="2784">
                  <c:v>48.0</c:v>
                </c:pt>
                <c:pt idx="2785">
                  <c:v>48.0</c:v>
                </c:pt>
                <c:pt idx="2786">
                  <c:v>48.0</c:v>
                </c:pt>
                <c:pt idx="2787">
                  <c:v>48.0</c:v>
                </c:pt>
                <c:pt idx="2788">
                  <c:v>48.0</c:v>
                </c:pt>
                <c:pt idx="2789">
                  <c:v>48.0</c:v>
                </c:pt>
                <c:pt idx="2790">
                  <c:v>48.0</c:v>
                </c:pt>
                <c:pt idx="2791">
                  <c:v>48.0</c:v>
                </c:pt>
                <c:pt idx="2792">
                  <c:v>48.0</c:v>
                </c:pt>
                <c:pt idx="2793">
                  <c:v>48.0</c:v>
                </c:pt>
                <c:pt idx="2794">
                  <c:v>48.0</c:v>
                </c:pt>
                <c:pt idx="2795">
                  <c:v>48.0</c:v>
                </c:pt>
                <c:pt idx="2796">
                  <c:v>48.0</c:v>
                </c:pt>
                <c:pt idx="2797">
                  <c:v>48.0</c:v>
                </c:pt>
                <c:pt idx="2798">
                  <c:v>48.0</c:v>
                </c:pt>
                <c:pt idx="2799">
                  <c:v>48.0</c:v>
                </c:pt>
                <c:pt idx="2800">
                  <c:v>48.0</c:v>
                </c:pt>
                <c:pt idx="2801">
                  <c:v>48.0</c:v>
                </c:pt>
                <c:pt idx="2802">
                  <c:v>48.0</c:v>
                </c:pt>
                <c:pt idx="2803">
                  <c:v>48.0</c:v>
                </c:pt>
                <c:pt idx="2804">
                  <c:v>48.0</c:v>
                </c:pt>
                <c:pt idx="2805">
                  <c:v>48.0</c:v>
                </c:pt>
                <c:pt idx="2806">
                  <c:v>49.0</c:v>
                </c:pt>
                <c:pt idx="2807">
                  <c:v>49.0</c:v>
                </c:pt>
                <c:pt idx="2808">
                  <c:v>49.0</c:v>
                </c:pt>
                <c:pt idx="2809">
                  <c:v>49.0</c:v>
                </c:pt>
                <c:pt idx="2810">
                  <c:v>49.0</c:v>
                </c:pt>
                <c:pt idx="2811">
                  <c:v>49.0</c:v>
                </c:pt>
                <c:pt idx="2812">
                  <c:v>49.0</c:v>
                </c:pt>
                <c:pt idx="2813">
                  <c:v>49.0</c:v>
                </c:pt>
                <c:pt idx="2814">
                  <c:v>49.0</c:v>
                </c:pt>
                <c:pt idx="2815">
                  <c:v>49.0</c:v>
                </c:pt>
                <c:pt idx="2816">
                  <c:v>49.0</c:v>
                </c:pt>
                <c:pt idx="2817">
                  <c:v>49.0</c:v>
                </c:pt>
                <c:pt idx="2818">
                  <c:v>49.0</c:v>
                </c:pt>
                <c:pt idx="2819">
                  <c:v>49.0</c:v>
                </c:pt>
                <c:pt idx="2820">
                  <c:v>49.0</c:v>
                </c:pt>
                <c:pt idx="2821">
                  <c:v>49.0</c:v>
                </c:pt>
                <c:pt idx="2822">
                  <c:v>49.0</c:v>
                </c:pt>
                <c:pt idx="2823">
                  <c:v>49.0</c:v>
                </c:pt>
                <c:pt idx="2824">
                  <c:v>49.0</c:v>
                </c:pt>
                <c:pt idx="2825">
                  <c:v>49.0</c:v>
                </c:pt>
                <c:pt idx="2826">
                  <c:v>49.0</c:v>
                </c:pt>
                <c:pt idx="2827">
                  <c:v>49.0</c:v>
                </c:pt>
                <c:pt idx="2828">
                  <c:v>49.0</c:v>
                </c:pt>
                <c:pt idx="2829">
                  <c:v>49.0</c:v>
                </c:pt>
                <c:pt idx="2830">
                  <c:v>49.0</c:v>
                </c:pt>
                <c:pt idx="2831">
                  <c:v>49.0</c:v>
                </c:pt>
                <c:pt idx="2832">
                  <c:v>49.0</c:v>
                </c:pt>
                <c:pt idx="2833">
                  <c:v>49.0</c:v>
                </c:pt>
                <c:pt idx="2834">
                  <c:v>49.0</c:v>
                </c:pt>
                <c:pt idx="2835">
                  <c:v>49.0</c:v>
                </c:pt>
                <c:pt idx="2836">
                  <c:v>49.0</c:v>
                </c:pt>
                <c:pt idx="2837">
                  <c:v>49.0</c:v>
                </c:pt>
                <c:pt idx="2838">
                  <c:v>49.0</c:v>
                </c:pt>
                <c:pt idx="2839">
                  <c:v>49.0</c:v>
                </c:pt>
                <c:pt idx="2840">
                  <c:v>50.0</c:v>
                </c:pt>
                <c:pt idx="2841">
                  <c:v>50.0</c:v>
                </c:pt>
                <c:pt idx="2842">
                  <c:v>50.0</c:v>
                </c:pt>
                <c:pt idx="2843">
                  <c:v>50.0</c:v>
                </c:pt>
                <c:pt idx="2844">
                  <c:v>50.0</c:v>
                </c:pt>
                <c:pt idx="2845">
                  <c:v>50.0</c:v>
                </c:pt>
                <c:pt idx="2846">
                  <c:v>50.0</c:v>
                </c:pt>
                <c:pt idx="2847">
                  <c:v>50.0</c:v>
                </c:pt>
                <c:pt idx="2848">
                  <c:v>50.0</c:v>
                </c:pt>
                <c:pt idx="2849">
                  <c:v>50.0</c:v>
                </c:pt>
                <c:pt idx="2850">
                  <c:v>50.0</c:v>
                </c:pt>
                <c:pt idx="2851">
                  <c:v>50.0</c:v>
                </c:pt>
                <c:pt idx="2852">
                  <c:v>50.0</c:v>
                </c:pt>
                <c:pt idx="2853">
                  <c:v>50.0</c:v>
                </c:pt>
                <c:pt idx="2854">
                  <c:v>50.0</c:v>
                </c:pt>
                <c:pt idx="2855">
                  <c:v>50.0</c:v>
                </c:pt>
                <c:pt idx="2856">
                  <c:v>50.0</c:v>
                </c:pt>
                <c:pt idx="2857">
                  <c:v>50.0</c:v>
                </c:pt>
                <c:pt idx="2858">
                  <c:v>50.0</c:v>
                </c:pt>
                <c:pt idx="2859">
                  <c:v>50.0</c:v>
                </c:pt>
                <c:pt idx="2860">
                  <c:v>50.0</c:v>
                </c:pt>
                <c:pt idx="2861">
                  <c:v>50.0</c:v>
                </c:pt>
                <c:pt idx="2862">
                  <c:v>50.0</c:v>
                </c:pt>
                <c:pt idx="2863">
                  <c:v>50.0</c:v>
                </c:pt>
                <c:pt idx="2864">
                  <c:v>50.0</c:v>
                </c:pt>
                <c:pt idx="2865">
                  <c:v>50.0</c:v>
                </c:pt>
                <c:pt idx="2866">
                  <c:v>50.0</c:v>
                </c:pt>
                <c:pt idx="2867">
                  <c:v>50.0</c:v>
                </c:pt>
                <c:pt idx="2868">
                  <c:v>50.0</c:v>
                </c:pt>
                <c:pt idx="2869">
                  <c:v>51.0</c:v>
                </c:pt>
                <c:pt idx="2870">
                  <c:v>51.0</c:v>
                </c:pt>
                <c:pt idx="2871">
                  <c:v>51.0</c:v>
                </c:pt>
                <c:pt idx="2872">
                  <c:v>51.0</c:v>
                </c:pt>
                <c:pt idx="2873">
                  <c:v>51.0</c:v>
                </c:pt>
                <c:pt idx="2874">
                  <c:v>51.0</c:v>
                </c:pt>
                <c:pt idx="2875">
                  <c:v>51.0</c:v>
                </c:pt>
                <c:pt idx="2876">
                  <c:v>51.0</c:v>
                </c:pt>
                <c:pt idx="2877">
                  <c:v>51.0</c:v>
                </c:pt>
                <c:pt idx="2878">
                  <c:v>51.0</c:v>
                </c:pt>
                <c:pt idx="2879">
                  <c:v>51.0</c:v>
                </c:pt>
                <c:pt idx="2880">
                  <c:v>51.0</c:v>
                </c:pt>
                <c:pt idx="2881">
                  <c:v>51.0</c:v>
                </c:pt>
                <c:pt idx="2882">
                  <c:v>51.0</c:v>
                </c:pt>
                <c:pt idx="2883">
                  <c:v>51.0</c:v>
                </c:pt>
                <c:pt idx="2884">
                  <c:v>51.0</c:v>
                </c:pt>
                <c:pt idx="2885">
                  <c:v>51.0</c:v>
                </c:pt>
                <c:pt idx="2886">
                  <c:v>51.0</c:v>
                </c:pt>
                <c:pt idx="2887">
                  <c:v>51.0</c:v>
                </c:pt>
                <c:pt idx="2888">
                  <c:v>51.0</c:v>
                </c:pt>
                <c:pt idx="2889">
                  <c:v>51.0</c:v>
                </c:pt>
                <c:pt idx="2890">
                  <c:v>51.0</c:v>
                </c:pt>
                <c:pt idx="2891">
                  <c:v>51.0</c:v>
                </c:pt>
                <c:pt idx="2892">
                  <c:v>51.0</c:v>
                </c:pt>
                <c:pt idx="2893">
                  <c:v>51.0</c:v>
                </c:pt>
                <c:pt idx="2894">
                  <c:v>51.0</c:v>
                </c:pt>
                <c:pt idx="2895">
                  <c:v>51.0</c:v>
                </c:pt>
                <c:pt idx="2896">
                  <c:v>51.0</c:v>
                </c:pt>
                <c:pt idx="2897">
                  <c:v>51.0</c:v>
                </c:pt>
                <c:pt idx="2898">
                  <c:v>51.0</c:v>
                </c:pt>
                <c:pt idx="2899">
                  <c:v>51.0</c:v>
                </c:pt>
                <c:pt idx="2900">
                  <c:v>51.0</c:v>
                </c:pt>
                <c:pt idx="2901">
                  <c:v>52.0</c:v>
                </c:pt>
                <c:pt idx="2902">
                  <c:v>52.0</c:v>
                </c:pt>
                <c:pt idx="2903">
                  <c:v>52.0</c:v>
                </c:pt>
                <c:pt idx="2904">
                  <c:v>52.0</c:v>
                </c:pt>
                <c:pt idx="2905">
                  <c:v>52.0</c:v>
                </c:pt>
                <c:pt idx="2906">
                  <c:v>52.0</c:v>
                </c:pt>
                <c:pt idx="2907">
                  <c:v>52.0</c:v>
                </c:pt>
                <c:pt idx="2908">
                  <c:v>52.0</c:v>
                </c:pt>
                <c:pt idx="2909">
                  <c:v>52.0</c:v>
                </c:pt>
                <c:pt idx="2910">
                  <c:v>52.0</c:v>
                </c:pt>
                <c:pt idx="2911">
                  <c:v>52.0</c:v>
                </c:pt>
                <c:pt idx="2912">
                  <c:v>52.0</c:v>
                </c:pt>
                <c:pt idx="2913">
                  <c:v>52.0</c:v>
                </c:pt>
                <c:pt idx="2914">
                  <c:v>52.0</c:v>
                </c:pt>
                <c:pt idx="2915">
                  <c:v>52.0</c:v>
                </c:pt>
                <c:pt idx="2916">
                  <c:v>52.0</c:v>
                </c:pt>
                <c:pt idx="2917">
                  <c:v>52.0</c:v>
                </c:pt>
                <c:pt idx="2918">
                  <c:v>52.0</c:v>
                </c:pt>
                <c:pt idx="2919">
                  <c:v>52.0</c:v>
                </c:pt>
                <c:pt idx="2920">
                  <c:v>52.0</c:v>
                </c:pt>
                <c:pt idx="2921">
                  <c:v>52.0</c:v>
                </c:pt>
                <c:pt idx="2922">
                  <c:v>52.0</c:v>
                </c:pt>
                <c:pt idx="2923">
                  <c:v>52.0</c:v>
                </c:pt>
                <c:pt idx="2924">
                  <c:v>52.0</c:v>
                </c:pt>
                <c:pt idx="2925">
                  <c:v>52.0</c:v>
                </c:pt>
                <c:pt idx="2926">
                  <c:v>52.0</c:v>
                </c:pt>
                <c:pt idx="2927">
                  <c:v>52.0</c:v>
                </c:pt>
                <c:pt idx="2928">
                  <c:v>52.0</c:v>
                </c:pt>
                <c:pt idx="2929">
                  <c:v>52.0</c:v>
                </c:pt>
                <c:pt idx="2930">
                  <c:v>52.0</c:v>
                </c:pt>
                <c:pt idx="2931">
                  <c:v>53.0</c:v>
                </c:pt>
                <c:pt idx="2932">
                  <c:v>53.0</c:v>
                </c:pt>
                <c:pt idx="2933">
                  <c:v>53.0</c:v>
                </c:pt>
                <c:pt idx="2934">
                  <c:v>53.0</c:v>
                </c:pt>
                <c:pt idx="2935">
                  <c:v>53.0</c:v>
                </c:pt>
                <c:pt idx="2936">
                  <c:v>53.0</c:v>
                </c:pt>
                <c:pt idx="2937">
                  <c:v>53.0</c:v>
                </c:pt>
                <c:pt idx="2938">
                  <c:v>53.0</c:v>
                </c:pt>
                <c:pt idx="2939">
                  <c:v>53.0</c:v>
                </c:pt>
                <c:pt idx="2940">
                  <c:v>53.0</c:v>
                </c:pt>
                <c:pt idx="2941">
                  <c:v>53.0</c:v>
                </c:pt>
                <c:pt idx="2942">
                  <c:v>53.0</c:v>
                </c:pt>
                <c:pt idx="2943">
                  <c:v>53.0</c:v>
                </c:pt>
                <c:pt idx="2944">
                  <c:v>53.0</c:v>
                </c:pt>
                <c:pt idx="2945">
                  <c:v>53.0</c:v>
                </c:pt>
                <c:pt idx="2946">
                  <c:v>53.0</c:v>
                </c:pt>
                <c:pt idx="2947">
                  <c:v>53.0</c:v>
                </c:pt>
                <c:pt idx="2948">
                  <c:v>53.0</c:v>
                </c:pt>
                <c:pt idx="2949">
                  <c:v>53.0</c:v>
                </c:pt>
                <c:pt idx="2950">
                  <c:v>53.0</c:v>
                </c:pt>
                <c:pt idx="2951">
                  <c:v>53.0</c:v>
                </c:pt>
                <c:pt idx="2952">
                  <c:v>53.0</c:v>
                </c:pt>
                <c:pt idx="2953">
                  <c:v>53.0</c:v>
                </c:pt>
                <c:pt idx="2954">
                  <c:v>53.0</c:v>
                </c:pt>
                <c:pt idx="2955">
                  <c:v>53.0</c:v>
                </c:pt>
                <c:pt idx="2956">
                  <c:v>53.0</c:v>
                </c:pt>
                <c:pt idx="2957">
                  <c:v>53.0</c:v>
                </c:pt>
                <c:pt idx="2958">
                  <c:v>53.0</c:v>
                </c:pt>
                <c:pt idx="2959">
                  <c:v>53.0</c:v>
                </c:pt>
                <c:pt idx="2960">
                  <c:v>53.0</c:v>
                </c:pt>
                <c:pt idx="2961">
                  <c:v>53.0</c:v>
                </c:pt>
                <c:pt idx="2962">
                  <c:v>53.0</c:v>
                </c:pt>
                <c:pt idx="2963">
                  <c:v>53.0</c:v>
                </c:pt>
                <c:pt idx="2964">
                  <c:v>53.0</c:v>
                </c:pt>
                <c:pt idx="2965">
                  <c:v>53.0</c:v>
                </c:pt>
                <c:pt idx="2966">
                  <c:v>54.0</c:v>
                </c:pt>
                <c:pt idx="2967">
                  <c:v>54.0</c:v>
                </c:pt>
                <c:pt idx="2968">
                  <c:v>54.0</c:v>
                </c:pt>
                <c:pt idx="2969">
                  <c:v>54.0</c:v>
                </c:pt>
                <c:pt idx="2970">
                  <c:v>54.0</c:v>
                </c:pt>
                <c:pt idx="2971">
                  <c:v>54.0</c:v>
                </c:pt>
                <c:pt idx="2972">
                  <c:v>54.0</c:v>
                </c:pt>
                <c:pt idx="2973">
                  <c:v>54.0</c:v>
                </c:pt>
                <c:pt idx="2974">
                  <c:v>54.0</c:v>
                </c:pt>
                <c:pt idx="2975">
                  <c:v>54.0</c:v>
                </c:pt>
                <c:pt idx="2976">
                  <c:v>54.0</c:v>
                </c:pt>
                <c:pt idx="2977">
                  <c:v>54.0</c:v>
                </c:pt>
                <c:pt idx="2978">
                  <c:v>54.0</c:v>
                </c:pt>
                <c:pt idx="2979">
                  <c:v>54.0</c:v>
                </c:pt>
                <c:pt idx="2980">
                  <c:v>54.0</c:v>
                </c:pt>
                <c:pt idx="2981">
                  <c:v>54.0</c:v>
                </c:pt>
                <c:pt idx="2982">
                  <c:v>54.0</c:v>
                </c:pt>
                <c:pt idx="2983">
                  <c:v>54.0</c:v>
                </c:pt>
                <c:pt idx="2984">
                  <c:v>54.0</c:v>
                </c:pt>
                <c:pt idx="2985">
                  <c:v>54.0</c:v>
                </c:pt>
                <c:pt idx="2986">
                  <c:v>54.0</c:v>
                </c:pt>
                <c:pt idx="2987">
                  <c:v>54.0</c:v>
                </c:pt>
                <c:pt idx="2988">
                  <c:v>55.0</c:v>
                </c:pt>
                <c:pt idx="2989">
                  <c:v>55.0</c:v>
                </c:pt>
                <c:pt idx="2990">
                  <c:v>55.0</c:v>
                </c:pt>
                <c:pt idx="2991">
                  <c:v>55.0</c:v>
                </c:pt>
                <c:pt idx="2992">
                  <c:v>55.0</c:v>
                </c:pt>
                <c:pt idx="2993">
                  <c:v>55.0</c:v>
                </c:pt>
                <c:pt idx="2994">
                  <c:v>55.0</c:v>
                </c:pt>
                <c:pt idx="2995">
                  <c:v>55.0</c:v>
                </c:pt>
                <c:pt idx="2996">
                  <c:v>55.0</c:v>
                </c:pt>
                <c:pt idx="2997">
                  <c:v>55.0</c:v>
                </c:pt>
                <c:pt idx="2998">
                  <c:v>55.0</c:v>
                </c:pt>
                <c:pt idx="2999">
                  <c:v>55.0</c:v>
                </c:pt>
                <c:pt idx="3000">
                  <c:v>55.0</c:v>
                </c:pt>
                <c:pt idx="3001">
                  <c:v>55.0</c:v>
                </c:pt>
                <c:pt idx="3002">
                  <c:v>55.0</c:v>
                </c:pt>
                <c:pt idx="3003">
                  <c:v>55.0</c:v>
                </c:pt>
                <c:pt idx="3004">
                  <c:v>55.0</c:v>
                </c:pt>
                <c:pt idx="3005">
                  <c:v>55.0</c:v>
                </c:pt>
                <c:pt idx="3006">
                  <c:v>55.0</c:v>
                </c:pt>
                <c:pt idx="3007">
                  <c:v>55.0</c:v>
                </c:pt>
                <c:pt idx="3008">
                  <c:v>55.0</c:v>
                </c:pt>
                <c:pt idx="3009">
                  <c:v>55.0</c:v>
                </c:pt>
                <c:pt idx="3010">
                  <c:v>55.0</c:v>
                </c:pt>
                <c:pt idx="3011">
                  <c:v>55.0</c:v>
                </c:pt>
                <c:pt idx="3012">
                  <c:v>55.0</c:v>
                </c:pt>
                <c:pt idx="3013">
                  <c:v>55.0</c:v>
                </c:pt>
                <c:pt idx="3014">
                  <c:v>55.0</c:v>
                </c:pt>
                <c:pt idx="3015">
                  <c:v>55.0</c:v>
                </c:pt>
                <c:pt idx="3016">
                  <c:v>55.0</c:v>
                </c:pt>
                <c:pt idx="3017">
                  <c:v>55.0</c:v>
                </c:pt>
                <c:pt idx="3018">
                  <c:v>55.0</c:v>
                </c:pt>
                <c:pt idx="3019">
                  <c:v>55.0</c:v>
                </c:pt>
                <c:pt idx="3020">
                  <c:v>55.0</c:v>
                </c:pt>
                <c:pt idx="3021">
                  <c:v>55.0</c:v>
                </c:pt>
                <c:pt idx="3022">
                  <c:v>56.0</c:v>
                </c:pt>
                <c:pt idx="3023">
                  <c:v>56.0</c:v>
                </c:pt>
                <c:pt idx="3024">
                  <c:v>56.0</c:v>
                </c:pt>
                <c:pt idx="3025">
                  <c:v>56.0</c:v>
                </c:pt>
                <c:pt idx="3026">
                  <c:v>56.0</c:v>
                </c:pt>
                <c:pt idx="3027">
                  <c:v>56.0</c:v>
                </c:pt>
                <c:pt idx="3028">
                  <c:v>56.0</c:v>
                </c:pt>
                <c:pt idx="3029">
                  <c:v>56.0</c:v>
                </c:pt>
                <c:pt idx="3030">
                  <c:v>56.0</c:v>
                </c:pt>
                <c:pt idx="3031">
                  <c:v>56.0</c:v>
                </c:pt>
                <c:pt idx="3032">
                  <c:v>56.0</c:v>
                </c:pt>
                <c:pt idx="3033">
                  <c:v>56.0</c:v>
                </c:pt>
                <c:pt idx="3034">
                  <c:v>56.0</c:v>
                </c:pt>
                <c:pt idx="3035">
                  <c:v>56.0</c:v>
                </c:pt>
                <c:pt idx="3036">
                  <c:v>56.0</c:v>
                </c:pt>
                <c:pt idx="3037">
                  <c:v>56.0</c:v>
                </c:pt>
                <c:pt idx="3038">
                  <c:v>56.0</c:v>
                </c:pt>
                <c:pt idx="3039">
                  <c:v>56.0</c:v>
                </c:pt>
                <c:pt idx="3040">
                  <c:v>56.0</c:v>
                </c:pt>
                <c:pt idx="3041">
                  <c:v>56.0</c:v>
                </c:pt>
                <c:pt idx="3042">
                  <c:v>56.0</c:v>
                </c:pt>
                <c:pt idx="3043">
                  <c:v>56.0</c:v>
                </c:pt>
                <c:pt idx="3044">
                  <c:v>56.0</c:v>
                </c:pt>
                <c:pt idx="3045">
                  <c:v>56.0</c:v>
                </c:pt>
                <c:pt idx="3046">
                  <c:v>56.0</c:v>
                </c:pt>
                <c:pt idx="3047">
                  <c:v>56.0</c:v>
                </c:pt>
                <c:pt idx="3048">
                  <c:v>56.0</c:v>
                </c:pt>
                <c:pt idx="3049">
                  <c:v>56.0</c:v>
                </c:pt>
                <c:pt idx="3050">
                  <c:v>56.0</c:v>
                </c:pt>
                <c:pt idx="3051">
                  <c:v>56.0</c:v>
                </c:pt>
                <c:pt idx="3052">
                  <c:v>56.0</c:v>
                </c:pt>
                <c:pt idx="3053">
                  <c:v>56.0</c:v>
                </c:pt>
                <c:pt idx="3054">
                  <c:v>56.0</c:v>
                </c:pt>
                <c:pt idx="3055">
                  <c:v>57.0</c:v>
                </c:pt>
                <c:pt idx="3056">
                  <c:v>57.0</c:v>
                </c:pt>
                <c:pt idx="3057">
                  <c:v>57.0</c:v>
                </c:pt>
                <c:pt idx="3058">
                  <c:v>57.0</c:v>
                </c:pt>
                <c:pt idx="3059">
                  <c:v>57.0</c:v>
                </c:pt>
                <c:pt idx="3060">
                  <c:v>57.0</c:v>
                </c:pt>
                <c:pt idx="3061">
                  <c:v>57.0</c:v>
                </c:pt>
                <c:pt idx="3062">
                  <c:v>57.0</c:v>
                </c:pt>
                <c:pt idx="3063">
                  <c:v>57.0</c:v>
                </c:pt>
                <c:pt idx="3064">
                  <c:v>57.0</c:v>
                </c:pt>
                <c:pt idx="3065">
                  <c:v>57.0</c:v>
                </c:pt>
                <c:pt idx="3066">
                  <c:v>57.0</c:v>
                </c:pt>
                <c:pt idx="3067">
                  <c:v>57.0</c:v>
                </c:pt>
                <c:pt idx="3068">
                  <c:v>57.0</c:v>
                </c:pt>
                <c:pt idx="3069">
                  <c:v>57.0</c:v>
                </c:pt>
                <c:pt idx="3070">
                  <c:v>57.0</c:v>
                </c:pt>
                <c:pt idx="3071">
                  <c:v>57.0</c:v>
                </c:pt>
                <c:pt idx="3072">
                  <c:v>57.0</c:v>
                </c:pt>
                <c:pt idx="3073">
                  <c:v>57.0</c:v>
                </c:pt>
                <c:pt idx="3074">
                  <c:v>57.0</c:v>
                </c:pt>
                <c:pt idx="3075">
                  <c:v>57.0</c:v>
                </c:pt>
                <c:pt idx="3076">
                  <c:v>57.0</c:v>
                </c:pt>
                <c:pt idx="3077">
                  <c:v>57.0</c:v>
                </c:pt>
                <c:pt idx="3078">
                  <c:v>57.0</c:v>
                </c:pt>
                <c:pt idx="3079">
                  <c:v>57.0</c:v>
                </c:pt>
                <c:pt idx="3080">
                  <c:v>57.0</c:v>
                </c:pt>
                <c:pt idx="3081">
                  <c:v>57.0</c:v>
                </c:pt>
                <c:pt idx="3082">
                  <c:v>57.0</c:v>
                </c:pt>
                <c:pt idx="3083">
                  <c:v>57.0</c:v>
                </c:pt>
                <c:pt idx="3084">
                  <c:v>57.0</c:v>
                </c:pt>
                <c:pt idx="3085">
                  <c:v>57.0</c:v>
                </c:pt>
                <c:pt idx="3086">
                  <c:v>57.0</c:v>
                </c:pt>
                <c:pt idx="3087">
                  <c:v>58.0</c:v>
                </c:pt>
                <c:pt idx="3088">
                  <c:v>58.0</c:v>
                </c:pt>
                <c:pt idx="3089">
                  <c:v>58.0</c:v>
                </c:pt>
                <c:pt idx="3090">
                  <c:v>58.0</c:v>
                </c:pt>
                <c:pt idx="3091">
                  <c:v>58.0</c:v>
                </c:pt>
                <c:pt idx="3092">
                  <c:v>58.0</c:v>
                </c:pt>
                <c:pt idx="3093">
                  <c:v>58.0</c:v>
                </c:pt>
                <c:pt idx="3094">
                  <c:v>58.0</c:v>
                </c:pt>
                <c:pt idx="3095">
                  <c:v>58.0</c:v>
                </c:pt>
                <c:pt idx="3096">
                  <c:v>58.0</c:v>
                </c:pt>
                <c:pt idx="3097">
                  <c:v>58.0</c:v>
                </c:pt>
                <c:pt idx="3098">
                  <c:v>58.0</c:v>
                </c:pt>
                <c:pt idx="3099">
                  <c:v>58.0</c:v>
                </c:pt>
                <c:pt idx="3100">
                  <c:v>58.0</c:v>
                </c:pt>
                <c:pt idx="3101">
                  <c:v>58.0</c:v>
                </c:pt>
                <c:pt idx="3102">
                  <c:v>58.0</c:v>
                </c:pt>
                <c:pt idx="3103">
                  <c:v>58.0</c:v>
                </c:pt>
                <c:pt idx="3104">
                  <c:v>58.0</c:v>
                </c:pt>
                <c:pt idx="3105">
                  <c:v>58.0</c:v>
                </c:pt>
                <c:pt idx="3106">
                  <c:v>58.0</c:v>
                </c:pt>
                <c:pt idx="3107">
                  <c:v>58.0</c:v>
                </c:pt>
                <c:pt idx="3108">
                  <c:v>58.0</c:v>
                </c:pt>
                <c:pt idx="3109">
                  <c:v>58.0</c:v>
                </c:pt>
                <c:pt idx="3110">
                  <c:v>59.0</c:v>
                </c:pt>
                <c:pt idx="3111">
                  <c:v>59.0</c:v>
                </c:pt>
                <c:pt idx="3112">
                  <c:v>59.0</c:v>
                </c:pt>
                <c:pt idx="3113">
                  <c:v>59.0</c:v>
                </c:pt>
                <c:pt idx="3114">
                  <c:v>59.0</c:v>
                </c:pt>
                <c:pt idx="3115">
                  <c:v>59.0</c:v>
                </c:pt>
                <c:pt idx="3116">
                  <c:v>59.0</c:v>
                </c:pt>
                <c:pt idx="3117">
                  <c:v>59.0</c:v>
                </c:pt>
                <c:pt idx="3118">
                  <c:v>59.0</c:v>
                </c:pt>
                <c:pt idx="3119">
                  <c:v>59.0</c:v>
                </c:pt>
                <c:pt idx="3120">
                  <c:v>59.0</c:v>
                </c:pt>
                <c:pt idx="3121">
                  <c:v>59.0</c:v>
                </c:pt>
                <c:pt idx="3122">
                  <c:v>59.0</c:v>
                </c:pt>
                <c:pt idx="3123">
                  <c:v>59.0</c:v>
                </c:pt>
                <c:pt idx="3124">
                  <c:v>59.0</c:v>
                </c:pt>
                <c:pt idx="3125">
                  <c:v>59.0</c:v>
                </c:pt>
                <c:pt idx="3126">
                  <c:v>59.0</c:v>
                </c:pt>
                <c:pt idx="3127">
                  <c:v>59.0</c:v>
                </c:pt>
                <c:pt idx="3128">
                  <c:v>59.0</c:v>
                </c:pt>
                <c:pt idx="3129">
                  <c:v>59.0</c:v>
                </c:pt>
                <c:pt idx="3130">
                  <c:v>59.0</c:v>
                </c:pt>
                <c:pt idx="3131">
                  <c:v>59.0</c:v>
                </c:pt>
                <c:pt idx="3132">
                  <c:v>59.0</c:v>
                </c:pt>
                <c:pt idx="3133">
                  <c:v>59.0</c:v>
                </c:pt>
                <c:pt idx="3134">
                  <c:v>60.0</c:v>
                </c:pt>
                <c:pt idx="3135">
                  <c:v>60.0</c:v>
                </c:pt>
                <c:pt idx="3136">
                  <c:v>60.0</c:v>
                </c:pt>
                <c:pt idx="3137">
                  <c:v>60.0</c:v>
                </c:pt>
                <c:pt idx="3138">
                  <c:v>60.0</c:v>
                </c:pt>
                <c:pt idx="3139">
                  <c:v>60.0</c:v>
                </c:pt>
                <c:pt idx="3140">
                  <c:v>60.0</c:v>
                </c:pt>
                <c:pt idx="3141">
                  <c:v>60.0</c:v>
                </c:pt>
                <c:pt idx="3142">
                  <c:v>60.0</c:v>
                </c:pt>
                <c:pt idx="3143">
                  <c:v>60.0</c:v>
                </c:pt>
                <c:pt idx="3144">
                  <c:v>60.0</c:v>
                </c:pt>
                <c:pt idx="3145">
                  <c:v>60.0</c:v>
                </c:pt>
                <c:pt idx="3146">
                  <c:v>60.0</c:v>
                </c:pt>
                <c:pt idx="3147">
                  <c:v>60.0</c:v>
                </c:pt>
                <c:pt idx="3148">
                  <c:v>60.0</c:v>
                </c:pt>
                <c:pt idx="3149">
                  <c:v>60.0</c:v>
                </c:pt>
                <c:pt idx="3150">
                  <c:v>60.0</c:v>
                </c:pt>
                <c:pt idx="3151">
                  <c:v>60.0</c:v>
                </c:pt>
                <c:pt idx="3152">
                  <c:v>60.0</c:v>
                </c:pt>
                <c:pt idx="3153">
                  <c:v>60.0</c:v>
                </c:pt>
                <c:pt idx="3154">
                  <c:v>60.0</c:v>
                </c:pt>
                <c:pt idx="3155">
                  <c:v>60.0</c:v>
                </c:pt>
                <c:pt idx="3156">
                  <c:v>60.0</c:v>
                </c:pt>
                <c:pt idx="3157">
                  <c:v>60.0</c:v>
                </c:pt>
                <c:pt idx="3158">
                  <c:v>60.0</c:v>
                </c:pt>
                <c:pt idx="3159">
                  <c:v>60.0</c:v>
                </c:pt>
                <c:pt idx="3160">
                  <c:v>60.0</c:v>
                </c:pt>
                <c:pt idx="3161">
                  <c:v>60.0</c:v>
                </c:pt>
                <c:pt idx="3162">
                  <c:v>60.0</c:v>
                </c:pt>
                <c:pt idx="3163">
                  <c:v>61.0</c:v>
                </c:pt>
                <c:pt idx="3164">
                  <c:v>61.0</c:v>
                </c:pt>
                <c:pt idx="3165">
                  <c:v>61.0</c:v>
                </c:pt>
                <c:pt idx="3166">
                  <c:v>61.0</c:v>
                </c:pt>
                <c:pt idx="3167">
                  <c:v>61.0</c:v>
                </c:pt>
                <c:pt idx="3168">
                  <c:v>61.0</c:v>
                </c:pt>
                <c:pt idx="3169">
                  <c:v>61.0</c:v>
                </c:pt>
                <c:pt idx="3170">
                  <c:v>61.0</c:v>
                </c:pt>
                <c:pt idx="3171">
                  <c:v>61.0</c:v>
                </c:pt>
                <c:pt idx="3172">
                  <c:v>61.0</c:v>
                </c:pt>
                <c:pt idx="3173">
                  <c:v>61.0</c:v>
                </c:pt>
                <c:pt idx="3174">
                  <c:v>61.0</c:v>
                </c:pt>
                <c:pt idx="3175">
                  <c:v>61.0</c:v>
                </c:pt>
                <c:pt idx="3176">
                  <c:v>61.0</c:v>
                </c:pt>
                <c:pt idx="3177">
                  <c:v>61.0</c:v>
                </c:pt>
                <c:pt idx="3178">
                  <c:v>61.0</c:v>
                </c:pt>
                <c:pt idx="3179">
                  <c:v>61.0</c:v>
                </c:pt>
                <c:pt idx="3180">
                  <c:v>61.0</c:v>
                </c:pt>
                <c:pt idx="3181">
                  <c:v>61.0</c:v>
                </c:pt>
                <c:pt idx="3182">
                  <c:v>61.0</c:v>
                </c:pt>
                <c:pt idx="3183">
                  <c:v>62.0</c:v>
                </c:pt>
                <c:pt idx="3184">
                  <c:v>62.0</c:v>
                </c:pt>
                <c:pt idx="3185">
                  <c:v>62.0</c:v>
                </c:pt>
                <c:pt idx="3186">
                  <c:v>62.0</c:v>
                </c:pt>
                <c:pt idx="3187">
                  <c:v>62.0</c:v>
                </c:pt>
                <c:pt idx="3188">
                  <c:v>62.0</c:v>
                </c:pt>
                <c:pt idx="3189">
                  <c:v>62.0</c:v>
                </c:pt>
                <c:pt idx="3190">
                  <c:v>62.0</c:v>
                </c:pt>
                <c:pt idx="3191">
                  <c:v>62.0</c:v>
                </c:pt>
                <c:pt idx="3192">
                  <c:v>62.0</c:v>
                </c:pt>
                <c:pt idx="3193">
                  <c:v>62.0</c:v>
                </c:pt>
                <c:pt idx="3194">
                  <c:v>62.0</c:v>
                </c:pt>
                <c:pt idx="3195">
                  <c:v>63.0</c:v>
                </c:pt>
                <c:pt idx="3196">
                  <c:v>63.0</c:v>
                </c:pt>
                <c:pt idx="3197">
                  <c:v>63.0</c:v>
                </c:pt>
                <c:pt idx="3198">
                  <c:v>63.0</c:v>
                </c:pt>
                <c:pt idx="3199">
                  <c:v>63.0</c:v>
                </c:pt>
                <c:pt idx="3200">
                  <c:v>63.0</c:v>
                </c:pt>
                <c:pt idx="3201">
                  <c:v>63.0</c:v>
                </c:pt>
                <c:pt idx="3202">
                  <c:v>63.0</c:v>
                </c:pt>
                <c:pt idx="3203">
                  <c:v>63.0</c:v>
                </c:pt>
                <c:pt idx="3204">
                  <c:v>63.0</c:v>
                </c:pt>
                <c:pt idx="3205">
                  <c:v>63.0</c:v>
                </c:pt>
                <c:pt idx="3206">
                  <c:v>63.0</c:v>
                </c:pt>
                <c:pt idx="3207">
                  <c:v>63.0</c:v>
                </c:pt>
                <c:pt idx="3208">
                  <c:v>63.0</c:v>
                </c:pt>
                <c:pt idx="3209">
                  <c:v>63.0</c:v>
                </c:pt>
                <c:pt idx="3210">
                  <c:v>63.0</c:v>
                </c:pt>
                <c:pt idx="3211">
                  <c:v>63.0</c:v>
                </c:pt>
                <c:pt idx="3212">
                  <c:v>63.0</c:v>
                </c:pt>
                <c:pt idx="3213">
                  <c:v>64.0</c:v>
                </c:pt>
                <c:pt idx="3214">
                  <c:v>64.0</c:v>
                </c:pt>
                <c:pt idx="3215">
                  <c:v>64.0</c:v>
                </c:pt>
                <c:pt idx="3216">
                  <c:v>64.0</c:v>
                </c:pt>
                <c:pt idx="3217">
                  <c:v>64.0</c:v>
                </c:pt>
                <c:pt idx="3218">
                  <c:v>64.0</c:v>
                </c:pt>
                <c:pt idx="3219">
                  <c:v>64.0</c:v>
                </c:pt>
                <c:pt idx="3220">
                  <c:v>64.0</c:v>
                </c:pt>
                <c:pt idx="3221">
                  <c:v>64.0</c:v>
                </c:pt>
                <c:pt idx="3222">
                  <c:v>64.0</c:v>
                </c:pt>
                <c:pt idx="3223">
                  <c:v>64.0</c:v>
                </c:pt>
                <c:pt idx="3224">
                  <c:v>64.0</c:v>
                </c:pt>
                <c:pt idx="3225">
                  <c:v>64.0</c:v>
                </c:pt>
                <c:pt idx="3226">
                  <c:v>64.0</c:v>
                </c:pt>
                <c:pt idx="3227">
                  <c:v>64.0</c:v>
                </c:pt>
                <c:pt idx="3228">
                  <c:v>64.0</c:v>
                </c:pt>
                <c:pt idx="3229">
                  <c:v>64.0</c:v>
                </c:pt>
                <c:pt idx="3230">
                  <c:v>65.0</c:v>
                </c:pt>
                <c:pt idx="3231">
                  <c:v>65.0</c:v>
                </c:pt>
                <c:pt idx="3232">
                  <c:v>65.0</c:v>
                </c:pt>
                <c:pt idx="3233">
                  <c:v>65.0</c:v>
                </c:pt>
                <c:pt idx="3234">
                  <c:v>65.0</c:v>
                </c:pt>
                <c:pt idx="3235">
                  <c:v>65.0</c:v>
                </c:pt>
                <c:pt idx="3236">
                  <c:v>65.0</c:v>
                </c:pt>
                <c:pt idx="3237">
                  <c:v>65.0</c:v>
                </c:pt>
                <c:pt idx="3238">
                  <c:v>65.0</c:v>
                </c:pt>
                <c:pt idx="3239">
                  <c:v>65.0</c:v>
                </c:pt>
                <c:pt idx="3240">
                  <c:v>65.0</c:v>
                </c:pt>
                <c:pt idx="3241">
                  <c:v>65.0</c:v>
                </c:pt>
                <c:pt idx="3242">
                  <c:v>65.0</c:v>
                </c:pt>
                <c:pt idx="3243">
                  <c:v>65.0</c:v>
                </c:pt>
                <c:pt idx="3244">
                  <c:v>65.0</c:v>
                </c:pt>
                <c:pt idx="3245">
                  <c:v>65.0</c:v>
                </c:pt>
                <c:pt idx="3246">
                  <c:v>65.0</c:v>
                </c:pt>
                <c:pt idx="3247">
                  <c:v>65.0</c:v>
                </c:pt>
                <c:pt idx="3248">
                  <c:v>66.0</c:v>
                </c:pt>
                <c:pt idx="3249">
                  <c:v>66.0</c:v>
                </c:pt>
                <c:pt idx="3250">
                  <c:v>66.0</c:v>
                </c:pt>
                <c:pt idx="3251">
                  <c:v>66.0</c:v>
                </c:pt>
                <c:pt idx="3252">
                  <c:v>66.0</c:v>
                </c:pt>
                <c:pt idx="3253">
                  <c:v>66.0</c:v>
                </c:pt>
                <c:pt idx="3254">
                  <c:v>66.0</c:v>
                </c:pt>
                <c:pt idx="3255">
                  <c:v>66.0</c:v>
                </c:pt>
                <c:pt idx="3256">
                  <c:v>66.0</c:v>
                </c:pt>
                <c:pt idx="3257">
                  <c:v>66.0</c:v>
                </c:pt>
                <c:pt idx="3258">
                  <c:v>66.0</c:v>
                </c:pt>
                <c:pt idx="3259">
                  <c:v>66.0</c:v>
                </c:pt>
                <c:pt idx="3260">
                  <c:v>66.0</c:v>
                </c:pt>
                <c:pt idx="3261">
                  <c:v>67.0</c:v>
                </c:pt>
                <c:pt idx="3262">
                  <c:v>67.0</c:v>
                </c:pt>
                <c:pt idx="3263">
                  <c:v>67.0</c:v>
                </c:pt>
                <c:pt idx="3264">
                  <c:v>67.0</c:v>
                </c:pt>
                <c:pt idx="3265">
                  <c:v>67.0</c:v>
                </c:pt>
                <c:pt idx="3266">
                  <c:v>67.0</c:v>
                </c:pt>
                <c:pt idx="3267">
                  <c:v>67.0</c:v>
                </c:pt>
                <c:pt idx="3268">
                  <c:v>67.0</c:v>
                </c:pt>
                <c:pt idx="3269">
                  <c:v>67.0</c:v>
                </c:pt>
                <c:pt idx="3270">
                  <c:v>67.0</c:v>
                </c:pt>
                <c:pt idx="3271">
                  <c:v>67.0</c:v>
                </c:pt>
                <c:pt idx="3272">
                  <c:v>67.0</c:v>
                </c:pt>
                <c:pt idx="3273">
                  <c:v>67.0</c:v>
                </c:pt>
                <c:pt idx="3274">
                  <c:v>68.0</c:v>
                </c:pt>
                <c:pt idx="3275">
                  <c:v>68.0</c:v>
                </c:pt>
                <c:pt idx="3276">
                  <c:v>68.0</c:v>
                </c:pt>
                <c:pt idx="3277">
                  <c:v>68.0</c:v>
                </c:pt>
                <c:pt idx="3278">
                  <c:v>68.0</c:v>
                </c:pt>
                <c:pt idx="3279">
                  <c:v>68.0</c:v>
                </c:pt>
                <c:pt idx="3280">
                  <c:v>68.0</c:v>
                </c:pt>
                <c:pt idx="3281">
                  <c:v>68.0</c:v>
                </c:pt>
                <c:pt idx="3282">
                  <c:v>68.0</c:v>
                </c:pt>
                <c:pt idx="3283">
                  <c:v>68.0</c:v>
                </c:pt>
                <c:pt idx="3284">
                  <c:v>68.0</c:v>
                </c:pt>
                <c:pt idx="3285">
                  <c:v>68.0</c:v>
                </c:pt>
                <c:pt idx="3286">
                  <c:v>68.0</c:v>
                </c:pt>
                <c:pt idx="3287">
                  <c:v>68.0</c:v>
                </c:pt>
                <c:pt idx="3288">
                  <c:v>68.0</c:v>
                </c:pt>
                <c:pt idx="3289">
                  <c:v>68.0</c:v>
                </c:pt>
                <c:pt idx="3290">
                  <c:v>68.0</c:v>
                </c:pt>
                <c:pt idx="3291">
                  <c:v>68.0</c:v>
                </c:pt>
                <c:pt idx="3292">
                  <c:v>69.0</c:v>
                </c:pt>
                <c:pt idx="3293">
                  <c:v>69.0</c:v>
                </c:pt>
                <c:pt idx="3294">
                  <c:v>69.0</c:v>
                </c:pt>
                <c:pt idx="3295">
                  <c:v>69.0</c:v>
                </c:pt>
                <c:pt idx="3296">
                  <c:v>69.0</c:v>
                </c:pt>
                <c:pt idx="3297">
                  <c:v>69.0</c:v>
                </c:pt>
                <c:pt idx="3298">
                  <c:v>69.0</c:v>
                </c:pt>
                <c:pt idx="3299">
                  <c:v>69.0</c:v>
                </c:pt>
                <c:pt idx="3300">
                  <c:v>69.0</c:v>
                </c:pt>
                <c:pt idx="3301">
                  <c:v>69.0</c:v>
                </c:pt>
                <c:pt idx="3302">
                  <c:v>69.0</c:v>
                </c:pt>
                <c:pt idx="3303">
                  <c:v>69.0</c:v>
                </c:pt>
                <c:pt idx="3304">
                  <c:v>69.0</c:v>
                </c:pt>
                <c:pt idx="3305">
                  <c:v>69.0</c:v>
                </c:pt>
                <c:pt idx="3306">
                  <c:v>70.0</c:v>
                </c:pt>
                <c:pt idx="3307">
                  <c:v>70.0</c:v>
                </c:pt>
                <c:pt idx="3308">
                  <c:v>70.0</c:v>
                </c:pt>
                <c:pt idx="3309">
                  <c:v>70.0</c:v>
                </c:pt>
                <c:pt idx="3310">
                  <c:v>70.0</c:v>
                </c:pt>
                <c:pt idx="3311">
                  <c:v>70.0</c:v>
                </c:pt>
                <c:pt idx="3312">
                  <c:v>70.0</c:v>
                </c:pt>
                <c:pt idx="3313">
                  <c:v>70.0</c:v>
                </c:pt>
                <c:pt idx="3314">
                  <c:v>71.0</c:v>
                </c:pt>
                <c:pt idx="3315">
                  <c:v>71.0</c:v>
                </c:pt>
                <c:pt idx="3316">
                  <c:v>71.0</c:v>
                </c:pt>
                <c:pt idx="3317">
                  <c:v>71.0</c:v>
                </c:pt>
                <c:pt idx="3318">
                  <c:v>71.0</c:v>
                </c:pt>
                <c:pt idx="3319">
                  <c:v>71.0</c:v>
                </c:pt>
                <c:pt idx="3320">
                  <c:v>71.0</c:v>
                </c:pt>
                <c:pt idx="3321">
                  <c:v>71.0</c:v>
                </c:pt>
                <c:pt idx="3322">
                  <c:v>72.0</c:v>
                </c:pt>
                <c:pt idx="3323">
                  <c:v>72.0</c:v>
                </c:pt>
                <c:pt idx="3324">
                  <c:v>72.0</c:v>
                </c:pt>
                <c:pt idx="3325">
                  <c:v>72.0</c:v>
                </c:pt>
                <c:pt idx="3326">
                  <c:v>72.0</c:v>
                </c:pt>
                <c:pt idx="3327">
                  <c:v>72.0</c:v>
                </c:pt>
                <c:pt idx="3328">
                  <c:v>72.0</c:v>
                </c:pt>
                <c:pt idx="3329">
                  <c:v>72.0</c:v>
                </c:pt>
                <c:pt idx="3330">
                  <c:v>72.0</c:v>
                </c:pt>
                <c:pt idx="3331">
                  <c:v>73.0</c:v>
                </c:pt>
                <c:pt idx="3332">
                  <c:v>73.0</c:v>
                </c:pt>
                <c:pt idx="3333">
                  <c:v>73.0</c:v>
                </c:pt>
                <c:pt idx="3334">
                  <c:v>73.0</c:v>
                </c:pt>
                <c:pt idx="3335">
                  <c:v>73.0</c:v>
                </c:pt>
                <c:pt idx="3336">
                  <c:v>73.0</c:v>
                </c:pt>
                <c:pt idx="3337">
                  <c:v>73.0</c:v>
                </c:pt>
                <c:pt idx="3338">
                  <c:v>73.0</c:v>
                </c:pt>
                <c:pt idx="3339">
                  <c:v>73.0</c:v>
                </c:pt>
                <c:pt idx="3340">
                  <c:v>73.0</c:v>
                </c:pt>
                <c:pt idx="3341">
                  <c:v>74.0</c:v>
                </c:pt>
                <c:pt idx="3342">
                  <c:v>74.0</c:v>
                </c:pt>
                <c:pt idx="3343">
                  <c:v>74.0</c:v>
                </c:pt>
                <c:pt idx="3344">
                  <c:v>74.0</c:v>
                </c:pt>
                <c:pt idx="3345">
                  <c:v>74.0</c:v>
                </c:pt>
                <c:pt idx="3346">
                  <c:v>75.0</c:v>
                </c:pt>
                <c:pt idx="3347">
                  <c:v>75.0</c:v>
                </c:pt>
                <c:pt idx="3348">
                  <c:v>75.0</c:v>
                </c:pt>
                <c:pt idx="3349">
                  <c:v>75.0</c:v>
                </c:pt>
                <c:pt idx="3350">
                  <c:v>75.0</c:v>
                </c:pt>
                <c:pt idx="3351">
                  <c:v>76.0</c:v>
                </c:pt>
                <c:pt idx="3352">
                  <c:v>76.0</c:v>
                </c:pt>
                <c:pt idx="3353">
                  <c:v>76.0</c:v>
                </c:pt>
                <c:pt idx="3354">
                  <c:v>76.0</c:v>
                </c:pt>
                <c:pt idx="3355">
                  <c:v>76.0</c:v>
                </c:pt>
                <c:pt idx="3356">
                  <c:v>76.0</c:v>
                </c:pt>
                <c:pt idx="3357">
                  <c:v>76.0</c:v>
                </c:pt>
                <c:pt idx="3358">
                  <c:v>76.0</c:v>
                </c:pt>
                <c:pt idx="3359">
                  <c:v>77.0</c:v>
                </c:pt>
                <c:pt idx="3360">
                  <c:v>77.0</c:v>
                </c:pt>
                <c:pt idx="3361">
                  <c:v>77.0</c:v>
                </c:pt>
                <c:pt idx="3362">
                  <c:v>77.0</c:v>
                </c:pt>
                <c:pt idx="3363">
                  <c:v>77.0</c:v>
                </c:pt>
                <c:pt idx="3364">
                  <c:v>77.0</c:v>
                </c:pt>
                <c:pt idx="3365">
                  <c:v>77.0</c:v>
                </c:pt>
                <c:pt idx="3366">
                  <c:v>77.0</c:v>
                </c:pt>
                <c:pt idx="3367">
                  <c:v>77.0</c:v>
                </c:pt>
                <c:pt idx="3368">
                  <c:v>78.0</c:v>
                </c:pt>
                <c:pt idx="3369">
                  <c:v>78.0</c:v>
                </c:pt>
                <c:pt idx="3370">
                  <c:v>78.0</c:v>
                </c:pt>
                <c:pt idx="3371">
                  <c:v>79.0</c:v>
                </c:pt>
                <c:pt idx="3372">
                  <c:v>79.0</c:v>
                </c:pt>
                <c:pt idx="3373">
                  <c:v>79.0</c:v>
                </c:pt>
                <c:pt idx="3374">
                  <c:v>80.0</c:v>
                </c:pt>
                <c:pt idx="3375">
                  <c:v>80.0</c:v>
                </c:pt>
                <c:pt idx="3376">
                  <c:v>80.0</c:v>
                </c:pt>
                <c:pt idx="3377">
                  <c:v>80.0</c:v>
                </c:pt>
                <c:pt idx="3378">
                  <c:v>80.0</c:v>
                </c:pt>
                <c:pt idx="3379">
                  <c:v>80.0</c:v>
                </c:pt>
                <c:pt idx="3380">
                  <c:v>80.0</c:v>
                </c:pt>
                <c:pt idx="3381">
                  <c:v>80.0</c:v>
                </c:pt>
                <c:pt idx="3382">
                  <c:v>81.0</c:v>
                </c:pt>
                <c:pt idx="3383">
                  <c:v>81.0</c:v>
                </c:pt>
                <c:pt idx="3384">
                  <c:v>81.0</c:v>
                </c:pt>
                <c:pt idx="3385">
                  <c:v>81.0</c:v>
                </c:pt>
                <c:pt idx="3386">
                  <c:v>82.0</c:v>
                </c:pt>
                <c:pt idx="3387">
                  <c:v>82.0</c:v>
                </c:pt>
                <c:pt idx="3388">
                  <c:v>82.0</c:v>
                </c:pt>
                <c:pt idx="3389">
                  <c:v>83.0</c:v>
                </c:pt>
                <c:pt idx="3390">
                  <c:v>83.0</c:v>
                </c:pt>
                <c:pt idx="3391">
                  <c:v>83.0</c:v>
                </c:pt>
                <c:pt idx="3392">
                  <c:v>83.0</c:v>
                </c:pt>
                <c:pt idx="3393">
                  <c:v>84.0</c:v>
                </c:pt>
                <c:pt idx="3394">
                  <c:v>84.0</c:v>
                </c:pt>
                <c:pt idx="3395">
                  <c:v>84.0</c:v>
                </c:pt>
                <c:pt idx="3396">
                  <c:v>84.0</c:v>
                </c:pt>
                <c:pt idx="3397">
                  <c:v>85.0</c:v>
                </c:pt>
                <c:pt idx="3398">
                  <c:v>86.0</c:v>
                </c:pt>
                <c:pt idx="3399">
                  <c:v>86.0</c:v>
                </c:pt>
                <c:pt idx="3400">
                  <c:v>88.0</c:v>
                </c:pt>
                <c:pt idx="3401">
                  <c:v>89.0</c:v>
                </c:pt>
                <c:pt idx="3402">
                  <c:v>89.0</c:v>
                </c:pt>
                <c:pt idx="3403">
                  <c:v>89.0</c:v>
                </c:pt>
                <c:pt idx="3404">
                  <c:v>89.0</c:v>
                </c:pt>
                <c:pt idx="3405">
                  <c:v>91.0</c:v>
                </c:pt>
                <c:pt idx="3406">
                  <c:v>92.0</c:v>
                </c:pt>
                <c:pt idx="3407">
                  <c:v>92.0</c:v>
                </c:pt>
                <c:pt idx="3408">
                  <c:v>92.0</c:v>
                </c:pt>
                <c:pt idx="3409">
                  <c:v>92.0</c:v>
                </c:pt>
                <c:pt idx="3410">
                  <c:v>92.0</c:v>
                </c:pt>
                <c:pt idx="3411">
                  <c:v>92.0</c:v>
                </c:pt>
                <c:pt idx="3412">
                  <c:v>93.0</c:v>
                </c:pt>
                <c:pt idx="3413">
                  <c:v>93.0</c:v>
                </c:pt>
                <c:pt idx="3414">
                  <c:v>93.0</c:v>
                </c:pt>
                <c:pt idx="3415">
                  <c:v>94.0</c:v>
                </c:pt>
                <c:pt idx="3416">
                  <c:v>94.0</c:v>
                </c:pt>
                <c:pt idx="3417">
                  <c:v>95.0</c:v>
                </c:pt>
                <c:pt idx="3418">
                  <c:v>95.0</c:v>
                </c:pt>
                <c:pt idx="3419">
                  <c:v>95.0</c:v>
                </c:pt>
                <c:pt idx="3420">
                  <c:v>96.0</c:v>
                </c:pt>
                <c:pt idx="3421">
                  <c:v>96.0</c:v>
                </c:pt>
                <c:pt idx="3422">
                  <c:v>96.0</c:v>
                </c:pt>
                <c:pt idx="3423">
                  <c:v>96.0</c:v>
                </c:pt>
                <c:pt idx="3424">
                  <c:v>96.0</c:v>
                </c:pt>
                <c:pt idx="3425">
                  <c:v>96.0</c:v>
                </c:pt>
                <c:pt idx="3426">
                  <c:v>97.0</c:v>
                </c:pt>
                <c:pt idx="3427">
                  <c:v>98.0</c:v>
                </c:pt>
                <c:pt idx="3428">
                  <c:v>99.0</c:v>
                </c:pt>
                <c:pt idx="3429">
                  <c:v>99.0</c:v>
                </c:pt>
                <c:pt idx="3430">
                  <c:v>100.0</c:v>
                </c:pt>
                <c:pt idx="3431">
                  <c:v>103.0</c:v>
                </c:pt>
                <c:pt idx="3432">
                  <c:v>103.0</c:v>
                </c:pt>
                <c:pt idx="3433">
                  <c:v>103.0</c:v>
                </c:pt>
                <c:pt idx="3434">
                  <c:v>104.0</c:v>
                </c:pt>
                <c:pt idx="3435">
                  <c:v>104.0</c:v>
                </c:pt>
                <c:pt idx="3436">
                  <c:v>105.0</c:v>
                </c:pt>
                <c:pt idx="3437">
                  <c:v>107.0</c:v>
                </c:pt>
                <c:pt idx="3438">
                  <c:v>107.0</c:v>
                </c:pt>
                <c:pt idx="3439">
                  <c:v>107.0</c:v>
                </c:pt>
                <c:pt idx="3440">
                  <c:v>108.0</c:v>
                </c:pt>
                <c:pt idx="3441">
                  <c:v>113.0</c:v>
                </c:pt>
                <c:pt idx="3442">
                  <c:v>114.0</c:v>
                </c:pt>
                <c:pt idx="3443">
                  <c:v>115.0</c:v>
                </c:pt>
                <c:pt idx="3444">
                  <c:v>116.0</c:v>
                </c:pt>
                <c:pt idx="3445">
                  <c:v>118.0</c:v>
                </c:pt>
                <c:pt idx="3446">
                  <c:v>118.0</c:v>
                </c:pt>
                <c:pt idx="3447">
                  <c:v>125.0</c:v>
                </c:pt>
                <c:pt idx="3448">
                  <c:v>127.0</c:v>
                </c:pt>
                <c:pt idx="3449">
                  <c:v>129.0</c:v>
                </c:pt>
                <c:pt idx="3450">
                  <c:v>131.0</c:v>
                </c:pt>
                <c:pt idx="3451">
                  <c:v>135.0</c:v>
                </c:pt>
                <c:pt idx="3452">
                  <c:v>136.0</c:v>
                </c:pt>
                <c:pt idx="3453">
                  <c:v>138.0</c:v>
                </c:pt>
                <c:pt idx="3454">
                  <c:v>140.0</c:v>
                </c:pt>
                <c:pt idx="3455">
                  <c:v>146.0</c:v>
                </c:pt>
                <c:pt idx="3456">
                  <c:v>149.0</c:v>
                </c:pt>
                <c:pt idx="3457">
                  <c:v>151.0</c:v>
                </c:pt>
                <c:pt idx="3458">
                  <c:v>152.0</c:v>
                </c:pt>
                <c:pt idx="3459">
                  <c:v>154.0</c:v>
                </c:pt>
                <c:pt idx="3460">
                  <c:v>161.0</c:v>
                </c:pt>
                <c:pt idx="3461">
                  <c:v>166.0</c:v>
                </c:pt>
                <c:pt idx="3462">
                  <c:v>167.0</c:v>
                </c:pt>
                <c:pt idx="3463">
                  <c:v>169.0</c:v>
                </c:pt>
                <c:pt idx="3464">
                  <c:v>181.0</c:v>
                </c:pt>
                <c:pt idx="3465">
                  <c:v>207.0</c:v>
                </c:pt>
                <c:pt idx="3466">
                  <c:v>222.0</c:v>
                </c:pt>
                <c:pt idx="3467">
                  <c:v>227.0</c:v>
                </c:pt>
                <c:pt idx="3468">
                  <c:v>243.0</c:v>
                </c:pt>
                <c:pt idx="3469">
                  <c:v>251.0</c:v>
                </c:pt>
                <c:pt idx="3470">
                  <c:v>252.0</c:v>
                </c:pt>
                <c:pt idx="3471">
                  <c:v>253.0</c:v>
                </c:pt>
                <c:pt idx="3472">
                  <c:v>261.0</c:v>
                </c:pt>
                <c:pt idx="3473">
                  <c:v>262.0</c:v>
                </c:pt>
                <c:pt idx="3474">
                  <c:v>272.0</c:v>
                </c:pt>
                <c:pt idx="3475">
                  <c:v>279.0</c:v>
                </c:pt>
                <c:pt idx="3476">
                  <c:v>280.0</c:v>
                </c:pt>
                <c:pt idx="3477">
                  <c:v>289.0</c:v>
                </c:pt>
                <c:pt idx="3478">
                  <c:v>289.0</c:v>
                </c:pt>
                <c:pt idx="3479">
                  <c:v>293.0</c:v>
                </c:pt>
                <c:pt idx="3480">
                  <c:v>305.0</c:v>
                </c:pt>
                <c:pt idx="3481">
                  <c:v>308.0</c:v>
                </c:pt>
                <c:pt idx="3482">
                  <c:v>331.0</c:v>
                </c:pt>
                <c:pt idx="3483">
                  <c:v>334.0</c:v>
                </c:pt>
                <c:pt idx="3484">
                  <c:v>337.0</c:v>
                </c:pt>
                <c:pt idx="3485">
                  <c:v>778.0</c:v>
                </c:pt>
              </c:numCache>
            </c:numRef>
          </c:xVal>
          <c:yVal>
            <c:numRef>
              <c:f>null!$C$19:$C$5257</c:f>
              <c:numCache>
                <c:formatCode>General</c:formatCode>
                <c:ptCount val="5239"/>
                <c:pt idx="0">
                  <c:v>0.000287</c:v>
                </c:pt>
                <c:pt idx="1">
                  <c:v>0.000574</c:v>
                </c:pt>
                <c:pt idx="2">
                  <c:v>0.000861</c:v>
                </c:pt>
                <c:pt idx="3">
                  <c:v>0.001147</c:v>
                </c:pt>
                <c:pt idx="4">
                  <c:v>0.001434</c:v>
                </c:pt>
                <c:pt idx="5">
                  <c:v>0.001721</c:v>
                </c:pt>
                <c:pt idx="6">
                  <c:v>0.002008</c:v>
                </c:pt>
                <c:pt idx="7">
                  <c:v>0.002295</c:v>
                </c:pt>
                <c:pt idx="8">
                  <c:v>0.002582</c:v>
                </c:pt>
                <c:pt idx="9">
                  <c:v>0.002869</c:v>
                </c:pt>
                <c:pt idx="10">
                  <c:v>0.003155</c:v>
                </c:pt>
                <c:pt idx="11">
                  <c:v>0.003442</c:v>
                </c:pt>
                <c:pt idx="12">
                  <c:v>0.003729</c:v>
                </c:pt>
                <c:pt idx="13">
                  <c:v>0.004016</c:v>
                </c:pt>
                <c:pt idx="14">
                  <c:v>0.004303</c:v>
                </c:pt>
                <c:pt idx="15">
                  <c:v>0.00459</c:v>
                </c:pt>
                <c:pt idx="16">
                  <c:v>0.004877</c:v>
                </c:pt>
                <c:pt idx="17">
                  <c:v>0.005164</c:v>
                </c:pt>
                <c:pt idx="18">
                  <c:v>0.00545</c:v>
                </c:pt>
                <c:pt idx="19">
                  <c:v>0.005737</c:v>
                </c:pt>
                <c:pt idx="20">
                  <c:v>0.006024</c:v>
                </c:pt>
                <c:pt idx="21">
                  <c:v>0.006311</c:v>
                </c:pt>
                <c:pt idx="22">
                  <c:v>0.006598</c:v>
                </c:pt>
                <c:pt idx="23">
                  <c:v>0.006885</c:v>
                </c:pt>
                <c:pt idx="24">
                  <c:v>0.007172</c:v>
                </c:pt>
                <c:pt idx="25">
                  <c:v>0.007458</c:v>
                </c:pt>
                <c:pt idx="26">
                  <c:v>0.007745</c:v>
                </c:pt>
                <c:pt idx="27">
                  <c:v>0.008032</c:v>
                </c:pt>
                <c:pt idx="28">
                  <c:v>0.008319</c:v>
                </c:pt>
                <c:pt idx="29">
                  <c:v>0.008606</c:v>
                </c:pt>
                <c:pt idx="30">
                  <c:v>0.008893</c:v>
                </c:pt>
                <c:pt idx="31">
                  <c:v>0.00918</c:v>
                </c:pt>
                <c:pt idx="32">
                  <c:v>0.009466</c:v>
                </c:pt>
                <c:pt idx="33">
                  <c:v>0.009753</c:v>
                </c:pt>
                <c:pt idx="34">
                  <c:v>0.01004</c:v>
                </c:pt>
                <c:pt idx="35">
                  <c:v>0.010327</c:v>
                </c:pt>
                <c:pt idx="36">
                  <c:v>0.010614</c:v>
                </c:pt>
                <c:pt idx="37">
                  <c:v>0.010901</c:v>
                </c:pt>
                <c:pt idx="38">
                  <c:v>0.011188</c:v>
                </c:pt>
                <c:pt idx="39">
                  <c:v>0.011474</c:v>
                </c:pt>
                <c:pt idx="40">
                  <c:v>0.011761</c:v>
                </c:pt>
                <c:pt idx="41">
                  <c:v>0.012048</c:v>
                </c:pt>
                <c:pt idx="42">
                  <c:v>0.012335</c:v>
                </c:pt>
                <c:pt idx="43">
                  <c:v>0.012622</c:v>
                </c:pt>
                <c:pt idx="44">
                  <c:v>0.012909</c:v>
                </c:pt>
                <c:pt idx="45">
                  <c:v>0.013196</c:v>
                </c:pt>
                <c:pt idx="46">
                  <c:v>0.013483</c:v>
                </c:pt>
                <c:pt idx="47">
                  <c:v>0.013769</c:v>
                </c:pt>
                <c:pt idx="48">
                  <c:v>0.014056</c:v>
                </c:pt>
                <c:pt idx="49">
                  <c:v>0.014343</c:v>
                </c:pt>
                <c:pt idx="50">
                  <c:v>0.01463</c:v>
                </c:pt>
                <c:pt idx="51">
                  <c:v>0.014917</c:v>
                </c:pt>
                <c:pt idx="52">
                  <c:v>0.015204</c:v>
                </c:pt>
                <c:pt idx="53">
                  <c:v>0.015491</c:v>
                </c:pt>
                <c:pt idx="54">
                  <c:v>0.015777</c:v>
                </c:pt>
                <c:pt idx="55">
                  <c:v>0.016064</c:v>
                </c:pt>
                <c:pt idx="56">
                  <c:v>0.016351</c:v>
                </c:pt>
                <c:pt idx="57">
                  <c:v>0.016638</c:v>
                </c:pt>
                <c:pt idx="58">
                  <c:v>0.016925</c:v>
                </c:pt>
                <c:pt idx="59">
                  <c:v>0.017212</c:v>
                </c:pt>
                <c:pt idx="60">
                  <c:v>0.017499</c:v>
                </c:pt>
                <c:pt idx="61">
                  <c:v>0.017785</c:v>
                </c:pt>
                <c:pt idx="62">
                  <c:v>0.018072</c:v>
                </c:pt>
                <c:pt idx="63">
                  <c:v>0.018359</c:v>
                </c:pt>
                <c:pt idx="64">
                  <c:v>0.018646</c:v>
                </c:pt>
                <c:pt idx="65">
                  <c:v>0.018933</c:v>
                </c:pt>
                <c:pt idx="66">
                  <c:v>0.01922</c:v>
                </c:pt>
                <c:pt idx="67">
                  <c:v>0.019507</c:v>
                </c:pt>
                <c:pt idx="68">
                  <c:v>0.019793</c:v>
                </c:pt>
                <c:pt idx="69">
                  <c:v>0.02008</c:v>
                </c:pt>
                <c:pt idx="70">
                  <c:v>0.020367</c:v>
                </c:pt>
                <c:pt idx="71">
                  <c:v>0.020654</c:v>
                </c:pt>
                <c:pt idx="72">
                  <c:v>0.020941</c:v>
                </c:pt>
                <c:pt idx="73">
                  <c:v>0.021228</c:v>
                </c:pt>
                <c:pt idx="74">
                  <c:v>0.021515</c:v>
                </c:pt>
                <c:pt idx="75">
                  <c:v>0.021801</c:v>
                </c:pt>
                <c:pt idx="76">
                  <c:v>0.022088</c:v>
                </c:pt>
                <c:pt idx="77">
                  <c:v>0.022375</c:v>
                </c:pt>
                <c:pt idx="78">
                  <c:v>0.022662</c:v>
                </c:pt>
                <c:pt idx="79">
                  <c:v>0.022949</c:v>
                </c:pt>
                <c:pt idx="80">
                  <c:v>0.023236</c:v>
                </c:pt>
                <c:pt idx="81">
                  <c:v>0.023523</c:v>
                </c:pt>
                <c:pt idx="82">
                  <c:v>0.02381</c:v>
                </c:pt>
                <c:pt idx="83">
                  <c:v>0.024096</c:v>
                </c:pt>
                <c:pt idx="84">
                  <c:v>0.024383</c:v>
                </c:pt>
                <c:pt idx="85">
                  <c:v>0.02467</c:v>
                </c:pt>
                <c:pt idx="86">
                  <c:v>0.024957</c:v>
                </c:pt>
                <c:pt idx="87">
                  <c:v>0.025244</c:v>
                </c:pt>
                <c:pt idx="88">
                  <c:v>0.025531</c:v>
                </c:pt>
                <c:pt idx="89">
                  <c:v>0.025818</c:v>
                </c:pt>
                <c:pt idx="90">
                  <c:v>0.026104</c:v>
                </c:pt>
                <c:pt idx="91">
                  <c:v>0.026391</c:v>
                </c:pt>
                <c:pt idx="92">
                  <c:v>0.026678</c:v>
                </c:pt>
                <c:pt idx="93">
                  <c:v>0.026965</c:v>
                </c:pt>
                <c:pt idx="94">
                  <c:v>0.027252</c:v>
                </c:pt>
                <c:pt idx="95">
                  <c:v>0.027539</c:v>
                </c:pt>
                <c:pt idx="96">
                  <c:v>0.027826</c:v>
                </c:pt>
                <c:pt idx="97">
                  <c:v>0.028112</c:v>
                </c:pt>
                <c:pt idx="98">
                  <c:v>0.028399</c:v>
                </c:pt>
                <c:pt idx="99">
                  <c:v>0.028686</c:v>
                </c:pt>
                <c:pt idx="100">
                  <c:v>0.028973</c:v>
                </c:pt>
                <c:pt idx="101">
                  <c:v>0.02926</c:v>
                </c:pt>
                <c:pt idx="102">
                  <c:v>0.029547</c:v>
                </c:pt>
                <c:pt idx="103">
                  <c:v>0.029834</c:v>
                </c:pt>
                <c:pt idx="104">
                  <c:v>0.03012</c:v>
                </c:pt>
                <c:pt idx="105">
                  <c:v>0.030407</c:v>
                </c:pt>
                <c:pt idx="106">
                  <c:v>0.030694</c:v>
                </c:pt>
                <c:pt idx="107">
                  <c:v>0.030981</c:v>
                </c:pt>
                <c:pt idx="108">
                  <c:v>0.031268</c:v>
                </c:pt>
                <c:pt idx="109">
                  <c:v>0.031555</c:v>
                </c:pt>
                <c:pt idx="110">
                  <c:v>0.031842</c:v>
                </c:pt>
                <c:pt idx="111">
                  <c:v>0.032129</c:v>
                </c:pt>
                <c:pt idx="112">
                  <c:v>0.032415</c:v>
                </c:pt>
                <c:pt idx="113">
                  <c:v>0.032702</c:v>
                </c:pt>
                <c:pt idx="114">
                  <c:v>0.032989</c:v>
                </c:pt>
                <c:pt idx="115">
                  <c:v>0.033276</c:v>
                </c:pt>
                <c:pt idx="116">
                  <c:v>0.033563</c:v>
                </c:pt>
                <c:pt idx="117">
                  <c:v>0.03385</c:v>
                </c:pt>
                <c:pt idx="118">
                  <c:v>0.034137</c:v>
                </c:pt>
                <c:pt idx="119">
                  <c:v>0.034423</c:v>
                </c:pt>
                <c:pt idx="120">
                  <c:v>0.03471</c:v>
                </c:pt>
                <c:pt idx="121">
                  <c:v>0.034997</c:v>
                </c:pt>
                <c:pt idx="122">
                  <c:v>0.035284</c:v>
                </c:pt>
                <c:pt idx="123">
                  <c:v>0.035571</c:v>
                </c:pt>
                <c:pt idx="124">
                  <c:v>0.035858</c:v>
                </c:pt>
                <c:pt idx="125">
                  <c:v>0.036145</c:v>
                </c:pt>
                <c:pt idx="126">
                  <c:v>0.036431</c:v>
                </c:pt>
                <c:pt idx="127">
                  <c:v>0.036718</c:v>
                </c:pt>
                <c:pt idx="128">
                  <c:v>0.037005</c:v>
                </c:pt>
                <c:pt idx="129">
                  <c:v>0.037292</c:v>
                </c:pt>
                <c:pt idx="130">
                  <c:v>0.037579</c:v>
                </c:pt>
                <c:pt idx="131">
                  <c:v>0.037866</c:v>
                </c:pt>
                <c:pt idx="132">
                  <c:v>0.038153</c:v>
                </c:pt>
                <c:pt idx="133">
                  <c:v>0.038439</c:v>
                </c:pt>
                <c:pt idx="134">
                  <c:v>0.038726</c:v>
                </c:pt>
                <c:pt idx="135">
                  <c:v>0.039013</c:v>
                </c:pt>
                <c:pt idx="136">
                  <c:v>0.0393</c:v>
                </c:pt>
                <c:pt idx="137">
                  <c:v>0.039587</c:v>
                </c:pt>
                <c:pt idx="138">
                  <c:v>0.039874</c:v>
                </c:pt>
                <c:pt idx="139">
                  <c:v>0.040161</c:v>
                </c:pt>
                <c:pt idx="140">
                  <c:v>0.040448</c:v>
                </c:pt>
                <c:pt idx="141">
                  <c:v>0.040734</c:v>
                </c:pt>
                <c:pt idx="142">
                  <c:v>0.041021</c:v>
                </c:pt>
                <c:pt idx="143">
                  <c:v>0.041308</c:v>
                </c:pt>
                <c:pt idx="144">
                  <c:v>0.041595</c:v>
                </c:pt>
                <c:pt idx="145">
                  <c:v>0.041882</c:v>
                </c:pt>
                <c:pt idx="146">
                  <c:v>0.042169</c:v>
                </c:pt>
                <c:pt idx="147">
                  <c:v>0.042456</c:v>
                </c:pt>
                <c:pt idx="148">
                  <c:v>0.042742</c:v>
                </c:pt>
                <c:pt idx="149">
                  <c:v>0.043029</c:v>
                </c:pt>
                <c:pt idx="150">
                  <c:v>0.043316</c:v>
                </c:pt>
                <c:pt idx="151">
                  <c:v>0.043603</c:v>
                </c:pt>
                <c:pt idx="152">
                  <c:v>0.04389</c:v>
                </c:pt>
                <c:pt idx="153">
                  <c:v>0.044177</c:v>
                </c:pt>
                <c:pt idx="154">
                  <c:v>0.044464</c:v>
                </c:pt>
                <c:pt idx="155">
                  <c:v>0.04475</c:v>
                </c:pt>
                <c:pt idx="156">
                  <c:v>0.045037</c:v>
                </c:pt>
                <c:pt idx="157">
                  <c:v>0.045324</c:v>
                </c:pt>
                <c:pt idx="158">
                  <c:v>0.045611</c:v>
                </c:pt>
                <c:pt idx="159">
                  <c:v>0.045898</c:v>
                </c:pt>
                <c:pt idx="160">
                  <c:v>0.046185</c:v>
                </c:pt>
                <c:pt idx="161">
                  <c:v>0.046472</c:v>
                </c:pt>
                <c:pt idx="162">
                  <c:v>0.046758</c:v>
                </c:pt>
                <c:pt idx="163">
                  <c:v>0.047045</c:v>
                </c:pt>
                <c:pt idx="164">
                  <c:v>0.047332</c:v>
                </c:pt>
                <c:pt idx="165">
                  <c:v>0.047619</c:v>
                </c:pt>
                <c:pt idx="166">
                  <c:v>0.047906</c:v>
                </c:pt>
                <c:pt idx="167">
                  <c:v>0.048193</c:v>
                </c:pt>
                <c:pt idx="168">
                  <c:v>0.04848</c:v>
                </c:pt>
                <c:pt idx="169">
                  <c:v>0.048766</c:v>
                </c:pt>
                <c:pt idx="170">
                  <c:v>0.049053</c:v>
                </c:pt>
                <c:pt idx="171">
                  <c:v>0.04934</c:v>
                </c:pt>
                <c:pt idx="172">
                  <c:v>0.049627</c:v>
                </c:pt>
                <c:pt idx="173">
                  <c:v>0.049914</c:v>
                </c:pt>
                <c:pt idx="174">
                  <c:v>0.050201</c:v>
                </c:pt>
                <c:pt idx="175">
                  <c:v>0.050488</c:v>
                </c:pt>
                <c:pt idx="176">
                  <c:v>0.050775</c:v>
                </c:pt>
                <c:pt idx="177">
                  <c:v>0.051061</c:v>
                </c:pt>
                <c:pt idx="178">
                  <c:v>0.051348</c:v>
                </c:pt>
                <c:pt idx="179">
                  <c:v>0.051635</c:v>
                </c:pt>
                <c:pt idx="180">
                  <c:v>0.051922</c:v>
                </c:pt>
                <c:pt idx="181">
                  <c:v>0.052209</c:v>
                </c:pt>
                <c:pt idx="182">
                  <c:v>0.052496</c:v>
                </c:pt>
                <c:pt idx="183">
                  <c:v>0.052783</c:v>
                </c:pt>
                <c:pt idx="184">
                  <c:v>0.053069</c:v>
                </c:pt>
                <c:pt idx="185">
                  <c:v>0.053356</c:v>
                </c:pt>
                <c:pt idx="186">
                  <c:v>0.053643</c:v>
                </c:pt>
                <c:pt idx="187">
                  <c:v>0.05393</c:v>
                </c:pt>
                <c:pt idx="188">
                  <c:v>0.054217</c:v>
                </c:pt>
                <c:pt idx="189">
                  <c:v>0.054504</c:v>
                </c:pt>
                <c:pt idx="190">
                  <c:v>0.054791</c:v>
                </c:pt>
                <c:pt idx="191">
                  <c:v>0.055077</c:v>
                </c:pt>
                <c:pt idx="192">
                  <c:v>0.055364</c:v>
                </c:pt>
                <c:pt idx="193">
                  <c:v>0.055651</c:v>
                </c:pt>
                <c:pt idx="194">
                  <c:v>0.055938</c:v>
                </c:pt>
                <c:pt idx="195">
                  <c:v>0.056225</c:v>
                </c:pt>
                <c:pt idx="196">
                  <c:v>0.056512</c:v>
                </c:pt>
                <c:pt idx="197">
                  <c:v>0.056799</c:v>
                </c:pt>
                <c:pt idx="198">
                  <c:v>0.057085</c:v>
                </c:pt>
                <c:pt idx="199">
                  <c:v>0.057372</c:v>
                </c:pt>
                <c:pt idx="200">
                  <c:v>0.057659</c:v>
                </c:pt>
                <c:pt idx="201">
                  <c:v>0.057946</c:v>
                </c:pt>
                <c:pt idx="202">
                  <c:v>0.058233</c:v>
                </c:pt>
                <c:pt idx="203">
                  <c:v>0.05852</c:v>
                </c:pt>
                <c:pt idx="204">
                  <c:v>0.058807</c:v>
                </c:pt>
                <c:pt idx="205">
                  <c:v>0.059094</c:v>
                </c:pt>
                <c:pt idx="206">
                  <c:v>0.05938</c:v>
                </c:pt>
                <c:pt idx="207">
                  <c:v>0.059667</c:v>
                </c:pt>
                <c:pt idx="208">
                  <c:v>0.059954</c:v>
                </c:pt>
                <c:pt idx="209">
                  <c:v>0.060241</c:v>
                </c:pt>
                <c:pt idx="210">
                  <c:v>0.060528</c:v>
                </c:pt>
                <c:pt idx="211">
                  <c:v>0.060815</c:v>
                </c:pt>
                <c:pt idx="212">
                  <c:v>0.061102</c:v>
                </c:pt>
                <c:pt idx="213">
                  <c:v>0.061388</c:v>
                </c:pt>
                <c:pt idx="214">
                  <c:v>0.061675</c:v>
                </c:pt>
                <c:pt idx="215">
                  <c:v>0.061962</c:v>
                </c:pt>
                <c:pt idx="216">
                  <c:v>0.062249</c:v>
                </c:pt>
                <c:pt idx="217">
                  <c:v>0.062536</c:v>
                </c:pt>
                <c:pt idx="218">
                  <c:v>0.062823</c:v>
                </c:pt>
                <c:pt idx="219">
                  <c:v>0.06311</c:v>
                </c:pt>
                <c:pt idx="220">
                  <c:v>0.063396</c:v>
                </c:pt>
                <c:pt idx="221">
                  <c:v>0.063683</c:v>
                </c:pt>
                <c:pt idx="222">
                  <c:v>0.06397</c:v>
                </c:pt>
                <c:pt idx="223">
                  <c:v>0.064257</c:v>
                </c:pt>
                <c:pt idx="224">
                  <c:v>0.064544</c:v>
                </c:pt>
                <c:pt idx="225">
                  <c:v>0.064831</c:v>
                </c:pt>
                <c:pt idx="226">
                  <c:v>0.065118</c:v>
                </c:pt>
                <c:pt idx="227">
                  <c:v>0.065404</c:v>
                </c:pt>
                <c:pt idx="228">
                  <c:v>0.065691</c:v>
                </c:pt>
                <c:pt idx="229">
                  <c:v>0.065978</c:v>
                </c:pt>
                <c:pt idx="230">
                  <c:v>0.066265</c:v>
                </c:pt>
                <c:pt idx="231">
                  <c:v>0.066552</c:v>
                </c:pt>
                <c:pt idx="232">
                  <c:v>0.066839</c:v>
                </c:pt>
                <c:pt idx="233">
                  <c:v>0.067126</c:v>
                </c:pt>
                <c:pt idx="234">
                  <c:v>0.067413</c:v>
                </c:pt>
                <c:pt idx="235">
                  <c:v>0.067699</c:v>
                </c:pt>
                <c:pt idx="236">
                  <c:v>0.067986</c:v>
                </c:pt>
                <c:pt idx="237">
                  <c:v>0.068273</c:v>
                </c:pt>
                <c:pt idx="238">
                  <c:v>0.06856</c:v>
                </c:pt>
                <c:pt idx="239">
                  <c:v>0.068847</c:v>
                </c:pt>
                <c:pt idx="240">
                  <c:v>0.069134</c:v>
                </c:pt>
                <c:pt idx="241">
                  <c:v>0.069421</c:v>
                </c:pt>
                <c:pt idx="242">
                  <c:v>0.069707</c:v>
                </c:pt>
                <c:pt idx="243">
                  <c:v>0.069994</c:v>
                </c:pt>
                <c:pt idx="244">
                  <c:v>0.070281</c:v>
                </c:pt>
                <c:pt idx="245">
                  <c:v>0.070568</c:v>
                </c:pt>
                <c:pt idx="246">
                  <c:v>0.070855</c:v>
                </c:pt>
                <c:pt idx="247">
                  <c:v>0.071142</c:v>
                </c:pt>
                <c:pt idx="248">
                  <c:v>0.071429</c:v>
                </c:pt>
                <c:pt idx="249">
                  <c:v>0.071715</c:v>
                </c:pt>
                <c:pt idx="250">
                  <c:v>0.072002</c:v>
                </c:pt>
                <c:pt idx="251">
                  <c:v>0.072289</c:v>
                </c:pt>
                <c:pt idx="252">
                  <c:v>0.072576</c:v>
                </c:pt>
                <c:pt idx="253">
                  <c:v>0.072863</c:v>
                </c:pt>
                <c:pt idx="254">
                  <c:v>0.07315</c:v>
                </c:pt>
                <c:pt idx="255">
                  <c:v>0.073437</c:v>
                </c:pt>
                <c:pt idx="256">
                  <c:v>0.073723</c:v>
                </c:pt>
                <c:pt idx="257">
                  <c:v>0.07401</c:v>
                </c:pt>
                <c:pt idx="258">
                  <c:v>0.074297</c:v>
                </c:pt>
                <c:pt idx="259">
                  <c:v>0.074584</c:v>
                </c:pt>
                <c:pt idx="260">
                  <c:v>0.074871</c:v>
                </c:pt>
                <c:pt idx="261">
                  <c:v>0.075158</c:v>
                </c:pt>
                <c:pt idx="262">
                  <c:v>0.075445</c:v>
                </c:pt>
                <c:pt idx="263">
                  <c:v>0.075731</c:v>
                </c:pt>
                <c:pt idx="264">
                  <c:v>0.076018</c:v>
                </c:pt>
                <c:pt idx="265">
                  <c:v>0.076305</c:v>
                </c:pt>
                <c:pt idx="266">
                  <c:v>0.076592</c:v>
                </c:pt>
                <c:pt idx="267">
                  <c:v>0.076879</c:v>
                </c:pt>
                <c:pt idx="268">
                  <c:v>0.077166</c:v>
                </c:pt>
                <c:pt idx="269">
                  <c:v>0.077453</c:v>
                </c:pt>
                <c:pt idx="270">
                  <c:v>0.07774</c:v>
                </c:pt>
                <c:pt idx="271">
                  <c:v>0.078026</c:v>
                </c:pt>
                <c:pt idx="272">
                  <c:v>0.078313</c:v>
                </c:pt>
                <c:pt idx="273">
                  <c:v>0.0786</c:v>
                </c:pt>
                <c:pt idx="274">
                  <c:v>0.078887</c:v>
                </c:pt>
                <c:pt idx="275">
                  <c:v>0.079174</c:v>
                </c:pt>
                <c:pt idx="276">
                  <c:v>0.079461</c:v>
                </c:pt>
                <c:pt idx="277">
                  <c:v>0.079748</c:v>
                </c:pt>
                <c:pt idx="278">
                  <c:v>0.080034</c:v>
                </c:pt>
                <c:pt idx="279">
                  <c:v>0.080321</c:v>
                </c:pt>
                <c:pt idx="280">
                  <c:v>0.080608</c:v>
                </c:pt>
                <c:pt idx="281">
                  <c:v>0.080895</c:v>
                </c:pt>
                <c:pt idx="282">
                  <c:v>0.081182</c:v>
                </c:pt>
                <c:pt idx="283">
                  <c:v>0.081469</c:v>
                </c:pt>
                <c:pt idx="284">
                  <c:v>0.081756</c:v>
                </c:pt>
                <c:pt idx="285">
                  <c:v>0.082042</c:v>
                </c:pt>
                <c:pt idx="286">
                  <c:v>0.082329</c:v>
                </c:pt>
                <c:pt idx="287">
                  <c:v>0.082616</c:v>
                </c:pt>
                <c:pt idx="288">
                  <c:v>0.082903</c:v>
                </c:pt>
                <c:pt idx="289">
                  <c:v>0.08319</c:v>
                </c:pt>
                <c:pt idx="290">
                  <c:v>0.083477</c:v>
                </c:pt>
                <c:pt idx="291">
                  <c:v>0.083764</c:v>
                </c:pt>
                <c:pt idx="292">
                  <c:v>0.08405</c:v>
                </c:pt>
                <c:pt idx="293">
                  <c:v>0.084337</c:v>
                </c:pt>
                <c:pt idx="294">
                  <c:v>0.084624</c:v>
                </c:pt>
                <c:pt idx="295">
                  <c:v>0.084911</c:v>
                </c:pt>
                <c:pt idx="296">
                  <c:v>0.085198</c:v>
                </c:pt>
                <c:pt idx="297">
                  <c:v>0.085485</c:v>
                </c:pt>
                <c:pt idx="298">
                  <c:v>0.085772</c:v>
                </c:pt>
                <c:pt idx="299">
                  <c:v>0.086059</c:v>
                </c:pt>
                <c:pt idx="300">
                  <c:v>0.086345</c:v>
                </c:pt>
                <c:pt idx="301">
                  <c:v>0.086632</c:v>
                </c:pt>
                <c:pt idx="302">
                  <c:v>0.086919</c:v>
                </c:pt>
                <c:pt idx="303">
                  <c:v>0.087206</c:v>
                </c:pt>
                <c:pt idx="304">
                  <c:v>0.087493</c:v>
                </c:pt>
                <c:pt idx="305">
                  <c:v>0.08778</c:v>
                </c:pt>
                <c:pt idx="306">
                  <c:v>0.088067</c:v>
                </c:pt>
                <c:pt idx="307">
                  <c:v>0.088353</c:v>
                </c:pt>
                <c:pt idx="308">
                  <c:v>0.08864</c:v>
                </c:pt>
                <c:pt idx="309">
                  <c:v>0.088927</c:v>
                </c:pt>
                <c:pt idx="310">
                  <c:v>0.089214</c:v>
                </c:pt>
                <c:pt idx="311">
                  <c:v>0.089501</c:v>
                </c:pt>
                <c:pt idx="312">
                  <c:v>0.089788</c:v>
                </c:pt>
                <c:pt idx="313">
                  <c:v>0.090075</c:v>
                </c:pt>
                <c:pt idx="314">
                  <c:v>0.090361</c:v>
                </c:pt>
                <c:pt idx="315">
                  <c:v>0.090648</c:v>
                </c:pt>
                <c:pt idx="316">
                  <c:v>0.090935</c:v>
                </c:pt>
                <c:pt idx="317">
                  <c:v>0.091222</c:v>
                </c:pt>
                <c:pt idx="318">
                  <c:v>0.091509</c:v>
                </c:pt>
                <c:pt idx="319">
                  <c:v>0.091796</c:v>
                </c:pt>
                <c:pt idx="320">
                  <c:v>0.092083</c:v>
                </c:pt>
                <c:pt idx="321">
                  <c:v>0.092369</c:v>
                </c:pt>
                <c:pt idx="322">
                  <c:v>0.092656</c:v>
                </c:pt>
                <c:pt idx="323">
                  <c:v>0.092943</c:v>
                </c:pt>
                <c:pt idx="324">
                  <c:v>0.09323</c:v>
                </c:pt>
                <c:pt idx="325">
                  <c:v>0.093517</c:v>
                </c:pt>
                <c:pt idx="326">
                  <c:v>0.093804</c:v>
                </c:pt>
                <c:pt idx="327">
                  <c:v>0.094091</c:v>
                </c:pt>
                <c:pt idx="328">
                  <c:v>0.094378</c:v>
                </c:pt>
                <c:pt idx="329">
                  <c:v>0.094664</c:v>
                </c:pt>
                <c:pt idx="330">
                  <c:v>0.094951</c:v>
                </c:pt>
                <c:pt idx="331">
                  <c:v>0.095238</c:v>
                </c:pt>
                <c:pt idx="332">
                  <c:v>0.095525</c:v>
                </c:pt>
                <c:pt idx="333">
                  <c:v>0.095812</c:v>
                </c:pt>
                <c:pt idx="334">
                  <c:v>0.096099</c:v>
                </c:pt>
                <c:pt idx="335">
                  <c:v>0.096386</c:v>
                </c:pt>
                <c:pt idx="336">
                  <c:v>0.096672</c:v>
                </c:pt>
                <c:pt idx="337">
                  <c:v>0.096959</c:v>
                </c:pt>
                <c:pt idx="338">
                  <c:v>0.097246</c:v>
                </c:pt>
                <c:pt idx="339">
                  <c:v>0.097533</c:v>
                </c:pt>
                <c:pt idx="340">
                  <c:v>0.09782</c:v>
                </c:pt>
                <c:pt idx="341">
                  <c:v>0.098107</c:v>
                </c:pt>
                <c:pt idx="342">
                  <c:v>0.098394</c:v>
                </c:pt>
                <c:pt idx="343">
                  <c:v>0.09868</c:v>
                </c:pt>
                <c:pt idx="344">
                  <c:v>0.098967</c:v>
                </c:pt>
                <c:pt idx="345">
                  <c:v>0.099254</c:v>
                </c:pt>
                <c:pt idx="346">
                  <c:v>0.099541</c:v>
                </c:pt>
                <c:pt idx="347">
                  <c:v>0.099828</c:v>
                </c:pt>
                <c:pt idx="348">
                  <c:v>0.100115</c:v>
                </c:pt>
                <c:pt idx="349">
                  <c:v>0.100402</c:v>
                </c:pt>
                <c:pt idx="350">
                  <c:v>0.100688</c:v>
                </c:pt>
                <c:pt idx="351">
                  <c:v>0.100975</c:v>
                </c:pt>
                <c:pt idx="352">
                  <c:v>0.101262</c:v>
                </c:pt>
                <c:pt idx="353">
                  <c:v>0.101549</c:v>
                </c:pt>
                <c:pt idx="354">
                  <c:v>0.101836</c:v>
                </c:pt>
                <c:pt idx="355">
                  <c:v>0.102123</c:v>
                </c:pt>
                <c:pt idx="356">
                  <c:v>0.10241</c:v>
                </c:pt>
                <c:pt idx="357">
                  <c:v>0.102697</c:v>
                </c:pt>
                <c:pt idx="358">
                  <c:v>0.102983</c:v>
                </c:pt>
                <c:pt idx="359">
                  <c:v>0.10327</c:v>
                </c:pt>
                <c:pt idx="360">
                  <c:v>0.103557</c:v>
                </c:pt>
                <c:pt idx="361">
                  <c:v>0.103844</c:v>
                </c:pt>
                <c:pt idx="362">
                  <c:v>0.104131</c:v>
                </c:pt>
                <c:pt idx="363">
                  <c:v>0.104418</c:v>
                </c:pt>
                <c:pt idx="364">
                  <c:v>0.104705</c:v>
                </c:pt>
                <c:pt idx="365">
                  <c:v>0.104991</c:v>
                </c:pt>
                <c:pt idx="366">
                  <c:v>0.105278</c:v>
                </c:pt>
                <c:pt idx="367">
                  <c:v>0.105565</c:v>
                </c:pt>
                <c:pt idx="368">
                  <c:v>0.105852</c:v>
                </c:pt>
                <c:pt idx="369">
                  <c:v>0.106139</c:v>
                </c:pt>
                <c:pt idx="370">
                  <c:v>0.106426</c:v>
                </c:pt>
                <c:pt idx="371">
                  <c:v>0.106713</c:v>
                </c:pt>
                <c:pt idx="372">
                  <c:v>0.106999</c:v>
                </c:pt>
                <c:pt idx="373">
                  <c:v>0.107286</c:v>
                </c:pt>
                <c:pt idx="374">
                  <c:v>0.107573</c:v>
                </c:pt>
                <c:pt idx="375">
                  <c:v>0.10786</c:v>
                </c:pt>
                <c:pt idx="376">
                  <c:v>0.108147</c:v>
                </c:pt>
                <c:pt idx="377">
                  <c:v>0.108434</c:v>
                </c:pt>
                <c:pt idx="378">
                  <c:v>0.108721</c:v>
                </c:pt>
                <c:pt idx="379">
                  <c:v>0.109007</c:v>
                </c:pt>
                <c:pt idx="380">
                  <c:v>0.109294</c:v>
                </c:pt>
                <c:pt idx="381">
                  <c:v>0.109581</c:v>
                </c:pt>
                <c:pt idx="382">
                  <c:v>0.109868</c:v>
                </c:pt>
                <c:pt idx="383">
                  <c:v>0.110155</c:v>
                </c:pt>
                <c:pt idx="384">
                  <c:v>0.110442</c:v>
                </c:pt>
                <c:pt idx="385">
                  <c:v>0.110729</c:v>
                </c:pt>
                <c:pt idx="386">
                  <c:v>0.111015</c:v>
                </c:pt>
                <c:pt idx="387">
                  <c:v>0.111302</c:v>
                </c:pt>
                <c:pt idx="388">
                  <c:v>0.111589</c:v>
                </c:pt>
                <c:pt idx="389">
                  <c:v>0.111876</c:v>
                </c:pt>
                <c:pt idx="390">
                  <c:v>0.112163</c:v>
                </c:pt>
                <c:pt idx="391">
                  <c:v>0.11245</c:v>
                </c:pt>
                <c:pt idx="392">
                  <c:v>0.112737</c:v>
                </c:pt>
                <c:pt idx="393">
                  <c:v>0.113024</c:v>
                </c:pt>
                <c:pt idx="394">
                  <c:v>0.11331</c:v>
                </c:pt>
                <c:pt idx="395">
                  <c:v>0.113597</c:v>
                </c:pt>
                <c:pt idx="396">
                  <c:v>0.113884</c:v>
                </c:pt>
                <c:pt idx="397">
                  <c:v>0.114171</c:v>
                </c:pt>
                <c:pt idx="398">
                  <c:v>0.114458</c:v>
                </c:pt>
                <c:pt idx="399">
                  <c:v>0.114745</c:v>
                </c:pt>
                <c:pt idx="400">
                  <c:v>0.115032</c:v>
                </c:pt>
                <c:pt idx="401">
                  <c:v>0.115318</c:v>
                </c:pt>
                <c:pt idx="402">
                  <c:v>0.115605</c:v>
                </c:pt>
                <c:pt idx="403">
                  <c:v>0.115892</c:v>
                </c:pt>
                <c:pt idx="404">
                  <c:v>0.116179</c:v>
                </c:pt>
                <c:pt idx="405">
                  <c:v>0.116466</c:v>
                </c:pt>
                <c:pt idx="406">
                  <c:v>0.116753</c:v>
                </c:pt>
                <c:pt idx="407">
                  <c:v>0.11704</c:v>
                </c:pt>
                <c:pt idx="408">
                  <c:v>0.117326</c:v>
                </c:pt>
                <c:pt idx="409">
                  <c:v>0.117613</c:v>
                </c:pt>
                <c:pt idx="410">
                  <c:v>0.1179</c:v>
                </c:pt>
                <c:pt idx="411">
                  <c:v>0.118187</c:v>
                </c:pt>
                <c:pt idx="412">
                  <c:v>0.118474</c:v>
                </c:pt>
                <c:pt idx="413">
                  <c:v>0.118761</c:v>
                </c:pt>
                <c:pt idx="414">
                  <c:v>0.119048</c:v>
                </c:pt>
                <c:pt idx="415">
                  <c:v>0.119334</c:v>
                </c:pt>
                <c:pt idx="416">
                  <c:v>0.119621</c:v>
                </c:pt>
                <c:pt idx="417">
                  <c:v>0.119908</c:v>
                </c:pt>
                <c:pt idx="418">
                  <c:v>0.120195</c:v>
                </c:pt>
                <c:pt idx="419">
                  <c:v>0.120482</c:v>
                </c:pt>
                <c:pt idx="420">
                  <c:v>0.120769</c:v>
                </c:pt>
                <c:pt idx="421">
                  <c:v>0.121056</c:v>
                </c:pt>
                <c:pt idx="422">
                  <c:v>0.121343</c:v>
                </c:pt>
                <c:pt idx="423">
                  <c:v>0.121629</c:v>
                </c:pt>
                <c:pt idx="424">
                  <c:v>0.121916</c:v>
                </c:pt>
                <c:pt idx="425">
                  <c:v>0.122203</c:v>
                </c:pt>
                <c:pt idx="426">
                  <c:v>0.12249</c:v>
                </c:pt>
                <c:pt idx="427">
                  <c:v>0.122777</c:v>
                </c:pt>
                <c:pt idx="428">
                  <c:v>0.123064</c:v>
                </c:pt>
                <c:pt idx="429">
                  <c:v>0.123351</c:v>
                </c:pt>
                <c:pt idx="430">
                  <c:v>0.123637</c:v>
                </c:pt>
                <c:pt idx="431">
                  <c:v>0.123924</c:v>
                </c:pt>
                <c:pt idx="432">
                  <c:v>0.124211</c:v>
                </c:pt>
                <c:pt idx="433">
                  <c:v>0.124498</c:v>
                </c:pt>
                <c:pt idx="434">
                  <c:v>0.124785</c:v>
                </c:pt>
                <c:pt idx="435">
                  <c:v>0.125072</c:v>
                </c:pt>
                <c:pt idx="436">
                  <c:v>0.125359</c:v>
                </c:pt>
                <c:pt idx="437">
                  <c:v>0.125645</c:v>
                </c:pt>
                <c:pt idx="438">
                  <c:v>0.125932</c:v>
                </c:pt>
                <c:pt idx="439">
                  <c:v>0.126219</c:v>
                </c:pt>
                <c:pt idx="440">
                  <c:v>0.126506</c:v>
                </c:pt>
                <c:pt idx="441">
                  <c:v>0.126793</c:v>
                </c:pt>
                <c:pt idx="442">
                  <c:v>0.12708</c:v>
                </c:pt>
                <c:pt idx="443">
                  <c:v>0.127367</c:v>
                </c:pt>
                <c:pt idx="444">
                  <c:v>0.127653</c:v>
                </c:pt>
                <c:pt idx="445">
                  <c:v>0.12794</c:v>
                </c:pt>
                <c:pt idx="446">
                  <c:v>0.128227</c:v>
                </c:pt>
                <c:pt idx="447">
                  <c:v>0.128514</c:v>
                </c:pt>
                <c:pt idx="448">
                  <c:v>0.128801</c:v>
                </c:pt>
                <c:pt idx="449">
                  <c:v>0.129088</c:v>
                </c:pt>
                <c:pt idx="450">
                  <c:v>0.129375</c:v>
                </c:pt>
                <c:pt idx="451">
                  <c:v>0.129662</c:v>
                </c:pt>
                <c:pt idx="452">
                  <c:v>0.129948</c:v>
                </c:pt>
                <c:pt idx="453">
                  <c:v>0.130235</c:v>
                </c:pt>
                <c:pt idx="454">
                  <c:v>0.130522</c:v>
                </c:pt>
                <c:pt idx="455">
                  <c:v>0.130809</c:v>
                </c:pt>
                <c:pt idx="456">
                  <c:v>0.131096</c:v>
                </c:pt>
                <c:pt idx="457">
                  <c:v>0.131383</c:v>
                </c:pt>
                <c:pt idx="458">
                  <c:v>0.13167</c:v>
                </c:pt>
                <c:pt idx="459">
                  <c:v>0.131956</c:v>
                </c:pt>
                <c:pt idx="460">
                  <c:v>0.132243</c:v>
                </c:pt>
                <c:pt idx="461">
                  <c:v>0.13253</c:v>
                </c:pt>
                <c:pt idx="462">
                  <c:v>0.132817</c:v>
                </c:pt>
                <c:pt idx="463">
                  <c:v>0.133104</c:v>
                </c:pt>
                <c:pt idx="464">
                  <c:v>0.133391</c:v>
                </c:pt>
                <c:pt idx="465">
                  <c:v>0.133678</c:v>
                </c:pt>
                <c:pt idx="466">
                  <c:v>0.133964</c:v>
                </c:pt>
                <c:pt idx="467">
                  <c:v>0.134251</c:v>
                </c:pt>
                <c:pt idx="468">
                  <c:v>0.134538</c:v>
                </c:pt>
                <c:pt idx="469">
                  <c:v>0.134825</c:v>
                </c:pt>
                <c:pt idx="470">
                  <c:v>0.135112</c:v>
                </c:pt>
                <c:pt idx="471">
                  <c:v>0.135399</c:v>
                </c:pt>
                <c:pt idx="472">
                  <c:v>0.135686</c:v>
                </c:pt>
                <c:pt idx="473">
                  <c:v>0.135972</c:v>
                </c:pt>
                <c:pt idx="474">
                  <c:v>0.136259</c:v>
                </c:pt>
                <c:pt idx="475">
                  <c:v>0.136546</c:v>
                </c:pt>
                <c:pt idx="476">
                  <c:v>0.136833</c:v>
                </c:pt>
                <c:pt idx="477">
                  <c:v>0.13712</c:v>
                </c:pt>
                <c:pt idx="478">
                  <c:v>0.137407</c:v>
                </c:pt>
                <c:pt idx="479">
                  <c:v>0.137694</c:v>
                </c:pt>
                <c:pt idx="480">
                  <c:v>0.13798</c:v>
                </c:pt>
                <c:pt idx="481">
                  <c:v>0.138267</c:v>
                </c:pt>
                <c:pt idx="482">
                  <c:v>0.138554</c:v>
                </c:pt>
                <c:pt idx="483">
                  <c:v>0.138841</c:v>
                </c:pt>
                <c:pt idx="484">
                  <c:v>0.139128</c:v>
                </c:pt>
                <c:pt idx="485">
                  <c:v>0.139415</c:v>
                </c:pt>
                <c:pt idx="486">
                  <c:v>0.139702</c:v>
                </c:pt>
                <c:pt idx="487">
                  <c:v>0.139989</c:v>
                </c:pt>
                <c:pt idx="488">
                  <c:v>0.140275</c:v>
                </c:pt>
                <c:pt idx="489">
                  <c:v>0.140562</c:v>
                </c:pt>
                <c:pt idx="490">
                  <c:v>0.140849</c:v>
                </c:pt>
                <c:pt idx="491">
                  <c:v>0.141136</c:v>
                </c:pt>
                <c:pt idx="492">
                  <c:v>0.141423</c:v>
                </c:pt>
                <c:pt idx="493">
                  <c:v>0.14171</c:v>
                </c:pt>
                <c:pt idx="494">
                  <c:v>0.141997</c:v>
                </c:pt>
                <c:pt idx="495">
                  <c:v>0.142283</c:v>
                </c:pt>
                <c:pt idx="496">
                  <c:v>0.14257</c:v>
                </c:pt>
                <c:pt idx="497">
                  <c:v>0.142857</c:v>
                </c:pt>
                <c:pt idx="498">
                  <c:v>0.143144</c:v>
                </c:pt>
                <c:pt idx="499">
                  <c:v>0.143431</c:v>
                </c:pt>
                <c:pt idx="500">
                  <c:v>0.143718</c:v>
                </c:pt>
                <c:pt idx="501">
                  <c:v>0.144005</c:v>
                </c:pt>
                <c:pt idx="502">
                  <c:v>0.144291</c:v>
                </c:pt>
                <c:pt idx="503">
                  <c:v>0.144578</c:v>
                </c:pt>
                <c:pt idx="504">
                  <c:v>0.144865</c:v>
                </c:pt>
                <c:pt idx="505">
                  <c:v>0.145152</c:v>
                </c:pt>
                <c:pt idx="506">
                  <c:v>0.145439</c:v>
                </c:pt>
                <c:pt idx="507">
                  <c:v>0.145726</c:v>
                </c:pt>
                <c:pt idx="508">
                  <c:v>0.146013</c:v>
                </c:pt>
                <c:pt idx="509">
                  <c:v>0.146299</c:v>
                </c:pt>
                <c:pt idx="510">
                  <c:v>0.146586</c:v>
                </c:pt>
                <c:pt idx="511">
                  <c:v>0.146873</c:v>
                </c:pt>
                <c:pt idx="512">
                  <c:v>0.14716</c:v>
                </c:pt>
                <c:pt idx="513">
                  <c:v>0.147447</c:v>
                </c:pt>
                <c:pt idx="514">
                  <c:v>0.147734</c:v>
                </c:pt>
                <c:pt idx="515">
                  <c:v>0.148021</c:v>
                </c:pt>
                <c:pt idx="516">
                  <c:v>0.148308</c:v>
                </c:pt>
                <c:pt idx="517">
                  <c:v>0.148594</c:v>
                </c:pt>
                <c:pt idx="518">
                  <c:v>0.148881</c:v>
                </c:pt>
                <c:pt idx="519">
                  <c:v>0.149168</c:v>
                </c:pt>
                <c:pt idx="520">
                  <c:v>0.149455</c:v>
                </c:pt>
                <c:pt idx="521">
                  <c:v>0.149742</c:v>
                </c:pt>
                <c:pt idx="522">
                  <c:v>0.150029</c:v>
                </c:pt>
                <c:pt idx="523">
                  <c:v>0.150316</c:v>
                </c:pt>
                <c:pt idx="524">
                  <c:v>0.150602</c:v>
                </c:pt>
                <c:pt idx="525">
                  <c:v>0.150889</c:v>
                </c:pt>
                <c:pt idx="526">
                  <c:v>0.151176</c:v>
                </c:pt>
                <c:pt idx="527">
                  <c:v>0.151463</c:v>
                </c:pt>
                <c:pt idx="528">
                  <c:v>0.15175</c:v>
                </c:pt>
                <c:pt idx="529">
                  <c:v>0.152037</c:v>
                </c:pt>
                <c:pt idx="530">
                  <c:v>0.152324</c:v>
                </c:pt>
                <c:pt idx="531">
                  <c:v>0.15261</c:v>
                </c:pt>
                <c:pt idx="532">
                  <c:v>0.152897</c:v>
                </c:pt>
                <c:pt idx="533">
                  <c:v>0.153184</c:v>
                </c:pt>
                <c:pt idx="534">
                  <c:v>0.153471</c:v>
                </c:pt>
                <c:pt idx="535">
                  <c:v>0.153758</c:v>
                </c:pt>
                <c:pt idx="536">
                  <c:v>0.154045</c:v>
                </c:pt>
                <c:pt idx="537">
                  <c:v>0.154332</c:v>
                </c:pt>
                <c:pt idx="538">
                  <c:v>0.154618</c:v>
                </c:pt>
                <c:pt idx="539">
                  <c:v>0.154905</c:v>
                </c:pt>
                <c:pt idx="540">
                  <c:v>0.155192</c:v>
                </c:pt>
                <c:pt idx="541">
                  <c:v>0.155479</c:v>
                </c:pt>
                <c:pt idx="542">
                  <c:v>0.155766</c:v>
                </c:pt>
                <c:pt idx="543">
                  <c:v>0.156053</c:v>
                </c:pt>
                <c:pt idx="544">
                  <c:v>0.15634</c:v>
                </c:pt>
                <c:pt idx="545">
                  <c:v>0.156627</c:v>
                </c:pt>
                <c:pt idx="546">
                  <c:v>0.156913</c:v>
                </c:pt>
                <c:pt idx="547">
                  <c:v>0.1572</c:v>
                </c:pt>
                <c:pt idx="548">
                  <c:v>0.157487</c:v>
                </c:pt>
                <c:pt idx="549">
                  <c:v>0.157774</c:v>
                </c:pt>
                <c:pt idx="550">
                  <c:v>0.158061</c:v>
                </c:pt>
                <c:pt idx="551">
                  <c:v>0.158348</c:v>
                </c:pt>
                <c:pt idx="552">
                  <c:v>0.158635</c:v>
                </c:pt>
                <c:pt idx="553">
                  <c:v>0.158921</c:v>
                </c:pt>
                <c:pt idx="554">
                  <c:v>0.159208</c:v>
                </c:pt>
                <c:pt idx="555">
                  <c:v>0.159495</c:v>
                </c:pt>
                <c:pt idx="556">
                  <c:v>0.159782</c:v>
                </c:pt>
                <c:pt idx="557">
                  <c:v>0.160069</c:v>
                </c:pt>
                <c:pt idx="558">
                  <c:v>0.160356</c:v>
                </c:pt>
                <c:pt idx="559">
                  <c:v>0.160643</c:v>
                </c:pt>
                <c:pt idx="560">
                  <c:v>0.160929</c:v>
                </c:pt>
                <c:pt idx="561">
                  <c:v>0.161216</c:v>
                </c:pt>
                <c:pt idx="562">
                  <c:v>0.161503</c:v>
                </c:pt>
                <c:pt idx="563">
                  <c:v>0.16179</c:v>
                </c:pt>
                <c:pt idx="564">
                  <c:v>0.162077</c:v>
                </c:pt>
                <c:pt idx="565">
                  <c:v>0.162364</c:v>
                </c:pt>
                <c:pt idx="566">
                  <c:v>0.162651</c:v>
                </c:pt>
                <c:pt idx="567">
                  <c:v>0.162937</c:v>
                </c:pt>
                <c:pt idx="568">
                  <c:v>0.163224</c:v>
                </c:pt>
                <c:pt idx="569">
                  <c:v>0.163511</c:v>
                </c:pt>
                <c:pt idx="570">
                  <c:v>0.163798</c:v>
                </c:pt>
                <c:pt idx="571">
                  <c:v>0.164085</c:v>
                </c:pt>
                <c:pt idx="572">
                  <c:v>0.164372</c:v>
                </c:pt>
                <c:pt idx="573">
                  <c:v>0.164659</c:v>
                </c:pt>
                <c:pt idx="574">
                  <c:v>0.164945</c:v>
                </c:pt>
                <c:pt idx="575">
                  <c:v>0.165232</c:v>
                </c:pt>
                <c:pt idx="576">
                  <c:v>0.165519</c:v>
                </c:pt>
                <c:pt idx="577">
                  <c:v>0.165806</c:v>
                </c:pt>
                <c:pt idx="578">
                  <c:v>0.166093</c:v>
                </c:pt>
                <c:pt idx="579">
                  <c:v>0.16638</c:v>
                </c:pt>
                <c:pt idx="580">
                  <c:v>0.166667</c:v>
                </c:pt>
                <c:pt idx="581">
                  <c:v>0.166954</c:v>
                </c:pt>
                <c:pt idx="582">
                  <c:v>0.16724</c:v>
                </c:pt>
                <c:pt idx="583">
                  <c:v>0.167527</c:v>
                </c:pt>
                <c:pt idx="584">
                  <c:v>0.167814</c:v>
                </c:pt>
                <c:pt idx="585">
                  <c:v>0.168101</c:v>
                </c:pt>
                <c:pt idx="586">
                  <c:v>0.168388</c:v>
                </c:pt>
                <c:pt idx="587">
                  <c:v>0.168675</c:v>
                </c:pt>
                <c:pt idx="588">
                  <c:v>0.168962</c:v>
                </c:pt>
                <c:pt idx="589">
                  <c:v>0.169248</c:v>
                </c:pt>
                <c:pt idx="590">
                  <c:v>0.169535</c:v>
                </c:pt>
                <c:pt idx="591">
                  <c:v>0.169822</c:v>
                </c:pt>
                <c:pt idx="592">
                  <c:v>0.170109</c:v>
                </c:pt>
                <c:pt idx="593">
                  <c:v>0.170396</c:v>
                </c:pt>
                <c:pt idx="594">
                  <c:v>0.170683</c:v>
                </c:pt>
                <c:pt idx="595">
                  <c:v>0.17097</c:v>
                </c:pt>
                <c:pt idx="596">
                  <c:v>0.171256</c:v>
                </c:pt>
                <c:pt idx="597">
                  <c:v>0.171543</c:v>
                </c:pt>
                <c:pt idx="598">
                  <c:v>0.17183</c:v>
                </c:pt>
                <c:pt idx="599">
                  <c:v>0.172117</c:v>
                </c:pt>
                <c:pt idx="600">
                  <c:v>0.172404</c:v>
                </c:pt>
                <c:pt idx="601">
                  <c:v>0.172691</c:v>
                </c:pt>
                <c:pt idx="602">
                  <c:v>0.172978</c:v>
                </c:pt>
                <c:pt idx="603">
                  <c:v>0.173264</c:v>
                </c:pt>
                <c:pt idx="604">
                  <c:v>0.173551</c:v>
                </c:pt>
                <c:pt idx="605">
                  <c:v>0.173838</c:v>
                </c:pt>
                <c:pt idx="606">
                  <c:v>0.174125</c:v>
                </c:pt>
                <c:pt idx="607">
                  <c:v>0.174412</c:v>
                </c:pt>
                <c:pt idx="608">
                  <c:v>0.174699</c:v>
                </c:pt>
                <c:pt idx="609">
                  <c:v>0.174986</c:v>
                </c:pt>
                <c:pt idx="610">
                  <c:v>0.175273</c:v>
                </c:pt>
                <c:pt idx="611">
                  <c:v>0.175559</c:v>
                </c:pt>
                <c:pt idx="612">
                  <c:v>0.175846</c:v>
                </c:pt>
                <c:pt idx="613">
                  <c:v>0.176133</c:v>
                </c:pt>
                <c:pt idx="614">
                  <c:v>0.17642</c:v>
                </c:pt>
                <c:pt idx="615">
                  <c:v>0.176707</c:v>
                </c:pt>
                <c:pt idx="616">
                  <c:v>0.176994</c:v>
                </c:pt>
                <c:pt idx="617">
                  <c:v>0.177281</c:v>
                </c:pt>
                <c:pt idx="618">
                  <c:v>0.177567</c:v>
                </c:pt>
                <c:pt idx="619">
                  <c:v>0.177854</c:v>
                </c:pt>
                <c:pt idx="620">
                  <c:v>0.178141</c:v>
                </c:pt>
                <c:pt idx="621">
                  <c:v>0.178428</c:v>
                </c:pt>
                <c:pt idx="622">
                  <c:v>0.178715</c:v>
                </c:pt>
                <c:pt idx="623">
                  <c:v>0.179002</c:v>
                </c:pt>
                <c:pt idx="624">
                  <c:v>0.179289</c:v>
                </c:pt>
                <c:pt idx="625">
                  <c:v>0.179575</c:v>
                </c:pt>
                <c:pt idx="626">
                  <c:v>0.179862</c:v>
                </c:pt>
                <c:pt idx="627">
                  <c:v>0.180149</c:v>
                </c:pt>
                <c:pt idx="628">
                  <c:v>0.180436</c:v>
                </c:pt>
                <c:pt idx="629">
                  <c:v>0.180723</c:v>
                </c:pt>
                <c:pt idx="630">
                  <c:v>0.18101</c:v>
                </c:pt>
                <c:pt idx="631">
                  <c:v>0.181297</c:v>
                </c:pt>
                <c:pt idx="632">
                  <c:v>0.181583</c:v>
                </c:pt>
                <c:pt idx="633">
                  <c:v>0.18187</c:v>
                </c:pt>
                <c:pt idx="634">
                  <c:v>0.182157</c:v>
                </c:pt>
                <c:pt idx="635">
                  <c:v>0.182444</c:v>
                </c:pt>
                <c:pt idx="636">
                  <c:v>0.182731</c:v>
                </c:pt>
                <c:pt idx="637">
                  <c:v>0.183018</c:v>
                </c:pt>
                <c:pt idx="638">
                  <c:v>0.183305</c:v>
                </c:pt>
                <c:pt idx="639">
                  <c:v>0.183592</c:v>
                </c:pt>
                <c:pt idx="640">
                  <c:v>0.183878</c:v>
                </c:pt>
                <c:pt idx="641">
                  <c:v>0.184165</c:v>
                </c:pt>
                <c:pt idx="642">
                  <c:v>0.184452</c:v>
                </c:pt>
                <c:pt idx="643">
                  <c:v>0.184739</c:v>
                </c:pt>
                <c:pt idx="644">
                  <c:v>0.185026</c:v>
                </c:pt>
                <c:pt idx="645">
                  <c:v>0.185313</c:v>
                </c:pt>
                <c:pt idx="646">
                  <c:v>0.1856</c:v>
                </c:pt>
                <c:pt idx="647">
                  <c:v>0.185886</c:v>
                </c:pt>
                <c:pt idx="648">
                  <c:v>0.186173</c:v>
                </c:pt>
                <c:pt idx="649">
                  <c:v>0.18646</c:v>
                </c:pt>
                <c:pt idx="650">
                  <c:v>0.186747</c:v>
                </c:pt>
                <c:pt idx="651">
                  <c:v>0.187034</c:v>
                </c:pt>
                <c:pt idx="652">
                  <c:v>0.187321</c:v>
                </c:pt>
                <c:pt idx="653">
                  <c:v>0.187608</c:v>
                </c:pt>
                <c:pt idx="654">
                  <c:v>0.187894</c:v>
                </c:pt>
                <c:pt idx="655">
                  <c:v>0.188181</c:v>
                </c:pt>
                <c:pt idx="656">
                  <c:v>0.188468</c:v>
                </c:pt>
                <c:pt idx="657">
                  <c:v>0.188755</c:v>
                </c:pt>
                <c:pt idx="658">
                  <c:v>0.189042</c:v>
                </c:pt>
                <c:pt idx="659">
                  <c:v>0.189329</c:v>
                </c:pt>
                <c:pt idx="660">
                  <c:v>0.189616</c:v>
                </c:pt>
                <c:pt idx="661">
                  <c:v>0.189902</c:v>
                </c:pt>
                <c:pt idx="662">
                  <c:v>0.190189</c:v>
                </c:pt>
                <c:pt idx="663">
                  <c:v>0.190476</c:v>
                </c:pt>
                <c:pt idx="664">
                  <c:v>0.190763</c:v>
                </c:pt>
                <c:pt idx="665">
                  <c:v>0.19105</c:v>
                </c:pt>
                <c:pt idx="666">
                  <c:v>0.191337</c:v>
                </c:pt>
                <c:pt idx="667">
                  <c:v>0.191624</c:v>
                </c:pt>
                <c:pt idx="668">
                  <c:v>0.19191</c:v>
                </c:pt>
                <c:pt idx="669">
                  <c:v>0.192197</c:v>
                </c:pt>
                <c:pt idx="670">
                  <c:v>0.192484</c:v>
                </c:pt>
                <c:pt idx="671">
                  <c:v>0.192771</c:v>
                </c:pt>
                <c:pt idx="672">
                  <c:v>0.193058</c:v>
                </c:pt>
                <c:pt idx="673">
                  <c:v>0.193345</c:v>
                </c:pt>
                <c:pt idx="674">
                  <c:v>0.193632</c:v>
                </c:pt>
                <c:pt idx="675">
                  <c:v>0.193919</c:v>
                </c:pt>
                <c:pt idx="676">
                  <c:v>0.194205</c:v>
                </c:pt>
                <c:pt idx="677">
                  <c:v>0.194492</c:v>
                </c:pt>
                <c:pt idx="678">
                  <c:v>0.194779</c:v>
                </c:pt>
                <c:pt idx="679">
                  <c:v>0.195066</c:v>
                </c:pt>
                <c:pt idx="680">
                  <c:v>0.195353</c:v>
                </c:pt>
                <c:pt idx="681">
                  <c:v>0.19564</c:v>
                </c:pt>
                <c:pt idx="682">
                  <c:v>0.195927</c:v>
                </c:pt>
                <c:pt idx="683">
                  <c:v>0.196213</c:v>
                </c:pt>
                <c:pt idx="684">
                  <c:v>0.1965</c:v>
                </c:pt>
                <c:pt idx="685">
                  <c:v>0.196787</c:v>
                </c:pt>
                <c:pt idx="686">
                  <c:v>0.197074</c:v>
                </c:pt>
                <c:pt idx="687">
                  <c:v>0.197361</c:v>
                </c:pt>
                <c:pt idx="688">
                  <c:v>0.197648</c:v>
                </c:pt>
                <c:pt idx="689">
                  <c:v>0.197935</c:v>
                </c:pt>
                <c:pt idx="690">
                  <c:v>0.198221</c:v>
                </c:pt>
                <c:pt idx="691">
                  <c:v>0.198508</c:v>
                </c:pt>
                <c:pt idx="692">
                  <c:v>0.198795</c:v>
                </c:pt>
                <c:pt idx="693">
                  <c:v>0.199082</c:v>
                </c:pt>
                <c:pt idx="694">
                  <c:v>0.199369</c:v>
                </c:pt>
                <c:pt idx="695">
                  <c:v>0.199656</c:v>
                </c:pt>
                <c:pt idx="696">
                  <c:v>0.199943</c:v>
                </c:pt>
                <c:pt idx="697">
                  <c:v>0.200229</c:v>
                </c:pt>
                <c:pt idx="698">
                  <c:v>0.200516</c:v>
                </c:pt>
                <c:pt idx="699">
                  <c:v>0.200803</c:v>
                </c:pt>
                <c:pt idx="700">
                  <c:v>0.20109</c:v>
                </c:pt>
                <c:pt idx="701">
                  <c:v>0.201377</c:v>
                </c:pt>
                <c:pt idx="702">
                  <c:v>0.201664</c:v>
                </c:pt>
                <c:pt idx="703">
                  <c:v>0.201951</c:v>
                </c:pt>
                <c:pt idx="704">
                  <c:v>0.202238</c:v>
                </c:pt>
                <c:pt idx="705">
                  <c:v>0.202524</c:v>
                </c:pt>
                <c:pt idx="706">
                  <c:v>0.202811</c:v>
                </c:pt>
                <c:pt idx="707">
                  <c:v>0.203098</c:v>
                </c:pt>
                <c:pt idx="708">
                  <c:v>0.203385</c:v>
                </c:pt>
                <c:pt idx="709">
                  <c:v>0.203672</c:v>
                </c:pt>
                <c:pt idx="710">
                  <c:v>0.203959</c:v>
                </c:pt>
                <c:pt idx="711">
                  <c:v>0.204246</c:v>
                </c:pt>
                <c:pt idx="712">
                  <c:v>0.204532</c:v>
                </c:pt>
                <c:pt idx="713">
                  <c:v>0.204819</c:v>
                </c:pt>
                <c:pt idx="714">
                  <c:v>0.205106</c:v>
                </c:pt>
                <c:pt idx="715">
                  <c:v>0.205393</c:v>
                </c:pt>
                <c:pt idx="716">
                  <c:v>0.20568</c:v>
                </c:pt>
                <c:pt idx="717">
                  <c:v>0.205967</c:v>
                </c:pt>
                <c:pt idx="718">
                  <c:v>0.206254</c:v>
                </c:pt>
                <c:pt idx="719">
                  <c:v>0.20654</c:v>
                </c:pt>
                <c:pt idx="720">
                  <c:v>0.206827</c:v>
                </c:pt>
                <c:pt idx="721">
                  <c:v>0.207114</c:v>
                </c:pt>
                <c:pt idx="722">
                  <c:v>0.207401</c:v>
                </c:pt>
                <c:pt idx="723">
                  <c:v>0.207688</c:v>
                </c:pt>
                <c:pt idx="724">
                  <c:v>0.207975</c:v>
                </c:pt>
                <c:pt idx="725">
                  <c:v>0.208262</c:v>
                </c:pt>
                <c:pt idx="726">
                  <c:v>0.208548</c:v>
                </c:pt>
                <c:pt idx="727">
                  <c:v>0.208835</c:v>
                </c:pt>
                <c:pt idx="728">
                  <c:v>0.209122</c:v>
                </c:pt>
                <c:pt idx="729">
                  <c:v>0.209409</c:v>
                </c:pt>
                <c:pt idx="730">
                  <c:v>0.209696</c:v>
                </c:pt>
                <c:pt idx="731">
                  <c:v>0.209983</c:v>
                </c:pt>
                <c:pt idx="732">
                  <c:v>0.21027</c:v>
                </c:pt>
                <c:pt idx="733">
                  <c:v>0.210557</c:v>
                </c:pt>
                <c:pt idx="734">
                  <c:v>0.210843</c:v>
                </c:pt>
                <c:pt idx="735">
                  <c:v>0.21113</c:v>
                </c:pt>
                <c:pt idx="736">
                  <c:v>0.211417</c:v>
                </c:pt>
                <c:pt idx="737">
                  <c:v>0.211704</c:v>
                </c:pt>
                <c:pt idx="738">
                  <c:v>0.211991</c:v>
                </c:pt>
                <c:pt idx="739">
                  <c:v>0.212278</c:v>
                </c:pt>
                <c:pt idx="740">
                  <c:v>0.212565</c:v>
                </c:pt>
                <c:pt idx="741">
                  <c:v>0.212851</c:v>
                </c:pt>
                <c:pt idx="742">
                  <c:v>0.213138</c:v>
                </c:pt>
                <c:pt idx="743">
                  <c:v>0.213425</c:v>
                </c:pt>
                <c:pt idx="744">
                  <c:v>0.213712</c:v>
                </c:pt>
                <c:pt idx="745">
                  <c:v>0.213999</c:v>
                </c:pt>
                <c:pt idx="746">
                  <c:v>0.214286</c:v>
                </c:pt>
                <c:pt idx="747">
                  <c:v>0.214573</c:v>
                </c:pt>
                <c:pt idx="748">
                  <c:v>0.214859</c:v>
                </c:pt>
                <c:pt idx="749">
                  <c:v>0.215146</c:v>
                </c:pt>
                <c:pt idx="750">
                  <c:v>0.215433</c:v>
                </c:pt>
                <c:pt idx="751">
                  <c:v>0.21572</c:v>
                </c:pt>
                <c:pt idx="752">
                  <c:v>0.216007</c:v>
                </c:pt>
                <c:pt idx="753">
                  <c:v>0.216294</c:v>
                </c:pt>
                <c:pt idx="754">
                  <c:v>0.216581</c:v>
                </c:pt>
                <c:pt idx="755">
                  <c:v>0.216867</c:v>
                </c:pt>
                <c:pt idx="756">
                  <c:v>0.217154</c:v>
                </c:pt>
                <c:pt idx="757">
                  <c:v>0.217441</c:v>
                </c:pt>
                <c:pt idx="758">
                  <c:v>0.217728</c:v>
                </c:pt>
                <c:pt idx="759">
                  <c:v>0.218015</c:v>
                </c:pt>
                <c:pt idx="760">
                  <c:v>0.218302</c:v>
                </c:pt>
                <c:pt idx="761">
                  <c:v>0.218589</c:v>
                </c:pt>
                <c:pt idx="762">
                  <c:v>0.218876</c:v>
                </c:pt>
                <c:pt idx="763">
                  <c:v>0.219162</c:v>
                </c:pt>
                <c:pt idx="764">
                  <c:v>0.219449</c:v>
                </c:pt>
                <c:pt idx="765">
                  <c:v>0.219736</c:v>
                </c:pt>
                <c:pt idx="766">
                  <c:v>0.220023</c:v>
                </c:pt>
                <c:pt idx="767">
                  <c:v>0.22031</c:v>
                </c:pt>
                <c:pt idx="768">
                  <c:v>0.220597</c:v>
                </c:pt>
                <c:pt idx="769">
                  <c:v>0.220884</c:v>
                </c:pt>
                <c:pt idx="770">
                  <c:v>0.22117</c:v>
                </c:pt>
                <c:pt idx="771">
                  <c:v>0.221457</c:v>
                </c:pt>
                <c:pt idx="772">
                  <c:v>0.221744</c:v>
                </c:pt>
                <c:pt idx="773">
                  <c:v>0.222031</c:v>
                </c:pt>
                <c:pt idx="774">
                  <c:v>0.222318</c:v>
                </c:pt>
                <c:pt idx="775">
                  <c:v>0.222605</c:v>
                </c:pt>
                <c:pt idx="776">
                  <c:v>0.222892</c:v>
                </c:pt>
                <c:pt idx="777">
                  <c:v>0.223178</c:v>
                </c:pt>
                <c:pt idx="778">
                  <c:v>0.223465</c:v>
                </c:pt>
                <c:pt idx="779">
                  <c:v>0.223752</c:v>
                </c:pt>
                <c:pt idx="780">
                  <c:v>0.224039</c:v>
                </c:pt>
                <c:pt idx="781">
                  <c:v>0.224326</c:v>
                </c:pt>
                <c:pt idx="782">
                  <c:v>0.224613</c:v>
                </c:pt>
                <c:pt idx="783">
                  <c:v>0.2249</c:v>
                </c:pt>
                <c:pt idx="784">
                  <c:v>0.225186</c:v>
                </c:pt>
                <c:pt idx="785">
                  <c:v>0.225473</c:v>
                </c:pt>
                <c:pt idx="786">
                  <c:v>0.22576</c:v>
                </c:pt>
                <c:pt idx="787">
                  <c:v>0.226047</c:v>
                </c:pt>
                <c:pt idx="788">
                  <c:v>0.226334</c:v>
                </c:pt>
                <c:pt idx="789">
                  <c:v>0.226621</c:v>
                </c:pt>
                <c:pt idx="790">
                  <c:v>0.226908</c:v>
                </c:pt>
                <c:pt idx="791">
                  <c:v>0.227194</c:v>
                </c:pt>
                <c:pt idx="792">
                  <c:v>0.227481</c:v>
                </c:pt>
                <c:pt idx="793">
                  <c:v>0.227768</c:v>
                </c:pt>
                <c:pt idx="794">
                  <c:v>0.228055</c:v>
                </c:pt>
                <c:pt idx="795">
                  <c:v>0.228342</c:v>
                </c:pt>
                <c:pt idx="796">
                  <c:v>0.228629</c:v>
                </c:pt>
                <c:pt idx="797">
                  <c:v>0.228916</c:v>
                </c:pt>
                <c:pt idx="798">
                  <c:v>0.229203</c:v>
                </c:pt>
                <c:pt idx="799">
                  <c:v>0.229489</c:v>
                </c:pt>
                <c:pt idx="800">
                  <c:v>0.229776</c:v>
                </c:pt>
                <c:pt idx="801">
                  <c:v>0.230063</c:v>
                </c:pt>
                <c:pt idx="802">
                  <c:v>0.23035</c:v>
                </c:pt>
                <c:pt idx="803">
                  <c:v>0.230637</c:v>
                </c:pt>
                <c:pt idx="804">
                  <c:v>0.230924</c:v>
                </c:pt>
                <c:pt idx="805">
                  <c:v>0.231211</c:v>
                </c:pt>
                <c:pt idx="806">
                  <c:v>0.231497</c:v>
                </c:pt>
                <c:pt idx="807">
                  <c:v>0.231784</c:v>
                </c:pt>
                <c:pt idx="808">
                  <c:v>0.232071</c:v>
                </c:pt>
                <c:pt idx="809">
                  <c:v>0.232358</c:v>
                </c:pt>
                <c:pt idx="810">
                  <c:v>0.232645</c:v>
                </c:pt>
                <c:pt idx="811">
                  <c:v>0.232932</c:v>
                </c:pt>
                <c:pt idx="812">
                  <c:v>0.233219</c:v>
                </c:pt>
                <c:pt idx="813">
                  <c:v>0.233505</c:v>
                </c:pt>
                <c:pt idx="814">
                  <c:v>0.233792</c:v>
                </c:pt>
                <c:pt idx="815">
                  <c:v>0.234079</c:v>
                </c:pt>
                <c:pt idx="816">
                  <c:v>0.234366</c:v>
                </c:pt>
                <c:pt idx="817">
                  <c:v>0.234653</c:v>
                </c:pt>
                <c:pt idx="818">
                  <c:v>0.23494</c:v>
                </c:pt>
                <c:pt idx="819">
                  <c:v>0.235227</c:v>
                </c:pt>
                <c:pt idx="820">
                  <c:v>0.235513</c:v>
                </c:pt>
                <c:pt idx="821">
                  <c:v>0.2358</c:v>
                </c:pt>
                <c:pt idx="822">
                  <c:v>0.236087</c:v>
                </c:pt>
                <c:pt idx="823">
                  <c:v>0.236374</c:v>
                </c:pt>
                <c:pt idx="824">
                  <c:v>0.236661</c:v>
                </c:pt>
                <c:pt idx="825">
                  <c:v>0.236948</c:v>
                </c:pt>
                <c:pt idx="826">
                  <c:v>0.237235</c:v>
                </c:pt>
                <c:pt idx="827">
                  <c:v>0.237522</c:v>
                </c:pt>
                <c:pt idx="828">
                  <c:v>0.237808</c:v>
                </c:pt>
                <c:pt idx="829">
                  <c:v>0.238095</c:v>
                </c:pt>
                <c:pt idx="830">
                  <c:v>0.238382</c:v>
                </c:pt>
                <c:pt idx="831">
                  <c:v>0.238669</c:v>
                </c:pt>
                <c:pt idx="832">
                  <c:v>0.238956</c:v>
                </c:pt>
                <c:pt idx="833">
                  <c:v>0.239243</c:v>
                </c:pt>
                <c:pt idx="834">
                  <c:v>0.23953</c:v>
                </c:pt>
                <c:pt idx="835">
                  <c:v>0.239816</c:v>
                </c:pt>
                <c:pt idx="836">
                  <c:v>0.240103</c:v>
                </c:pt>
                <c:pt idx="837">
                  <c:v>0.24039</c:v>
                </c:pt>
                <c:pt idx="838">
                  <c:v>0.240677</c:v>
                </c:pt>
                <c:pt idx="839">
                  <c:v>0.240964</c:v>
                </c:pt>
                <c:pt idx="840">
                  <c:v>0.241251</c:v>
                </c:pt>
                <c:pt idx="841">
                  <c:v>0.241538</c:v>
                </c:pt>
                <c:pt idx="842">
                  <c:v>0.241824</c:v>
                </c:pt>
                <c:pt idx="843">
                  <c:v>0.242111</c:v>
                </c:pt>
                <c:pt idx="844">
                  <c:v>0.242398</c:v>
                </c:pt>
                <c:pt idx="845">
                  <c:v>0.242685</c:v>
                </c:pt>
                <c:pt idx="846">
                  <c:v>0.242972</c:v>
                </c:pt>
                <c:pt idx="847">
                  <c:v>0.243259</c:v>
                </c:pt>
                <c:pt idx="848">
                  <c:v>0.243546</c:v>
                </c:pt>
                <c:pt idx="849">
                  <c:v>0.243832</c:v>
                </c:pt>
                <c:pt idx="850">
                  <c:v>0.244119</c:v>
                </c:pt>
                <c:pt idx="851">
                  <c:v>0.244406</c:v>
                </c:pt>
                <c:pt idx="852">
                  <c:v>0.244693</c:v>
                </c:pt>
                <c:pt idx="853">
                  <c:v>0.24498</c:v>
                </c:pt>
                <c:pt idx="854">
                  <c:v>0.245267</c:v>
                </c:pt>
                <c:pt idx="855">
                  <c:v>0.245554</c:v>
                </c:pt>
                <c:pt idx="856">
                  <c:v>0.245841</c:v>
                </c:pt>
                <c:pt idx="857">
                  <c:v>0.246127</c:v>
                </c:pt>
                <c:pt idx="858">
                  <c:v>0.246414</c:v>
                </c:pt>
                <c:pt idx="859">
                  <c:v>0.246701</c:v>
                </c:pt>
                <c:pt idx="860">
                  <c:v>0.246988</c:v>
                </c:pt>
                <c:pt idx="861">
                  <c:v>0.247275</c:v>
                </c:pt>
                <c:pt idx="862">
                  <c:v>0.247562</c:v>
                </c:pt>
                <c:pt idx="863">
                  <c:v>0.247849</c:v>
                </c:pt>
                <c:pt idx="864">
                  <c:v>0.248135</c:v>
                </c:pt>
                <c:pt idx="865">
                  <c:v>0.248422</c:v>
                </c:pt>
                <c:pt idx="866">
                  <c:v>0.248709</c:v>
                </c:pt>
                <c:pt idx="867">
                  <c:v>0.248996</c:v>
                </c:pt>
                <c:pt idx="868">
                  <c:v>0.249283</c:v>
                </c:pt>
                <c:pt idx="869">
                  <c:v>0.24957</c:v>
                </c:pt>
                <c:pt idx="870">
                  <c:v>0.249857</c:v>
                </c:pt>
                <c:pt idx="871">
                  <c:v>0.250143</c:v>
                </c:pt>
                <c:pt idx="872">
                  <c:v>0.25043</c:v>
                </c:pt>
                <c:pt idx="873">
                  <c:v>0.250717</c:v>
                </c:pt>
                <c:pt idx="874">
                  <c:v>0.251004</c:v>
                </c:pt>
                <c:pt idx="875">
                  <c:v>0.251291</c:v>
                </c:pt>
                <c:pt idx="876">
                  <c:v>0.251578</c:v>
                </c:pt>
                <c:pt idx="877">
                  <c:v>0.251865</c:v>
                </c:pt>
                <c:pt idx="878">
                  <c:v>0.252151</c:v>
                </c:pt>
                <c:pt idx="879">
                  <c:v>0.252438</c:v>
                </c:pt>
                <c:pt idx="880">
                  <c:v>0.252725</c:v>
                </c:pt>
                <c:pt idx="881">
                  <c:v>0.253012</c:v>
                </c:pt>
                <c:pt idx="882">
                  <c:v>0.253299</c:v>
                </c:pt>
                <c:pt idx="883">
                  <c:v>0.253586</c:v>
                </c:pt>
                <c:pt idx="884">
                  <c:v>0.253873</c:v>
                </c:pt>
                <c:pt idx="885">
                  <c:v>0.254159</c:v>
                </c:pt>
                <c:pt idx="886">
                  <c:v>0.254446</c:v>
                </c:pt>
                <c:pt idx="887">
                  <c:v>0.254733</c:v>
                </c:pt>
                <c:pt idx="888">
                  <c:v>0.25502</c:v>
                </c:pt>
                <c:pt idx="889">
                  <c:v>0.255307</c:v>
                </c:pt>
                <c:pt idx="890">
                  <c:v>0.255594</c:v>
                </c:pt>
                <c:pt idx="891">
                  <c:v>0.255881</c:v>
                </c:pt>
                <c:pt idx="892">
                  <c:v>0.256168</c:v>
                </c:pt>
                <c:pt idx="893">
                  <c:v>0.256454</c:v>
                </c:pt>
                <c:pt idx="894">
                  <c:v>0.256741</c:v>
                </c:pt>
                <c:pt idx="895">
                  <c:v>0.257028</c:v>
                </c:pt>
                <c:pt idx="896">
                  <c:v>0.257315</c:v>
                </c:pt>
                <c:pt idx="897">
                  <c:v>0.257602</c:v>
                </c:pt>
                <c:pt idx="898">
                  <c:v>0.257889</c:v>
                </c:pt>
                <c:pt idx="899">
                  <c:v>0.258176</c:v>
                </c:pt>
                <c:pt idx="900">
                  <c:v>0.258462</c:v>
                </c:pt>
                <c:pt idx="901">
                  <c:v>0.258749</c:v>
                </c:pt>
                <c:pt idx="902">
                  <c:v>0.259036</c:v>
                </c:pt>
                <c:pt idx="903">
                  <c:v>0.259323</c:v>
                </c:pt>
                <c:pt idx="904">
                  <c:v>0.25961</c:v>
                </c:pt>
                <c:pt idx="905">
                  <c:v>0.259897</c:v>
                </c:pt>
                <c:pt idx="906">
                  <c:v>0.260184</c:v>
                </c:pt>
                <c:pt idx="907">
                  <c:v>0.26047</c:v>
                </c:pt>
                <c:pt idx="908">
                  <c:v>0.260757</c:v>
                </c:pt>
                <c:pt idx="909">
                  <c:v>0.261044</c:v>
                </c:pt>
                <c:pt idx="910">
                  <c:v>0.261331</c:v>
                </c:pt>
                <c:pt idx="911">
                  <c:v>0.261618</c:v>
                </c:pt>
                <c:pt idx="912">
                  <c:v>0.261905</c:v>
                </c:pt>
                <c:pt idx="913">
                  <c:v>0.262192</c:v>
                </c:pt>
                <c:pt idx="914">
                  <c:v>0.262478</c:v>
                </c:pt>
                <c:pt idx="915">
                  <c:v>0.262765</c:v>
                </c:pt>
                <c:pt idx="916">
                  <c:v>0.263052</c:v>
                </c:pt>
                <c:pt idx="917">
                  <c:v>0.263339</c:v>
                </c:pt>
                <c:pt idx="918">
                  <c:v>0.263626</c:v>
                </c:pt>
                <c:pt idx="919">
                  <c:v>0.263913</c:v>
                </c:pt>
                <c:pt idx="920">
                  <c:v>0.2642</c:v>
                </c:pt>
                <c:pt idx="921">
                  <c:v>0.264487</c:v>
                </c:pt>
                <c:pt idx="922">
                  <c:v>0.264773</c:v>
                </c:pt>
                <c:pt idx="923">
                  <c:v>0.26506</c:v>
                </c:pt>
                <c:pt idx="924">
                  <c:v>0.265347</c:v>
                </c:pt>
                <c:pt idx="925">
                  <c:v>0.265634</c:v>
                </c:pt>
                <c:pt idx="926">
                  <c:v>0.265921</c:v>
                </c:pt>
                <c:pt idx="927">
                  <c:v>0.266208</c:v>
                </c:pt>
                <c:pt idx="928">
                  <c:v>0.266495</c:v>
                </c:pt>
                <c:pt idx="929">
                  <c:v>0.266781</c:v>
                </c:pt>
                <c:pt idx="930">
                  <c:v>0.267068</c:v>
                </c:pt>
                <c:pt idx="931">
                  <c:v>0.267355</c:v>
                </c:pt>
                <c:pt idx="932">
                  <c:v>0.267642</c:v>
                </c:pt>
                <c:pt idx="933">
                  <c:v>0.267929</c:v>
                </c:pt>
                <c:pt idx="934">
                  <c:v>0.268216</c:v>
                </c:pt>
                <c:pt idx="935">
                  <c:v>0.268503</c:v>
                </c:pt>
                <c:pt idx="936">
                  <c:v>0.268789</c:v>
                </c:pt>
                <c:pt idx="937">
                  <c:v>0.269076</c:v>
                </c:pt>
                <c:pt idx="938">
                  <c:v>0.269363</c:v>
                </c:pt>
                <c:pt idx="939">
                  <c:v>0.26965</c:v>
                </c:pt>
                <c:pt idx="940">
                  <c:v>0.269937</c:v>
                </c:pt>
                <c:pt idx="941">
                  <c:v>0.270224</c:v>
                </c:pt>
                <c:pt idx="942">
                  <c:v>0.270511</c:v>
                </c:pt>
                <c:pt idx="943">
                  <c:v>0.270797</c:v>
                </c:pt>
                <c:pt idx="944">
                  <c:v>0.271084</c:v>
                </c:pt>
                <c:pt idx="945">
                  <c:v>0.271371</c:v>
                </c:pt>
                <c:pt idx="946">
                  <c:v>0.271658</c:v>
                </c:pt>
                <c:pt idx="947">
                  <c:v>0.271945</c:v>
                </c:pt>
                <c:pt idx="948">
                  <c:v>0.272232</c:v>
                </c:pt>
                <c:pt idx="949">
                  <c:v>0.272519</c:v>
                </c:pt>
                <c:pt idx="950">
                  <c:v>0.272806</c:v>
                </c:pt>
                <c:pt idx="951">
                  <c:v>0.273092</c:v>
                </c:pt>
                <c:pt idx="952">
                  <c:v>0.273379</c:v>
                </c:pt>
                <c:pt idx="953">
                  <c:v>0.273666</c:v>
                </c:pt>
                <c:pt idx="954">
                  <c:v>0.273953</c:v>
                </c:pt>
                <c:pt idx="955">
                  <c:v>0.27424</c:v>
                </c:pt>
                <c:pt idx="956">
                  <c:v>0.274527</c:v>
                </c:pt>
                <c:pt idx="957">
                  <c:v>0.274814</c:v>
                </c:pt>
                <c:pt idx="958">
                  <c:v>0.2751</c:v>
                </c:pt>
                <c:pt idx="959">
                  <c:v>0.275387</c:v>
                </c:pt>
                <c:pt idx="960">
                  <c:v>0.275674</c:v>
                </c:pt>
                <c:pt idx="961">
                  <c:v>0.275961</c:v>
                </c:pt>
                <c:pt idx="962">
                  <c:v>0.276248</c:v>
                </c:pt>
                <c:pt idx="963">
                  <c:v>0.276535</c:v>
                </c:pt>
                <c:pt idx="964">
                  <c:v>0.276822</c:v>
                </c:pt>
                <c:pt idx="965">
                  <c:v>0.277108</c:v>
                </c:pt>
                <c:pt idx="966">
                  <c:v>0.277395</c:v>
                </c:pt>
                <c:pt idx="967">
                  <c:v>0.277682</c:v>
                </c:pt>
                <c:pt idx="968">
                  <c:v>0.277969</c:v>
                </c:pt>
                <c:pt idx="969">
                  <c:v>0.278256</c:v>
                </c:pt>
                <c:pt idx="970">
                  <c:v>0.278543</c:v>
                </c:pt>
                <c:pt idx="971">
                  <c:v>0.27883</c:v>
                </c:pt>
                <c:pt idx="972">
                  <c:v>0.279116</c:v>
                </c:pt>
                <c:pt idx="973">
                  <c:v>0.279403</c:v>
                </c:pt>
                <c:pt idx="974">
                  <c:v>0.27969</c:v>
                </c:pt>
                <c:pt idx="975">
                  <c:v>0.279977</c:v>
                </c:pt>
                <c:pt idx="976">
                  <c:v>0.280264</c:v>
                </c:pt>
                <c:pt idx="977">
                  <c:v>0.280551</c:v>
                </c:pt>
                <c:pt idx="978">
                  <c:v>0.280838</c:v>
                </c:pt>
                <c:pt idx="979">
                  <c:v>0.281124</c:v>
                </c:pt>
                <c:pt idx="980">
                  <c:v>0.281411</c:v>
                </c:pt>
                <c:pt idx="981">
                  <c:v>0.281698</c:v>
                </c:pt>
                <c:pt idx="982">
                  <c:v>0.281985</c:v>
                </c:pt>
                <c:pt idx="983">
                  <c:v>0.282272</c:v>
                </c:pt>
                <c:pt idx="984">
                  <c:v>0.282559</c:v>
                </c:pt>
                <c:pt idx="985">
                  <c:v>0.282846</c:v>
                </c:pt>
                <c:pt idx="986">
                  <c:v>0.283133</c:v>
                </c:pt>
                <c:pt idx="987">
                  <c:v>0.283419</c:v>
                </c:pt>
                <c:pt idx="988">
                  <c:v>0.283706</c:v>
                </c:pt>
                <c:pt idx="989">
                  <c:v>0.283993</c:v>
                </c:pt>
                <c:pt idx="990">
                  <c:v>0.28428</c:v>
                </c:pt>
                <c:pt idx="991">
                  <c:v>0.284567</c:v>
                </c:pt>
                <c:pt idx="992">
                  <c:v>0.284854</c:v>
                </c:pt>
                <c:pt idx="993">
                  <c:v>0.285141</c:v>
                </c:pt>
                <c:pt idx="994">
                  <c:v>0.285427</c:v>
                </c:pt>
                <c:pt idx="995">
                  <c:v>0.285714</c:v>
                </c:pt>
                <c:pt idx="996">
                  <c:v>0.286001</c:v>
                </c:pt>
                <c:pt idx="997">
                  <c:v>0.286288</c:v>
                </c:pt>
                <c:pt idx="998">
                  <c:v>0.286575</c:v>
                </c:pt>
                <c:pt idx="999">
                  <c:v>0.286862</c:v>
                </c:pt>
                <c:pt idx="1000">
                  <c:v>0.287149</c:v>
                </c:pt>
                <c:pt idx="1001">
                  <c:v>0.287435</c:v>
                </c:pt>
                <c:pt idx="1002">
                  <c:v>0.287722</c:v>
                </c:pt>
                <c:pt idx="1003">
                  <c:v>0.288009</c:v>
                </c:pt>
                <c:pt idx="1004">
                  <c:v>0.288296</c:v>
                </c:pt>
                <c:pt idx="1005">
                  <c:v>0.288583</c:v>
                </c:pt>
                <c:pt idx="1006">
                  <c:v>0.28887</c:v>
                </c:pt>
                <c:pt idx="1007">
                  <c:v>0.289157</c:v>
                </c:pt>
                <c:pt idx="1008">
                  <c:v>0.289443</c:v>
                </c:pt>
                <c:pt idx="1009">
                  <c:v>0.28973</c:v>
                </c:pt>
                <c:pt idx="1010">
                  <c:v>0.290017</c:v>
                </c:pt>
                <c:pt idx="1011">
                  <c:v>0.290304</c:v>
                </c:pt>
                <c:pt idx="1012">
                  <c:v>0.290591</c:v>
                </c:pt>
                <c:pt idx="1013">
                  <c:v>0.290878</c:v>
                </c:pt>
                <c:pt idx="1014">
                  <c:v>0.291165</c:v>
                </c:pt>
                <c:pt idx="1015">
                  <c:v>0.291452</c:v>
                </c:pt>
                <c:pt idx="1016">
                  <c:v>0.291738</c:v>
                </c:pt>
                <c:pt idx="1017">
                  <c:v>0.292025</c:v>
                </c:pt>
                <c:pt idx="1018">
                  <c:v>0.292312</c:v>
                </c:pt>
                <c:pt idx="1019">
                  <c:v>0.292599</c:v>
                </c:pt>
                <c:pt idx="1020">
                  <c:v>0.292886</c:v>
                </c:pt>
                <c:pt idx="1021">
                  <c:v>0.293173</c:v>
                </c:pt>
                <c:pt idx="1022">
                  <c:v>0.29346</c:v>
                </c:pt>
                <c:pt idx="1023">
                  <c:v>0.293746</c:v>
                </c:pt>
                <c:pt idx="1024">
                  <c:v>0.294033</c:v>
                </c:pt>
                <c:pt idx="1025">
                  <c:v>0.29432</c:v>
                </c:pt>
                <c:pt idx="1026">
                  <c:v>0.294607</c:v>
                </c:pt>
                <c:pt idx="1027">
                  <c:v>0.294894</c:v>
                </c:pt>
                <c:pt idx="1028">
                  <c:v>0.295181</c:v>
                </c:pt>
                <c:pt idx="1029">
                  <c:v>0.295468</c:v>
                </c:pt>
                <c:pt idx="1030">
                  <c:v>0.295754</c:v>
                </c:pt>
                <c:pt idx="1031">
                  <c:v>0.296041</c:v>
                </c:pt>
                <c:pt idx="1032">
                  <c:v>0.296328</c:v>
                </c:pt>
                <c:pt idx="1033">
                  <c:v>0.296615</c:v>
                </c:pt>
                <c:pt idx="1034">
                  <c:v>0.296902</c:v>
                </c:pt>
                <c:pt idx="1035">
                  <c:v>0.297189</c:v>
                </c:pt>
                <c:pt idx="1036">
                  <c:v>0.297476</c:v>
                </c:pt>
                <c:pt idx="1037">
                  <c:v>0.297762</c:v>
                </c:pt>
                <c:pt idx="1038">
                  <c:v>0.298049</c:v>
                </c:pt>
                <c:pt idx="1039">
                  <c:v>0.298336</c:v>
                </c:pt>
                <c:pt idx="1040">
                  <c:v>0.298623</c:v>
                </c:pt>
                <c:pt idx="1041">
                  <c:v>0.29891</c:v>
                </c:pt>
                <c:pt idx="1042">
                  <c:v>0.299197</c:v>
                </c:pt>
                <c:pt idx="1043">
                  <c:v>0.299484</c:v>
                </c:pt>
                <c:pt idx="1044">
                  <c:v>0.299771</c:v>
                </c:pt>
                <c:pt idx="1045">
                  <c:v>0.300057</c:v>
                </c:pt>
                <c:pt idx="1046">
                  <c:v>0.300344</c:v>
                </c:pt>
                <c:pt idx="1047">
                  <c:v>0.300631</c:v>
                </c:pt>
                <c:pt idx="1048">
                  <c:v>0.300918</c:v>
                </c:pt>
                <c:pt idx="1049">
                  <c:v>0.301205</c:v>
                </c:pt>
                <c:pt idx="1050">
                  <c:v>0.301492</c:v>
                </c:pt>
                <c:pt idx="1051">
                  <c:v>0.301779</c:v>
                </c:pt>
                <c:pt idx="1052">
                  <c:v>0.302065</c:v>
                </c:pt>
                <c:pt idx="1053">
                  <c:v>0.302352</c:v>
                </c:pt>
                <c:pt idx="1054">
                  <c:v>0.302639</c:v>
                </c:pt>
                <c:pt idx="1055">
                  <c:v>0.302926</c:v>
                </c:pt>
                <c:pt idx="1056">
                  <c:v>0.303213</c:v>
                </c:pt>
                <c:pt idx="1057">
                  <c:v>0.3035</c:v>
                </c:pt>
                <c:pt idx="1058">
                  <c:v>0.303787</c:v>
                </c:pt>
                <c:pt idx="1059">
                  <c:v>0.304073</c:v>
                </c:pt>
                <c:pt idx="1060">
                  <c:v>0.30436</c:v>
                </c:pt>
                <c:pt idx="1061">
                  <c:v>0.304647</c:v>
                </c:pt>
                <c:pt idx="1062">
                  <c:v>0.304934</c:v>
                </c:pt>
                <c:pt idx="1063">
                  <c:v>0.305221</c:v>
                </c:pt>
                <c:pt idx="1064">
                  <c:v>0.305508</c:v>
                </c:pt>
                <c:pt idx="1065">
                  <c:v>0.305795</c:v>
                </c:pt>
                <c:pt idx="1066">
                  <c:v>0.306081</c:v>
                </c:pt>
                <c:pt idx="1067">
                  <c:v>0.306368</c:v>
                </c:pt>
                <c:pt idx="1068">
                  <c:v>0.306655</c:v>
                </c:pt>
                <c:pt idx="1069">
                  <c:v>0.306942</c:v>
                </c:pt>
                <c:pt idx="1070">
                  <c:v>0.307229</c:v>
                </c:pt>
                <c:pt idx="1071">
                  <c:v>0.307516</c:v>
                </c:pt>
                <c:pt idx="1072">
                  <c:v>0.307803</c:v>
                </c:pt>
                <c:pt idx="1073">
                  <c:v>0.30809</c:v>
                </c:pt>
                <c:pt idx="1074">
                  <c:v>0.308376</c:v>
                </c:pt>
                <c:pt idx="1075">
                  <c:v>0.308663</c:v>
                </c:pt>
                <c:pt idx="1076">
                  <c:v>0.30895</c:v>
                </c:pt>
                <c:pt idx="1077">
                  <c:v>0.309237</c:v>
                </c:pt>
                <c:pt idx="1078">
                  <c:v>0.309524</c:v>
                </c:pt>
                <c:pt idx="1079">
                  <c:v>0.309811</c:v>
                </c:pt>
                <c:pt idx="1080">
                  <c:v>0.310098</c:v>
                </c:pt>
                <c:pt idx="1081">
                  <c:v>0.310384</c:v>
                </c:pt>
                <c:pt idx="1082">
                  <c:v>0.310671</c:v>
                </c:pt>
                <c:pt idx="1083">
                  <c:v>0.310958</c:v>
                </c:pt>
                <c:pt idx="1084">
                  <c:v>0.311245</c:v>
                </c:pt>
                <c:pt idx="1085">
                  <c:v>0.311532</c:v>
                </c:pt>
                <c:pt idx="1086">
                  <c:v>0.311819</c:v>
                </c:pt>
                <c:pt idx="1087">
                  <c:v>0.312106</c:v>
                </c:pt>
                <c:pt idx="1088">
                  <c:v>0.312392</c:v>
                </c:pt>
                <c:pt idx="1089">
                  <c:v>0.312679</c:v>
                </c:pt>
                <c:pt idx="1090">
                  <c:v>0.312966</c:v>
                </c:pt>
                <c:pt idx="1091">
                  <c:v>0.313253</c:v>
                </c:pt>
                <c:pt idx="1092">
                  <c:v>0.31354</c:v>
                </c:pt>
                <c:pt idx="1093">
                  <c:v>0.313827</c:v>
                </c:pt>
                <c:pt idx="1094">
                  <c:v>0.314114</c:v>
                </c:pt>
                <c:pt idx="1095">
                  <c:v>0.3144</c:v>
                </c:pt>
                <c:pt idx="1096">
                  <c:v>0.314687</c:v>
                </c:pt>
                <c:pt idx="1097">
                  <c:v>0.314974</c:v>
                </c:pt>
                <c:pt idx="1098">
                  <c:v>0.315261</c:v>
                </c:pt>
                <c:pt idx="1099">
                  <c:v>0.315548</c:v>
                </c:pt>
                <c:pt idx="1100">
                  <c:v>0.315835</c:v>
                </c:pt>
                <c:pt idx="1101">
                  <c:v>0.316122</c:v>
                </c:pt>
                <c:pt idx="1102">
                  <c:v>0.316408</c:v>
                </c:pt>
                <c:pt idx="1103">
                  <c:v>0.316695</c:v>
                </c:pt>
                <c:pt idx="1104">
                  <c:v>0.316982</c:v>
                </c:pt>
                <c:pt idx="1105">
                  <c:v>0.317269</c:v>
                </c:pt>
                <c:pt idx="1106">
                  <c:v>0.317556</c:v>
                </c:pt>
                <c:pt idx="1107">
                  <c:v>0.317843</c:v>
                </c:pt>
                <c:pt idx="1108">
                  <c:v>0.31813</c:v>
                </c:pt>
                <c:pt idx="1109">
                  <c:v>0.318417</c:v>
                </c:pt>
                <c:pt idx="1110">
                  <c:v>0.318703</c:v>
                </c:pt>
                <c:pt idx="1111">
                  <c:v>0.31899</c:v>
                </c:pt>
                <c:pt idx="1112">
                  <c:v>0.319277</c:v>
                </c:pt>
                <c:pt idx="1113">
                  <c:v>0.319564</c:v>
                </c:pt>
                <c:pt idx="1114">
                  <c:v>0.319851</c:v>
                </c:pt>
                <c:pt idx="1115">
                  <c:v>0.320138</c:v>
                </c:pt>
                <c:pt idx="1116">
                  <c:v>0.320425</c:v>
                </c:pt>
                <c:pt idx="1117">
                  <c:v>0.320711</c:v>
                </c:pt>
                <c:pt idx="1118">
                  <c:v>0.320998</c:v>
                </c:pt>
                <c:pt idx="1119">
                  <c:v>0.321285</c:v>
                </c:pt>
                <c:pt idx="1120">
                  <c:v>0.321572</c:v>
                </c:pt>
                <c:pt idx="1121">
                  <c:v>0.321859</c:v>
                </c:pt>
                <c:pt idx="1122">
                  <c:v>0.322146</c:v>
                </c:pt>
                <c:pt idx="1123">
                  <c:v>0.322433</c:v>
                </c:pt>
                <c:pt idx="1124">
                  <c:v>0.322719</c:v>
                </c:pt>
                <c:pt idx="1125">
                  <c:v>0.323006</c:v>
                </c:pt>
                <c:pt idx="1126">
                  <c:v>0.323293</c:v>
                </c:pt>
                <c:pt idx="1127">
                  <c:v>0.32358</c:v>
                </c:pt>
                <c:pt idx="1128">
                  <c:v>0.323867</c:v>
                </c:pt>
                <c:pt idx="1129">
                  <c:v>0.324154</c:v>
                </c:pt>
                <c:pt idx="1130">
                  <c:v>0.324441</c:v>
                </c:pt>
                <c:pt idx="1131">
                  <c:v>0.324727</c:v>
                </c:pt>
                <c:pt idx="1132">
                  <c:v>0.325014</c:v>
                </c:pt>
                <c:pt idx="1133">
                  <c:v>0.325301</c:v>
                </c:pt>
                <c:pt idx="1134">
                  <c:v>0.325588</c:v>
                </c:pt>
                <c:pt idx="1135">
                  <c:v>0.325875</c:v>
                </c:pt>
                <c:pt idx="1136">
                  <c:v>0.326162</c:v>
                </c:pt>
                <c:pt idx="1137">
                  <c:v>0.326449</c:v>
                </c:pt>
                <c:pt idx="1138">
                  <c:v>0.326736</c:v>
                </c:pt>
                <c:pt idx="1139">
                  <c:v>0.327022</c:v>
                </c:pt>
                <c:pt idx="1140">
                  <c:v>0.327309</c:v>
                </c:pt>
                <c:pt idx="1141">
                  <c:v>0.327596</c:v>
                </c:pt>
                <c:pt idx="1142">
                  <c:v>0.327883</c:v>
                </c:pt>
                <c:pt idx="1143">
                  <c:v>0.32817</c:v>
                </c:pt>
                <c:pt idx="1144">
                  <c:v>0.328457</c:v>
                </c:pt>
                <c:pt idx="1145">
                  <c:v>0.328744</c:v>
                </c:pt>
                <c:pt idx="1146">
                  <c:v>0.32903</c:v>
                </c:pt>
                <c:pt idx="1147">
                  <c:v>0.329317</c:v>
                </c:pt>
                <c:pt idx="1148">
                  <c:v>0.329604</c:v>
                </c:pt>
                <c:pt idx="1149">
                  <c:v>0.329891</c:v>
                </c:pt>
                <c:pt idx="1150">
                  <c:v>0.330178</c:v>
                </c:pt>
                <c:pt idx="1151">
                  <c:v>0.330465</c:v>
                </c:pt>
                <c:pt idx="1152">
                  <c:v>0.330752</c:v>
                </c:pt>
                <c:pt idx="1153">
                  <c:v>0.331038</c:v>
                </c:pt>
                <c:pt idx="1154">
                  <c:v>0.331325</c:v>
                </c:pt>
                <c:pt idx="1155">
                  <c:v>0.331612</c:v>
                </c:pt>
                <c:pt idx="1156">
                  <c:v>0.331899</c:v>
                </c:pt>
                <c:pt idx="1157">
                  <c:v>0.332186</c:v>
                </c:pt>
                <c:pt idx="1158">
                  <c:v>0.332473</c:v>
                </c:pt>
                <c:pt idx="1159">
                  <c:v>0.33276</c:v>
                </c:pt>
                <c:pt idx="1160">
                  <c:v>0.333046</c:v>
                </c:pt>
                <c:pt idx="1161">
                  <c:v>0.333333</c:v>
                </c:pt>
                <c:pt idx="1162">
                  <c:v>0.33362</c:v>
                </c:pt>
                <c:pt idx="1163">
                  <c:v>0.333907</c:v>
                </c:pt>
                <c:pt idx="1164">
                  <c:v>0.334194</c:v>
                </c:pt>
                <c:pt idx="1165">
                  <c:v>0.334481</c:v>
                </c:pt>
                <c:pt idx="1166">
                  <c:v>0.334768</c:v>
                </c:pt>
                <c:pt idx="1167">
                  <c:v>0.335055</c:v>
                </c:pt>
                <c:pt idx="1168">
                  <c:v>0.335341</c:v>
                </c:pt>
                <c:pt idx="1169">
                  <c:v>0.335628</c:v>
                </c:pt>
                <c:pt idx="1170">
                  <c:v>0.335915</c:v>
                </c:pt>
                <c:pt idx="1171">
                  <c:v>0.336202</c:v>
                </c:pt>
                <c:pt idx="1172">
                  <c:v>0.336489</c:v>
                </c:pt>
                <c:pt idx="1173">
                  <c:v>0.336776</c:v>
                </c:pt>
                <c:pt idx="1174">
                  <c:v>0.337063</c:v>
                </c:pt>
                <c:pt idx="1175">
                  <c:v>0.337349</c:v>
                </c:pt>
                <c:pt idx="1176">
                  <c:v>0.337636</c:v>
                </c:pt>
                <c:pt idx="1177">
                  <c:v>0.337923</c:v>
                </c:pt>
                <c:pt idx="1178">
                  <c:v>0.33821</c:v>
                </c:pt>
                <c:pt idx="1179">
                  <c:v>0.338497</c:v>
                </c:pt>
                <c:pt idx="1180">
                  <c:v>0.338784</c:v>
                </c:pt>
                <c:pt idx="1181">
                  <c:v>0.339071</c:v>
                </c:pt>
                <c:pt idx="1182">
                  <c:v>0.339357</c:v>
                </c:pt>
                <c:pt idx="1183">
                  <c:v>0.339644</c:v>
                </c:pt>
                <c:pt idx="1184">
                  <c:v>0.339931</c:v>
                </c:pt>
                <c:pt idx="1185">
                  <c:v>0.340218</c:v>
                </c:pt>
                <c:pt idx="1186">
                  <c:v>0.340505</c:v>
                </c:pt>
                <c:pt idx="1187">
                  <c:v>0.340792</c:v>
                </c:pt>
                <c:pt idx="1188">
                  <c:v>0.341079</c:v>
                </c:pt>
                <c:pt idx="1189">
                  <c:v>0.341365</c:v>
                </c:pt>
                <c:pt idx="1190">
                  <c:v>0.341652</c:v>
                </c:pt>
                <c:pt idx="1191">
                  <c:v>0.341939</c:v>
                </c:pt>
                <c:pt idx="1192">
                  <c:v>0.342226</c:v>
                </c:pt>
                <c:pt idx="1193">
                  <c:v>0.342513</c:v>
                </c:pt>
                <c:pt idx="1194">
                  <c:v>0.3428</c:v>
                </c:pt>
                <c:pt idx="1195">
                  <c:v>0.343087</c:v>
                </c:pt>
                <c:pt idx="1196">
                  <c:v>0.343373</c:v>
                </c:pt>
                <c:pt idx="1197">
                  <c:v>0.34366</c:v>
                </c:pt>
                <c:pt idx="1198">
                  <c:v>0.343947</c:v>
                </c:pt>
                <c:pt idx="1199">
                  <c:v>0.344234</c:v>
                </c:pt>
                <c:pt idx="1200">
                  <c:v>0.344521</c:v>
                </c:pt>
                <c:pt idx="1201">
                  <c:v>0.344808</c:v>
                </c:pt>
                <c:pt idx="1202">
                  <c:v>0.345095</c:v>
                </c:pt>
                <c:pt idx="1203">
                  <c:v>0.345382</c:v>
                </c:pt>
                <c:pt idx="1204">
                  <c:v>0.345668</c:v>
                </c:pt>
                <c:pt idx="1205">
                  <c:v>0.345955</c:v>
                </c:pt>
                <c:pt idx="1206">
                  <c:v>0.346242</c:v>
                </c:pt>
                <c:pt idx="1207">
                  <c:v>0.346529</c:v>
                </c:pt>
                <c:pt idx="1208">
                  <c:v>0.346816</c:v>
                </c:pt>
                <c:pt idx="1209">
                  <c:v>0.347103</c:v>
                </c:pt>
                <c:pt idx="1210">
                  <c:v>0.34739</c:v>
                </c:pt>
                <c:pt idx="1211">
                  <c:v>0.347676</c:v>
                </c:pt>
                <c:pt idx="1212">
                  <c:v>0.347963</c:v>
                </c:pt>
                <c:pt idx="1213">
                  <c:v>0.34825</c:v>
                </c:pt>
                <c:pt idx="1214">
                  <c:v>0.348537</c:v>
                </c:pt>
                <c:pt idx="1215">
                  <c:v>0.348824</c:v>
                </c:pt>
                <c:pt idx="1216">
                  <c:v>0.349111</c:v>
                </c:pt>
                <c:pt idx="1217">
                  <c:v>0.349398</c:v>
                </c:pt>
                <c:pt idx="1218">
                  <c:v>0.349684</c:v>
                </c:pt>
                <c:pt idx="1219">
                  <c:v>0.349971</c:v>
                </c:pt>
                <c:pt idx="1220">
                  <c:v>0.350258</c:v>
                </c:pt>
                <c:pt idx="1221">
                  <c:v>0.350545</c:v>
                </c:pt>
                <c:pt idx="1222">
                  <c:v>0.350832</c:v>
                </c:pt>
                <c:pt idx="1223">
                  <c:v>0.351119</c:v>
                </c:pt>
                <c:pt idx="1224">
                  <c:v>0.351406</c:v>
                </c:pt>
                <c:pt idx="1225">
                  <c:v>0.351692</c:v>
                </c:pt>
                <c:pt idx="1226">
                  <c:v>0.351979</c:v>
                </c:pt>
                <c:pt idx="1227">
                  <c:v>0.352266</c:v>
                </c:pt>
                <c:pt idx="1228">
                  <c:v>0.352553</c:v>
                </c:pt>
                <c:pt idx="1229">
                  <c:v>0.35284</c:v>
                </c:pt>
                <c:pt idx="1230">
                  <c:v>0.353127</c:v>
                </c:pt>
                <c:pt idx="1231">
                  <c:v>0.353414</c:v>
                </c:pt>
                <c:pt idx="1232">
                  <c:v>0.353701</c:v>
                </c:pt>
                <c:pt idx="1233">
                  <c:v>0.353987</c:v>
                </c:pt>
                <c:pt idx="1234">
                  <c:v>0.354274</c:v>
                </c:pt>
                <c:pt idx="1235">
                  <c:v>0.354561</c:v>
                </c:pt>
                <c:pt idx="1236">
                  <c:v>0.354848</c:v>
                </c:pt>
                <c:pt idx="1237">
                  <c:v>0.355135</c:v>
                </c:pt>
                <c:pt idx="1238">
                  <c:v>0.355422</c:v>
                </c:pt>
                <c:pt idx="1239">
                  <c:v>0.355709</c:v>
                </c:pt>
                <c:pt idx="1240">
                  <c:v>0.355995</c:v>
                </c:pt>
                <c:pt idx="1241">
                  <c:v>0.356282</c:v>
                </c:pt>
                <c:pt idx="1242">
                  <c:v>0.356569</c:v>
                </c:pt>
                <c:pt idx="1243">
                  <c:v>0.356856</c:v>
                </c:pt>
                <c:pt idx="1244">
                  <c:v>0.357143</c:v>
                </c:pt>
                <c:pt idx="1245">
                  <c:v>0.35743</c:v>
                </c:pt>
                <c:pt idx="1246">
                  <c:v>0.357717</c:v>
                </c:pt>
                <c:pt idx="1247">
                  <c:v>0.358003</c:v>
                </c:pt>
                <c:pt idx="1248">
                  <c:v>0.35829</c:v>
                </c:pt>
                <c:pt idx="1249">
                  <c:v>0.358577</c:v>
                </c:pt>
                <c:pt idx="1250">
                  <c:v>0.358864</c:v>
                </c:pt>
                <c:pt idx="1251">
                  <c:v>0.359151</c:v>
                </c:pt>
                <c:pt idx="1252">
                  <c:v>0.359438</c:v>
                </c:pt>
                <c:pt idx="1253">
                  <c:v>0.359725</c:v>
                </c:pt>
                <c:pt idx="1254">
                  <c:v>0.360011</c:v>
                </c:pt>
                <c:pt idx="1255">
                  <c:v>0.360298</c:v>
                </c:pt>
                <c:pt idx="1256">
                  <c:v>0.360585</c:v>
                </c:pt>
                <c:pt idx="1257">
                  <c:v>0.360872</c:v>
                </c:pt>
                <c:pt idx="1258">
                  <c:v>0.361159</c:v>
                </c:pt>
                <c:pt idx="1259">
                  <c:v>0.361446</c:v>
                </c:pt>
                <c:pt idx="1260">
                  <c:v>0.361733</c:v>
                </c:pt>
                <c:pt idx="1261">
                  <c:v>0.36202</c:v>
                </c:pt>
                <c:pt idx="1262">
                  <c:v>0.362306</c:v>
                </c:pt>
                <c:pt idx="1263">
                  <c:v>0.362593</c:v>
                </c:pt>
                <c:pt idx="1264">
                  <c:v>0.36288</c:v>
                </c:pt>
                <c:pt idx="1265">
                  <c:v>0.363167</c:v>
                </c:pt>
                <c:pt idx="1266">
                  <c:v>0.363454</c:v>
                </c:pt>
                <c:pt idx="1267">
                  <c:v>0.363741</c:v>
                </c:pt>
                <c:pt idx="1268">
                  <c:v>0.364028</c:v>
                </c:pt>
                <c:pt idx="1269">
                  <c:v>0.364314</c:v>
                </c:pt>
                <c:pt idx="1270">
                  <c:v>0.364601</c:v>
                </c:pt>
                <c:pt idx="1271">
                  <c:v>0.364888</c:v>
                </c:pt>
                <c:pt idx="1272">
                  <c:v>0.365175</c:v>
                </c:pt>
                <c:pt idx="1273">
                  <c:v>0.365462</c:v>
                </c:pt>
                <c:pt idx="1274">
                  <c:v>0.365749</c:v>
                </c:pt>
                <c:pt idx="1275">
                  <c:v>0.366036</c:v>
                </c:pt>
                <c:pt idx="1276">
                  <c:v>0.366322</c:v>
                </c:pt>
                <c:pt idx="1277">
                  <c:v>0.366609</c:v>
                </c:pt>
                <c:pt idx="1278">
                  <c:v>0.366896</c:v>
                </c:pt>
                <c:pt idx="1279">
                  <c:v>0.367183</c:v>
                </c:pt>
                <c:pt idx="1280">
                  <c:v>0.36747</c:v>
                </c:pt>
                <c:pt idx="1281">
                  <c:v>0.367757</c:v>
                </c:pt>
                <c:pt idx="1282">
                  <c:v>0.368044</c:v>
                </c:pt>
                <c:pt idx="1283">
                  <c:v>0.36833</c:v>
                </c:pt>
                <c:pt idx="1284">
                  <c:v>0.368617</c:v>
                </c:pt>
                <c:pt idx="1285">
                  <c:v>0.368904</c:v>
                </c:pt>
                <c:pt idx="1286">
                  <c:v>0.369191</c:v>
                </c:pt>
                <c:pt idx="1287">
                  <c:v>0.369478</c:v>
                </c:pt>
                <c:pt idx="1288">
                  <c:v>0.369765</c:v>
                </c:pt>
                <c:pt idx="1289">
                  <c:v>0.370052</c:v>
                </c:pt>
                <c:pt idx="1290">
                  <c:v>0.370338</c:v>
                </c:pt>
                <c:pt idx="1291">
                  <c:v>0.370625</c:v>
                </c:pt>
                <c:pt idx="1292">
                  <c:v>0.370912</c:v>
                </c:pt>
                <c:pt idx="1293">
                  <c:v>0.371199</c:v>
                </c:pt>
                <c:pt idx="1294">
                  <c:v>0.371486</c:v>
                </c:pt>
                <c:pt idx="1295">
                  <c:v>0.371773</c:v>
                </c:pt>
                <c:pt idx="1296">
                  <c:v>0.37206</c:v>
                </c:pt>
                <c:pt idx="1297">
                  <c:v>0.372347</c:v>
                </c:pt>
                <c:pt idx="1298">
                  <c:v>0.372633</c:v>
                </c:pt>
                <c:pt idx="1299">
                  <c:v>0.37292</c:v>
                </c:pt>
                <c:pt idx="1300">
                  <c:v>0.373207</c:v>
                </c:pt>
                <c:pt idx="1301">
                  <c:v>0.373494</c:v>
                </c:pt>
                <c:pt idx="1302">
                  <c:v>0.373781</c:v>
                </c:pt>
                <c:pt idx="1303">
                  <c:v>0.374068</c:v>
                </c:pt>
                <c:pt idx="1304">
                  <c:v>0.374355</c:v>
                </c:pt>
                <c:pt idx="1305">
                  <c:v>0.374641</c:v>
                </c:pt>
                <c:pt idx="1306">
                  <c:v>0.374928</c:v>
                </c:pt>
                <c:pt idx="1307">
                  <c:v>0.375215</c:v>
                </c:pt>
                <c:pt idx="1308">
                  <c:v>0.375502</c:v>
                </c:pt>
                <c:pt idx="1309">
                  <c:v>0.375789</c:v>
                </c:pt>
                <c:pt idx="1310">
                  <c:v>0.376076</c:v>
                </c:pt>
                <c:pt idx="1311">
                  <c:v>0.376363</c:v>
                </c:pt>
                <c:pt idx="1312">
                  <c:v>0.376649</c:v>
                </c:pt>
                <c:pt idx="1313">
                  <c:v>0.376936</c:v>
                </c:pt>
                <c:pt idx="1314">
                  <c:v>0.377223</c:v>
                </c:pt>
                <c:pt idx="1315">
                  <c:v>0.37751</c:v>
                </c:pt>
                <c:pt idx="1316">
                  <c:v>0.377797</c:v>
                </c:pt>
                <c:pt idx="1317">
                  <c:v>0.378084</c:v>
                </c:pt>
                <c:pt idx="1318">
                  <c:v>0.378371</c:v>
                </c:pt>
                <c:pt idx="1319">
                  <c:v>0.378657</c:v>
                </c:pt>
                <c:pt idx="1320">
                  <c:v>0.378944</c:v>
                </c:pt>
                <c:pt idx="1321">
                  <c:v>0.379231</c:v>
                </c:pt>
                <c:pt idx="1322">
                  <c:v>0.379518</c:v>
                </c:pt>
                <c:pt idx="1323">
                  <c:v>0.379805</c:v>
                </c:pt>
                <c:pt idx="1324">
                  <c:v>0.380092</c:v>
                </c:pt>
                <c:pt idx="1325">
                  <c:v>0.380379</c:v>
                </c:pt>
                <c:pt idx="1326">
                  <c:v>0.380666</c:v>
                </c:pt>
                <c:pt idx="1327">
                  <c:v>0.380952</c:v>
                </c:pt>
                <c:pt idx="1328">
                  <c:v>0.381239</c:v>
                </c:pt>
                <c:pt idx="1329">
                  <c:v>0.381526</c:v>
                </c:pt>
                <c:pt idx="1330">
                  <c:v>0.381813</c:v>
                </c:pt>
                <c:pt idx="1331">
                  <c:v>0.3821</c:v>
                </c:pt>
                <c:pt idx="1332">
                  <c:v>0.382387</c:v>
                </c:pt>
                <c:pt idx="1333">
                  <c:v>0.382674</c:v>
                </c:pt>
                <c:pt idx="1334">
                  <c:v>0.38296</c:v>
                </c:pt>
                <c:pt idx="1335">
                  <c:v>0.383247</c:v>
                </c:pt>
                <c:pt idx="1336">
                  <c:v>0.383534</c:v>
                </c:pt>
                <c:pt idx="1337">
                  <c:v>0.383821</c:v>
                </c:pt>
                <c:pt idx="1338">
                  <c:v>0.384108</c:v>
                </c:pt>
                <c:pt idx="1339">
                  <c:v>0.384395</c:v>
                </c:pt>
                <c:pt idx="1340">
                  <c:v>0.384682</c:v>
                </c:pt>
                <c:pt idx="1341">
                  <c:v>0.384968</c:v>
                </c:pt>
                <c:pt idx="1342">
                  <c:v>0.385255</c:v>
                </c:pt>
                <c:pt idx="1343">
                  <c:v>0.385542</c:v>
                </c:pt>
                <c:pt idx="1344">
                  <c:v>0.385829</c:v>
                </c:pt>
                <c:pt idx="1345">
                  <c:v>0.386116</c:v>
                </c:pt>
                <c:pt idx="1346">
                  <c:v>0.386403</c:v>
                </c:pt>
                <c:pt idx="1347">
                  <c:v>0.38669</c:v>
                </c:pt>
                <c:pt idx="1348">
                  <c:v>0.386976</c:v>
                </c:pt>
                <c:pt idx="1349">
                  <c:v>0.387263</c:v>
                </c:pt>
                <c:pt idx="1350">
                  <c:v>0.38755</c:v>
                </c:pt>
                <c:pt idx="1351">
                  <c:v>0.387837</c:v>
                </c:pt>
                <c:pt idx="1352">
                  <c:v>0.388124</c:v>
                </c:pt>
                <c:pt idx="1353">
                  <c:v>0.388411</c:v>
                </c:pt>
                <c:pt idx="1354">
                  <c:v>0.388698</c:v>
                </c:pt>
                <c:pt idx="1355">
                  <c:v>0.388985</c:v>
                </c:pt>
                <c:pt idx="1356">
                  <c:v>0.389271</c:v>
                </c:pt>
                <c:pt idx="1357">
                  <c:v>0.389558</c:v>
                </c:pt>
                <c:pt idx="1358">
                  <c:v>0.389845</c:v>
                </c:pt>
                <c:pt idx="1359">
                  <c:v>0.390132</c:v>
                </c:pt>
                <c:pt idx="1360">
                  <c:v>0.390419</c:v>
                </c:pt>
                <c:pt idx="1361">
                  <c:v>0.390706</c:v>
                </c:pt>
                <c:pt idx="1362">
                  <c:v>0.390993</c:v>
                </c:pt>
                <c:pt idx="1363">
                  <c:v>0.391279</c:v>
                </c:pt>
                <c:pt idx="1364">
                  <c:v>0.391566</c:v>
                </c:pt>
                <c:pt idx="1365">
                  <c:v>0.391853</c:v>
                </c:pt>
                <c:pt idx="1366">
                  <c:v>0.39214</c:v>
                </c:pt>
                <c:pt idx="1367">
                  <c:v>0.392427</c:v>
                </c:pt>
                <c:pt idx="1368">
                  <c:v>0.392714</c:v>
                </c:pt>
                <c:pt idx="1369">
                  <c:v>0.393001</c:v>
                </c:pt>
                <c:pt idx="1370">
                  <c:v>0.393287</c:v>
                </c:pt>
                <c:pt idx="1371">
                  <c:v>0.393574</c:v>
                </c:pt>
                <c:pt idx="1372">
                  <c:v>0.393861</c:v>
                </c:pt>
                <c:pt idx="1373">
                  <c:v>0.394148</c:v>
                </c:pt>
                <c:pt idx="1374">
                  <c:v>0.394435</c:v>
                </c:pt>
                <c:pt idx="1375">
                  <c:v>0.394722</c:v>
                </c:pt>
                <c:pt idx="1376">
                  <c:v>0.395009</c:v>
                </c:pt>
                <c:pt idx="1377">
                  <c:v>0.395295</c:v>
                </c:pt>
                <c:pt idx="1378">
                  <c:v>0.395582</c:v>
                </c:pt>
                <c:pt idx="1379">
                  <c:v>0.395869</c:v>
                </c:pt>
                <c:pt idx="1380">
                  <c:v>0.396156</c:v>
                </c:pt>
                <c:pt idx="1381">
                  <c:v>0.396443</c:v>
                </c:pt>
                <c:pt idx="1382">
                  <c:v>0.39673</c:v>
                </c:pt>
                <c:pt idx="1383">
                  <c:v>0.397017</c:v>
                </c:pt>
                <c:pt idx="1384">
                  <c:v>0.397303</c:v>
                </c:pt>
                <c:pt idx="1385">
                  <c:v>0.39759</c:v>
                </c:pt>
                <c:pt idx="1386">
                  <c:v>0.397877</c:v>
                </c:pt>
                <c:pt idx="1387">
                  <c:v>0.398164</c:v>
                </c:pt>
                <c:pt idx="1388">
                  <c:v>0.398451</c:v>
                </c:pt>
                <c:pt idx="1389">
                  <c:v>0.398738</c:v>
                </c:pt>
                <c:pt idx="1390">
                  <c:v>0.399025</c:v>
                </c:pt>
                <c:pt idx="1391">
                  <c:v>0.399312</c:v>
                </c:pt>
                <c:pt idx="1392">
                  <c:v>0.399598</c:v>
                </c:pt>
                <c:pt idx="1393">
                  <c:v>0.399885</c:v>
                </c:pt>
                <c:pt idx="1394">
                  <c:v>0.400172</c:v>
                </c:pt>
                <c:pt idx="1395">
                  <c:v>0.400459</c:v>
                </c:pt>
                <c:pt idx="1396">
                  <c:v>0.400746</c:v>
                </c:pt>
                <c:pt idx="1397">
                  <c:v>0.401033</c:v>
                </c:pt>
                <c:pt idx="1398">
                  <c:v>0.40132</c:v>
                </c:pt>
                <c:pt idx="1399">
                  <c:v>0.401606</c:v>
                </c:pt>
                <c:pt idx="1400">
                  <c:v>0.401893</c:v>
                </c:pt>
                <c:pt idx="1401">
                  <c:v>0.40218</c:v>
                </c:pt>
                <c:pt idx="1402">
                  <c:v>0.402467</c:v>
                </c:pt>
                <c:pt idx="1403">
                  <c:v>0.402754</c:v>
                </c:pt>
                <c:pt idx="1404">
                  <c:v>0.403041</c:v>
                </c:pt>
                <c:pt idx="1405">
                  <c:v>0.403328</c:v>
                </c:pt>
                <c:pt idx="1406">
                  <c:v>0.403614</c:v>
                </c:pt>
                <c:pt idx="1407">
                  <c:v>0.403901</c:v>
                </c:pt>
                <c:pt idx="1408">
                  <c:v>0.404188</c:v>
                </c:pt>
                <c:pt idx="1409">
                  <c:v>0.404475</c:v>
                </c:pt>
                <c:pt idx="1410">
                  <c:v>0.404762</c:v>
                </c:pt>
                <c:pt idx="1411">
                  <c:v>0.405049</c:v>
                </c:pt>
                <c:pt idx="1412">
                  <c:v>0.405336</c:v>
                </c:pt>
                <c:pt idx="1413">
                  <c:v>0.405622</c:v>
                </c:pt>
                <c:pt idx="1414">
                  <c:v>0.405909</c:v>
                </c:pt>
                <c:pt idx="1415">
                  <c:v>0.406196</c:v>
                </c:pt>
                <c:pt idx="1416">
                  <c:v>0.406483</c:v>
                </c:pt>
                <c:pt idx="1417">
                  <c:v>0.40677</c:v>
                </c:pt>
                <c:pt idx="1418">
                  <c:v>0.407057</c:v>
                </c:pt>
                <c:pt idx="1419">
                  <c:v>0.407344</c:v>
                </c:pt>
                <c:pt idx="1420">
                  <c:v>0.407631</c:v>
                </c:pt>
                <c:pt idx="1421">
                  <c:v>0.407917</c:v>
                </c:pt>
                <c:pt idx="1422">
                  <c:v>0.408204</c:v>
                </c:pt>
                <c:pt idx="1423">
                  <c:v>0.408491</c:v>
                </c:pt>
                <c:pt idx="1424">
                  <c:v>0.408778</c:v>
                </c:pt>
                <c:pt idx="1425">
                  <c:v>0.409065</c:v>
                </c:pt>
                <c:pt idx="1426">
                  <c:v>0.409352</c:v>
                </c:pt>
                <c:pt idx="1427">
                  <c:v>0.409639</c:v>
                </c:pt>
                <c:pt idx="1428">
                  <c:v>0.409925</c:v>
                </c:pt>
                <c:pt idx="1429">
                  <c:v>0.410212</c:v>
                </c:pt>
                <c:pt idx="1430">
                  <c:v>0.410499</c:v>
                </c:pt>
                <c:pt idx="1431">
                  <c:v>0.410786</c:v>
                </c:pt>
                <c:pt idx="1432">
                  <c:v>0.411073</c:v>
                </c:pt>
                <c:pt idx="1433">
                  <c:v>0.41136</c:v>
                </c:pt>
                <c:pt idx="1434">
                  <c:v>0.411647</c:v>
                </c:pt>
                <c:pt idx="1435">
                  <c:v>0.411933</c:v>
                </c:pt>
                <c:pt idx="1436">
                  <c:v>0.41222</c:v>
                </c:pt>
                <c:pt idx="1437">
                  <c:v>0.412507</c:v>
                </c:pt>
                <c:pt idx="1438">
                  <c:v>0.412794</c:v>
                </c:pt>
                <c:pt idx="1439">
                  <c:v>0.413081</c:v>
                </c:pt>
                <c:pt idx="1440">
                  <c:v>0.413368</c:v>
                </c:pt>
                <c:pt idx="1441">
                  <c:v>0.413655</c:v>
                </c:pt>
                <c:pt idx="1442">
                  <c:v>0.413941</c:v>
                </c:pt>
                <c:pt idx="1443">
                  <c:v>0.414228</c:v>
                </c:pt>
                <c:pt idx="1444">
                  <c:v>0.414515</c:v>
                </c:pt>
                <c:pt idx="1445">
                  <c:v>0.414802</c:v>
                </c:pt>
                <c:pt idx="1446">
                  <c:v>0.415089</c:v>
                </c:pt>
                <c:pt idx="1447">
                  <c:v>0.415376</c:v>
                </c:pt>
                <c:pt idx="1448">
                  <c:v>0.415663</c:v>
                </c:pt>
                <c:pt idx="1449">
                  <c:v>0.41595</c:v>
                </c:pt>
                <c:pt idx="1450">
                  <c:v>0.416236</c:v>
                </c:pt>
                <c:pt idx="1451">
                  <c:v>0.416523</c:v>
                </c:pt>
                <c:pt idx="1452">
                  <c:v>0.41681</c:v>
                </c:pt>
                <c:pt idx="1453">
                  <c:v>0.417097</c:v>
                </c:pt>
                <c:pt idx="1454">
                  <c:v>0.417384</c:v>
                </c:pt>
                <c:pt idx="1455">
                  <c:v>0.417671</c:v>
                </c:pt>
                <c:pt idx="1456">
                  <c:v>0.417958</c:v>
                </c:pt>
                <c:pt idx="1457">
                  <c:v>0.418244</c:v>
                </c:pt>
                <c:pt idx="1458">
                  <c:v>0.418531</c:v>
                </c:pt>
                <c:pt idx="1459">
                  <c:v>0.418818</c:v>
                </c:pt>
                <c:pt idx="1460">
                  <c:v>0.419105</c:v>
                </c:pt>
                <c:pt idx="1461">
                  <c:v>0.419392</c:v>
                </c:pt>
                <c:pt idx="1462">
                  <c:v>0.419679</c:v>
                </c:pt>
                <c:pt idx="1463">
                  <c:v>0.419966</c:v>
                </c:pt>
                <c:pt idx="1464">
                  <c:v>0.420252</c:v>
                </c:pt>
                <c:pt idx="1465">
                  <c:v>0.420539</c:v>
                </c:pt>
                <c:pt idx="1466">
                  <c:v>0.420826</c:v>
                </c:pt>
                <c:pt idx="1467">
                  <c:v>0.421113</c:v>
                </c:pt>
                <c:pt idx="1468">
                  <c:v>0.4214</c:v>
                </c:pt>
                <c:pt idx="1469">
                  <c:v>0.421687</c:v>
                </c:pt>
                <c:pt idx="1470">
                  <c:v>0.421974</c:v>
                </c:pt>
                <c:pt idx="1471">
                  <c:v>0.42226</c:v>
                </c:pt>
                <c:pt idx="1472">
                  <c:v>0.422547</c:v>
                </c:pt>
                <c:pt idx="1473">
                  <c:v>0.422834</c:v>
                </c:pt>
                <c:pt idx="1474">
                  <c:v>0.423121</c:v>
                </c:pt>
                <c:pt idx="1475">
                  <c:v>0.423408</c:v>
                </c:pt>
                <c:pt idx="1476">
                  <c:v>0.423695</c:v>
                </c:pt>
                <c:pt idx="1477">
                  <c:v>0.423982</c:v>
                </c:pt>
                <c:pt idx="1478">
                  <c:v>0.424269</c:v>
                </c:pt>
                <c:pt idx="1479">
                  <c:v>0.424555</c:v>
                </c:pt>
                <c:pt idx="1480">
                  <c:v>0.424842</c:v>
                </c:pt>
                <c:pt idx="1481">
                  <c:v>0.425129</c:v>
                </c:pt>
                <c:pt idx="1482">
                  <c:v>0.425416</c:v>
                </c:pt>
                <c:pt idx="1483">
                  <c:v>0.425703</c:v>
                </c:pt>
                <c:pt idx="1484">
                  <c:v>0.42599</c:v>
                </c:pt>
                <c:pt idx="1485">
                  <c:v>0.426277</c:v>
                </c:pt>
                <c:pt idx="1486">
                  <c:v>0.426563</c:v>
                </c:pt>
                <c:pt idx="1487">
                  <c:v>0.42685</c:v>
                </c:pt>
                <c:pt idx="1488">
                  <c:v>0.427137</c:v>
                </c:pt>
                <c:pt idx="1489">
                  <c:v>0.427424</c:v>
                </c:pt>
                <c:pt idx="1490">
                  <c:v>0.427711</c:v>
                </c:pt>
                <c:pt idx="1491">
                  <c:v>0.427998</c:v>
                </c:pt>
                <c:pt idx="1492">
                  <c:v>0.428285</c:v>
                </c:pt>
                <c:pt idx="1493">
                  <c:v>0.428571</c:v>
                </c:pt>
                <c:pt idx="1494">
                  <c:v>0.428858</c:v>
                </c:pt>
                <c:pt idx="1495">
                  <c:v>0.429145</c:v>
                </c:pt>
                <c:pt idx="1496">
                  <c:v>0.429432</c:v>
                </c:pt>
                <c:pt idx="1497">
                  <c:v>0.429719</c:v>
                </c:pt>
                <c:pt idx="1498">
                  <c:v>0.430006</c:v>
                </c:pt>
                <c:pt idx="1499">
                  <c:v>0.430293</c:v>
                </c:pt>
                <c:pt idx="1500">
                  <c:v>0.430579</c:v>
                </c:pt>
                <c:pt idx="1501">
                  <c:v>0.430866</c:v>
                </c:pt>
                <c:pt idx="1502">
                  <c:v>0.431153</c:v>
                </c:pt>
                <c:pt idx="1503">
                  <c:v>0.43144</c:v>
                </c:pt>
                <c:pt idx="1504">
                  <c:v>0.431727</c:v>
                </c:pt>
                <c:pt idx="1505">
                  <c:v>0.432014</c:v>
                </c:pt>
                <c:pt idx="1506">
                  <c:v>0.432301</c:v>
                </c:pt>
                <c:pt idx="1507">
                  <c:v>0.432587</c:v>
                </c:pt>
                <c:pt idx="1508">
                  <c:v>0.432874</c:v>
                </c:pt>
                <c:pt idx="1509">
                  <c:v>0.433161</c:v>
                </c:pt>
                <c:pt idx="1510">
                  <c:v>0.433448</c:v>
                </c:pt>
                <c:pt idx="1511">
                  <c:v>0.433735</c:v>
                </c:pt>
                <c:pt idx="1512">
                  <c:v>0.434022</c:v>
                </c:pt>
                <c:pt idx="1513">
                  <c:v>0.434309</c:v>
                </c:pt>
                <c:pt idx="1514">
                  <c:v>0.434596</c:v>
                </c:pt>
                <c:pt idx="1515">
                  <c:v>0.434882</c:v>
                </c:pt>
                <c:pt idx="1516">
                  <c:v>0.435169</c:v>
                </c:pt>
                <c:pt idx="1517">
                  <c:v>0.435456</c:v>
                </c:pt>
                <c:pt idx="1518">
                  <c:v>0.435743</c:v>
                </c:pt>
                <c:pt idx="1519">
                  <c:v>0.43603</c:v>
                </c:pt>
                <c:pt idx="1520">
                  <c:v>0.436317</c:v>
                </c:pt>
                <c:pt idx="1521">
                  <c:v>0.436604</c:v>
                </c:pt>
                <c:pt idx="1522">
                  <c:v>0.43689</c:v>
                </c:pt>
                <c:pt idx="1523">
                  <c:v>0.437177</c:v>
                </c:pt>
                <c:pt idx="1524">
                  <c:v>0.437464</c:v>
                </c:pt>
                <c:pt idx="1525">
                  <c:v>0.437751</c:v>
                </c:pt>
                <c:pt idx="1526">
                  <c:v>0.438038</c:v>
                </c:pt>
                <c:pt idx="1527">
                  <c:v>0.438325</c:v>
                </c:pt>
                <c:pt idx="1528">
                  <c:v>0.438612</c:v>
                </c:pt>
                <c:pt idx="1529">
                  <c:v>0.438898</c:v>
                </c:pt>
                <c:pt idx="1530">
                  <c:v>0.439185</c:v>
                </c:pt>
                <c:pt idx="1531">
                  <c:v>0.439472</c:v>
                </c:pt>
                <c:pt idx="1532">
                  <c:v>0.439759</c:v>
                </c:pt>
                <c:pt idx="1533">
                  <c:v>0.440046</c:v>
                </c:pt>
                <c:pt idx="1534">
                  <c:v>0.440333</c:v>
                </c:pt>
                <c:pt idx="1535">
                  <c:v>0.44062</c:v>
                </c:pt>
                <c:pt idx="1536">
                  <c:v>0.440906</c:v>
                </c:pt>
                <c:pt idx="1537">
                  <c:v>0.441193</c:v>
                </c:pt>
                <c:pt idx="1538">
                  <c:v>0.44148</c:v>
                </c:pt>
                <c:pt idx="1539">
                  <c:v>0.441767</c:v>
                </c:pt>
                <c:pt idx="1540">
                  <c:v>0.442054</c:v>
                </c:pt>
                <c:pt idx="1541">
                  <c:v>0.442341</c:v>
                </c:pt>
                <c:pt idx="1542">
                  <c:v>0.442628</c:v>
                </c:pt>
                <c:pt idx="1543">
                  <c:v>0.442915</c:v>
                </c:pt>
                <c:pt idx="1544">
                  <c:v>0.443201</c:v>
                </c:pt>
                <c:pt idx="1545">
                  <c:v>0.443488</c:v>
                </c:pt>
                <c:pt idx="1546">
                  <c:v>0.443775</c:v>
                </c:pt>
                <c:pt idx="1547">
                  <c:v>0.444062</c:v>
                </c:pt>
                <c:pt idx="1548">
                  <c:v>0.444349</c:v>
                </c:pt>
                <c:pt idx="1549">
                  <c:v>0.444636</c:v>
                </c:pt>
                <c:pt idx="1550">
                  <c:v>0.444923</c:v>
                </c:pt>
                <c:pt idx="1551">
                  <c:v>0.445209</c:v>
                </c:pt>
                <c:pt idx="1552">
                  <c:v>0.445496</c:v>
                </c:pt>
                <c:pt idx="1553">
                  <c:v>0.445783</c:v>
                </c:pt>
                <c:pt idx="1554">
                  <c:v>0.44607</c:v>
                </c:pt>
                <c:pt idx="1555">
                  <c:v>0.446357</c:v>
                </c:pt>
                <c:pt idx="1556">
                  <c:v>0.446644</c:v>
                </c:pt>
                <c:pt idx="1557">
                  <c:v>0.446931</c:v>
                </c:pt>
                <c:pt idx="1558">
                  <c:v>0.447217</c:v>
                </c:pt>
                <c:pt idx="1559">
                  <c:v>0.447504</c:v>
                </c:pt>
                <c:pt idx="1560">
                  <c:v>0.447791</c:v>
                </c:pt>
                <c:pt idx="1561">
                  <c:v>0.448078</c:v>
                </c:pt>
                <c:pt idx="1562">
                  <c:v>0.448365</c:v>
                </c:pt>
                <c:pt idx="1563">
                  <c:v>0.448652</c:v>
                </c:pt>
                <c:pt idx="1564">
                  <c:v>0.448939</c:v>
                </c:pt>
                <c:pt idx="1565">
                  <c:v>0.449225</c:v>
                </c:pt>
                <c:pt idx="1566">
                  <c:v>0.449512</c:v>
                </c:pt>
                <c:pt idx="1567">
                  <c:v>0.449799</c:v>
                </c:pt>
                <c:pt idx="1568">
                  <c:v>0.450086</c:v>
                </c:pt>
                <c:pt idx="1569">
                  <c:v>0.450373</c:v>
                </c:pt>
                <c:pt idx="1570">
                  <c:v>0.45066</c:v>
                </c:pt>
                <c:pt idx="1571">
                  <c:v>0.450947</c:v>
                </c:pt>
                <c:pt idx="1572">
                  <c:v>0.451234</c:v>
                </c:pt>
                <c:pt idx="1573">
                  <c:v>0.45152</c:v>
                </c:pt>
                <c:pt idx="1574">
                  <c:v>0.451807</c:v>
                </c:pt>
                <c:pt idx="1575">
                  <c:v>0.452094</c:v>
                </c:pt>
                <c:pt idx="1576">
                  <c:v>0.452381</c:v>
                </c:pt>
                <c:pt idx="1577">
                  <c:v>0.452668</c:v>
                </c:pt>
                <c:pt idx="1578">
                  <c:v>0.452955</c:v>
                </c:pt>
                <c:pt idx="1579">
                  <c:v>0.453242</c:v>
                </c:pt>
                <c:pt idx="1580">
                  <c:v>0.453528</c:v>
                </c:pt>
                <c:pt idx="1581">
                  <c:v>0.453815</c:v>
                </c:pt>
                <c:pt idx="1582">
                  <c:v>0.454102</c:v>
                </c:pt>
                <c:pt idx="1583">
                  <c:v>0.454389</c:v>
                </c:pt>
                <c:pt idx="1584">
                  <c:v>0.454676</c:v>
                </c:pt>
                <c:pt idx="1585">
                  <c:v>0.454963</c:v>
                </c:pt>
                <c:pt idx="1586">
                  <c:v>0.45525</c:v>
                </c:pt>
                <c:pt idx="1587">
                  <c:v>0.455536</c:v>
                </c:pt>
                <c:pt idx="1588">
                  <c:v>0.455823</c:v>
                </c:pt>
                <c:pt idx="1589">
                  <c:v>0.45611</c:v>
                </c:pt>
                <c:pt idx="1590">
                  <c:v>0.456397</c:v>
                </c:pt>
                <c:pt idx="1591">
                  <c:v>0.456684</c:v>
                </c:pt>
                <c:pt idx="1592">
                  <c:v>0.456971</c:v>
                </c:pt>
                <c:pt idx="1593">
                  <c:v>0.457258</c:v>
                </c:pt>
                <c:pt idx="1594">
                  <c:v>0.457544</c:v>
                </c:pt>
                <c:pt idx="1595">
                  <c:v>0.457831</c:v>
                </c:pt>
                <c:pt idx="1596">
                  <c:v>0.458118</c:v>
                </c:pt>
                <c:pt idx="1597">
                  <c:v>0.458405</c:v>
                </c:pt>
                <c:pt idx="1598">
                  <c:v>0.458692</c:v>
                </c:pt>
                <c:pt idx="1599">
                  <c:v>0.458979</c:v>
                </c:pt>
                <c:pt idx="1600">
                  <c:v>0.459266</c:v>
                </c:pt>
                <c:pt idx="1601">
                  <c:v>0.459552</c:v>
                </c:pt>
                <c:pt idx="1602">
                  <c:v>0.459839</c:v>
                </c:pt>
                <c:pt idx="1603">
                  <c:v>0.460126</c:v>
                </c:pt>
                <c:pt idx="1604">
                  <c:v>0.460413</c:v>
                </c:pt>
                <c:pt idx="1605">
                  <c:v>0.4607</c:v>
                </c:pt>
                <c:pt idx="1606">
                  <c:v>0.460987</c:v>
                </c:pt>
                <c:pt idx="1607">
                  <c:v>0.461274</c:v>
                </c:pt>
                <c:pt idx="1608">
                  <c:v>0.461561</c:v>
                </c:pt>
                <c:pt idx="1609">
                  <c:v>0.461847</c:v>
                </c:pt>
                <c:pt idx="1610">
                  <c:v>0.462134</c:v>
                </c:pt>
                <c:pt idx="1611">
                  <c:v>0.462421</c:v>
                </c:pt>
                <c:pt idx="1612">
                  <c:v>0.462708</c:v>
                </c:pt>
                <c:pt idx="1613">
                  <c:v>0.462995</c:v>
                </c:pt>
                <c:pt idx="1614">
                  <c:v>0.463282</c:v>
                </c:pt>
                <c:pt idx="1615">
                  <c:v>0.463569</c:v>
                </c:pt>
                <c:pt idx="1616">
                  <c:v>0.463855</c:v>
                </c:pt>
                <c:pt idx="1617">
                  <c:v>0.464142</c:v>
                </c:pt>
                <c:pt idx="1618">
                  <c:v>0.464429</c:v>
                </c:pt>
                <c:pt idx="1619">
                  <c:v>0.464716</c:v>
                </c:pt>
                <c:pt idx="1620">
                  <c:v>0.465003</c:v>
                </c:pt>
                <c:pt idx="1621">
                  <c:v>0.46529</c:v>
                </c:pt>
                <c:pt idx="1622">
                  <c:v>0.465577</c:v>
                </c:pt>
                <c:pt idx="1623">
                  <c:v>0.465863</c:v>
                </c:pt>
                <c:pt idx="1624">
                  <c:v>0.46615</c:v>
                </c:pt>
                <c:pt idx="1625">
                  <c:v>0.466437</c:v>
                </c:pt>
                <c:pt idx="1626">
                  <c:v>0.466724</c:v>
                </c:pt>
                <c:pt idx="1627">
                  <c:v>0.467011</c:v>
                </c:pt>
                <c:pt idx="1628">
                  <c:v>0.467298</c:v>
                </c:pt>
                <c:pt idx="1629">
                  <c:v>0.467585</c:v>
                </c:pt>
                <c:pt idx="1630">
                  <c:v>0.467871</c:v>
                </c:pt>
                <c:pt idx="1631">
                  <c:v>0.468158</c:v>
                </c:pt>
                <c:pt idx="1632">
                  <c:v>0.468445</c:v>
                </c:pt>
                <c:pt idx="1633">
                  <c:v>0.468732</c:v>
                </c:pt>
                <c:pt idx="1634">
                  <c:v>0.469019</c:v>
                </c:pt>
                <c:pt idx="1635">
                  <c:v>0.469306</c:v>
                </c:pt>
                <c:pt idx="1636">
                  <c:v>0.469593</c:v>
                </c:pt>
                <c:pt idx="1637">
                  <c:v>0.46988</c:v>
                </c:pt>
                <c:pt idx="1638">
                  <c:v>0.470166</c:v>
                </c:pt>
                <c:pt idx="1639">
                  <c:v>0.470453</c:v>
                </c:pt>
                <c:pt idx="1640">
                  <c:v>0.47074</c:v>
                </c:pt>
                <c:pt idx="1641">
                  <c:v>0.471027</c:v>
                </c:pt>
                <c:pt idx="1642">
                  <c:v>0.471314</c:v>
                </c:pt>
                <c:pt idx="1643">
                  <c:v>0.471601</c:v>
                </c:pt>
                <c:pt idx="1644">
                  <c:v>0.471888</c:v>
                </c:pt>
                <c:pt idx="1645">
                  <c:v>0.472174</c:v>
                </c:pt>
                <c:pt idx="1646">
                  <c:v>0.472461</c:v>
                </c:pt>
                <c:pt idx="1647">
                  <c:v>0.472748</c:v>
                </c:pt>
                <c:pt idx="1648">
                  <c:v>0.473035</c:v>
                </c:pt>
                <c:pt idx="1649">
                  <c:v>0.473322</c:v>
                </c:pt>
                <c:pt idx="1650">
                  <c:v>0.473609</c:v>
                </c:pt>
                <c:pt idx="1651">
                  <c:v>0.473896</c:v>
                </c:pt>
                <c:pt idx="1652">
                  <c:v>0.474182</c:v>
                </c:pt>
                <c:pt idx="1653">
                  <c:v>0.474469</c:v>
                </c:pt>
                <c:pt idx="1654">
                  <c:v>0.474756</c:v>
                </c:pt>
                <c:pt idx="1655">
                  <c:v>0.475043</c:v>
                </c:pt>
                <c:pt idx="1656">
                  <c:v>0.47533</c:v>
                </c:pt>
                <c:pt idx="1657">
                  <c:v>0.475617</c:v>
                </c:pt>
                <c:pt idx="1658">
                  <c:v>0.475904</c:v>
                </c:pt>
                <c:pt idx="1659">
                  <c:v>0.47619</c:v>
                </c:pt>
                <c:pt idx="1660">
                  <c:v>0.476477</c:v>
                </c:pt>
                <c:pt idx="1661">
                  <c:v>0.476764</c:v>
                </c:pt>
                <c:pt idx="1662">
                  <c:v>0.477051</c:v>
                </c:pt>
                <c:pt idx="1663">
                  <c:v>0.477338</c:v>
                </c:pt>
                <c:pt idx="1664">
                  <c:v>0.477625</c:v>
                </c:pt>
                <c:pt idx="1665">
                  <c:v>0.477912</c:v>
                </c:pt>
                <c:pt idx="1666">
                  <c:v>0.478199</c:v>
                </c:pt>
                <c:pt idx="1667">
                  <c:v>0.478485</c:v>
                </c:pt>
                <c:pt idx="1668">
                  <c:v>0.478772</c:v>
                </c:pt>
                <c:pt idx="1669">
                  <c:v>0.479059</c:v>
                </c:pt>
                <c:pt idx="1670">
                  <c:v>0.479346</c:v>
                </c:pt>
                <c:pt idx="1671">
                  <c:v>0.479633</c:v>
                </c:pt>
                <c:pt idx="1672">
                  <c:v>0.47992</c:v>
                </c:pt>
                <c:pt idx="1673">
                  <c:v>0.480207</c:v>
                </c:pt>
                <c:pt idx="1674">
                  <c:v>0.480493</c:v>
                </c:pt>
                <c:pt idx="1675">
                  <c:v>0.48078</c:v>
                </c:pt>
                <c:pt idx="1676">
                  <c:v>0.481067</c:v>
                </c:pt>
                <c:pt idx="1677">
                  <c:v>0.481354</c:v>
                </c:pt>
                <c:pt idx="1678">
                  <c:v>0.481641</c:v>
                </c:pt>
                <c:pt idx="1679">
                  <c:v>0.481928</c:v>
                </c:pt>
                <c:pt idx="1680">
                  <c:v>0.482215</c:v>
                </c:pt>
                <c:pt idx="1681">
                  <c:v>0.482501</c:v>
                </c:pt>
                <c:pt idx="1682">
                  <c:v>0.482788</c:v>
                </c:pt>
                <c:pt idx="1683">
                  <c:v>0.483075</c:v>
                </c:pt>
                <c:pt idx="1684">
                  <c:v>0.483362</c:v>
                </c:pt>
                <c:pt idx="1685">
                  <c:v>0.483649</c:v>
                </c:pt>
                <c:pt idx="1686">
                  <c:v>0.483936</c:v>
                </c:pt>
                <c:pt idx="1687">
                  <c:v>0.484223</c:v>
                </c:pt>
                <c:pt idx="1688">
                  <c:v>0.484509</c:v>
                </c:pt>
                <c:pt idx="1689">
                  <c:v>0.484796</c:v>
                </c:pt>
                <c:pt idx="1690">
                  <c:v>0.485083</c:v>
                </c:pt>
                <c:pt idx="1691">
                  <c:v>0.48537</c:v>
                </c:pt>
                <c:pt idx="1692">
                  <c:v>0.485657</c:v>
                </c:pt>
                <c:pt idx="1693">
                  <c:v>0.485944</c:v>
                </c:pt>
                <c:pt idx="1694">
                  <c:v>0.486231</c:v>
                </c:pt>
                <c:pt idx="1695">
                  <c:v>0.486517</c:v>
                </c:pt>
                <c:pt idx="1696">
                  <c:v>0.486804</c:v>
                </c:pt>
                <c:pt idx="1697">
                  <c:v>0.487091</c:v>
                </c:pt>
                <c:pt idx="1698">
                  <c:v>0.487378</c:v>
                </c:pt>
                <c:pt idx="1699">
                  <c:v>0.487665</c:v>
                </c:pt>
                <c:pt idx="1700">
                  <c:v>0.487952</c:v>
                </c:pt>
                <c:pt idx="1701">
                  <c:v>0.488239</c:v>
                </c:pt>
                <c:pt idx="1702">
                  <c:v>0.488526</c:v>
                </c:pt>
                <c:pt idx="1703">
                  <c:v>0.488812</c:v>
                </c:pt>
                <c:pt idx="1704">
                  <c:v>0.489099</c:v>
                </c:pt>
                <c:pt idx="1705">
                  <c:v>0.489386</c:v>
                </c:pt>
                <c:pt idx="1706">
                  <c:v>0.489673</c:v>
                </c:pt>
                <c:pt idx="1707">
                  <c:v>0.48996</c:v>
                </c:pt>
                <c:pt idx="1708">
                  <c:v>0.490247</c:v>
                </c:pt>
                <c:pt idx="1709">
                  <c:v>0.490534</c:v>
                </c:pt>
                <c:pt idx="1710">
                  <c:v>0.49082</c:v>
                </c:pt>
                <c:pt idx="1711">
                  <c:v>0.491107</c:v>
                </c:pt>
                <c:pt idx="1712">
                  <c:v>0.491394</c:v>
                </c:pt>
                <c:pt idx="1713">
                  <c:v>0.491681</c:v>
                </c:pt>
                <c:pt idx="1714">
                  <c:v>0.491968</c:v>
                </c:pt>
                <c:pt idx="1715">
                  <c:v>0.492255</c:v>
                </c:pt>
                <c:pt idx="1716">
                  <c:v>0.492542</c:v>
                </c:pt>
                <c:pt idx="1717">
                  <c:v>0.492828</c:v>
                </c:pt>
                <c:pt idx="1718">
                  <c:v>0.493115</c:v>
                </c:pt>
                <c:pt idx="1719">
                  <c:v>0.493402</c:v>
                </c:pt>
                <c:pt idx="1720">
                  <c:v>0.493689</c:v>
                </c:pt>
                <c:pt idx="1721">
                  <c:v>0.493976</c:v>
                </c:pt>
                <c:pt idx="1722">
                  <c:v>0.494263</c:v>
                </c:pt>
                <c:pt idx="1723">
                  <c:v>0.49455</c:v>
                </c:pt>
                <c:pt idx="1724">
                  <c:v>0.494836</c:v>
                </c:pt>
                <c:pt idx="1725">
                  <c:v>0.495123</c:v>
                </c:pt>
                <c:pt idx="1726">
                  <c:v>0.49541</c:v>
                </c:pt>
                <c:pt idx="1727">
                  <c:v>0.495697</c:v>
                </c:pt>
                <c:pt idx="1728">
                  <c:v>0.495984</c:v>
                </c:pt>
                <c:pt idx="1729">
                  <c:v>0.496271</c:v>
                </c:pt>
                <c:pt idx="1730">
                  <c:v>0.496558</c:v>
                </c:pt>
                <c:pt idx="1731">
                  <c:v>0.496845</c:v>
                </c:pt>
                <c:pt idx="1732">
                  <c:v>0.497131</c:v>
                </c:pt>
                <c:pt idx="1733">
                  <c:v>0.497418</c:v>
                </c:pt>
                <c:pt idx="1734">
                  <c:v>0.497705</c:v>
                </c:pt>
                <c:pt idx="1735">
                  <c:v>0.497992</c:v>
                </c:pt>
                <c:pt idx="1736">
                  <c:v>0.498279</c:v>
                </c:pt>
                <c:pt idx="1737">
                  <c:v>0.498566</c:v>
                </c:pt>
                <c:pt idx="1738">
                  <c:v>0.498853</c:v>
                </c:pt>
                <c:pt idx="1739">
                  <c:v>0.499139</c:v>
                </c:pt>
                <c:pt idx="1740">
                  <c:v>0.499426</c:v>
                </c:pt>
                <c:pt idx="1741">
                  <c:v>0.499713</c:v>
                </c:pt>
                <c:pt idx="1742">
                  <c:v>0.5</c:v>
                </c:pt>
                <c:pt idx="1743">
                  <c:v>0.500287</c:v>
                </c:pt>
                <c:pt idx="1744">
                  <c:v>0.500574</c:v>
                </c:pt>
                <c:pt idx="1745">
                  <c:v>0.500861</c:v>
                </c:pt>
                <c:pt idx="1746">
                  <c:v>0.501147</c:v>
                </c:pt>
                <c:pt idx="1747">
                  <c:v>0.501434</c:v>
                </c:pt>
                <c:pt idx="1748">
                  <c:v>0.501721</c:v>
                </c:pt>
                <c:pt idx="1749">
                  <c:v>0.502008</c:v>
                </c:pt>
                <c:pt idx="1750">
                  <c:v>0.502295</c:v>
                </c:pt>
                <c:pt idx="1751">
                  <c:v>0.502582</c:v>
                </c:pt>
                <c:pt idx="1752">
                  <c:v>0.502869</c:v>
                </c:pt>
                <c:pt idx="1753">
                  <c:v>0.503155</c:v>
                </c:pt>
                <c:pt idx="1754">
                  <c:v>0.503442</c:v>
                </c:pt>
                <c:pt idx="1755">
                  <c:v>0.503729</c:v>
                </c:pt>
                <c:pt idx="1756">
                  <c:v>0.504016</c:v>
                </c:pt>
                <c:pt idx="1757">
                  <c:v>0.504303</c:v>
                </c:pt>
                <c:pt idx="1758">
                  <c:v>0.50459</c:v>
                </c:pt>
                <c:pt idx="1759">
                  <c:v>0.504877</c:v>
                </c:pt>
                <c:pt idx="1760">
                  <c:v>0.505164</c:v>
                </c:pt>
                <c:pt idx="1761">
                  <c:v>0.50545</c:v>
                </c:pt>
                <c:pt idx="1762">
                  <c:v>0.505737</c:v>
                </c:pt>
                <c:pt idx="1763">
                  <c:v>0.506024</c:v>
                </c:pt>
                <c:pt idx="1764">
                  <c:v>0.506311</c:v>
                </c:pt>
                <c:pt idx="1765">
                  <c:v>0.506598</c:v>
                </c:pt>
                <c:pt idx="1766">
                  <c:v>0.506885</c:v>
                </c:pt>
                <c:pt idx="1767">
                  <c:v>0.507172</c:v>
                </c:pt>
                <c:pt idx="1768">
                  <c:v>0.507458</c:v>
                </c:pt>
                <c:pt idx="1769">
                  <c:v>0.507745</c:v>
                </c:pt>
                <c:pt idx="1770">
                  <c:v>0.508032</c:v>
                </c:pt>
                <c:pt idx="1771">
                  <c:v>0.508319</c:v>
                </c:pt>
                <c:pt idx="1772">
                  <c:v>0.508606</c:v>
                </c:pt>
                <c:pt idx="1773">
                  <c:v>0.508893</c:v>
                </c:pt>
                <c:pt idx="1774">
                  <c:v>0.50918</c:v>
                </c:pt>
                <c:pt idx="1775">
                  <c:v>0.509466</c:v>
                </c:pt>
                <c:pt idx="1776">
                  <c:v>0.509753</c:v>
                </c:pt>
                <c:pt idx="1777">
                  <c:v>0.51004</c:v>
                </c:pt>
                <c:pt idx="1778">
                  <c:v>0.510327</c:v>
                </c:pt>
                <c:pt idx="1779">
                  <c:v>0.510614</c:v>
                </c:pt>
                <c:pt idx="1780">
                  <c:v>0.510901</c:v>
                </c:pt>
                <c:pt idx="1781">
                  <c:v>0.511188</c:v>
                </c:pt>
                <c:pt idx="1782">
                  <c:v>0.511474</c:v>
                </c:pt>
                <c:pt idx="1783">
                  <c:v>0.511761</c:v>
                </c:pt>
                <c:pt idx="1784">
                  <c:v>0.512048</c:v>
                </c:pt>
                <c:pt idx="1785">
                  <c:v>0.512335</c:v>
                </c:pt>
                <c:pt idx="1786">
                  <c:v>0.512622</c:v>
                </c:pt>
                <c:pt idx="1787">
                  <c:v>0.512909</c:v>
                </c:pt>
                <c:pt idx="1788">
                  <c:v>0.513196</c:v>
                </c:pt>
                <c:pt idx="1789">
                  <c:v>0.513483</c:v>
                </c:pt>
                <c:pt idx="1790">
                  <c:v>0.513769</c:v>
                </c:pt>
                <c:pt idx="1791">
                  <c:v>0.514056</c:v>
                </c:pt>
                <c:pt idx="1792">
                  <c:v>0.514343</c:v>
                </c:pt>
                <c:pt idx="1793">
                  <c:v>0.51463</c:v>
                </c:pt>
                <c:pt idx="1794">
                  <c:v>0.514917</c:v>
                </c:pt>
                <c:pt idx="1795">
                  <c:v>0.515204</c:v>
                </c:pt>
                <c:pt idx="1796">
                  <c:v>0.515491</c:v>
                </c:pt>
                <c:pt idx="1797">
                  <c:v>0.515777</c:v>
                </c:pt>
                <c:pt idx="1798">
                  <c:v>0.516064</c:v>
                </c:pt>
                <c:pt idx="1799">
                  <c:v>0.516351</c:v>
                </c:pt>
                <c:pt idx="1800">
                  <c:v>0.516638</c:v>
                </c:pt>
                <c:pt idx="1801">
                  <c:v>0.516925</c:v>
                </c:pt>
                <c:pt idx="1802">
                  <c:v>0.517212</c:v>
                </c:pt>
                <c:pt idx="1803">
                  <c:v>0.517499</c:v>
                </c:pt>
                <c:pt idx="1804">
                  <c:v>0.517785</c:v>
                </c:pt>
                <c:pt idx="1805">
                  <c:v>0.518072</c:v>
                </c:pt>
                <c:pt idx="1806">
                  <c:v>0.518359</c:v>
                </c:pt>
                <c:pt idx="1807">
                  <c:v>0.518646</c:v>
                </c:pt>
                <c:pt idx="1808">
                  <c:v>0.518933</c:v>
                </c:pt>
                <c:pt idx="1809">
                  <c:v>0.51922</c:v>
                </c:pt>
                <c:pt idx="1810">
                  <c:v>0.519507</c:v>
                </c:pt>
                <c:pt idx="1811">
                  <c:v>0.519793</c:v>
                </c:pt>
                <c:pt idx="1812">
                  <c:v>0.52008</c:v>
                </c:pt>
                <c:pt idx="1813">
                  <c:v>0.520367</c:v>
                </c:pt>
                <c:pt idx="1814">
                  <c:v>0.520654</c:v>
                </c:pt>
                <c:pt idx="1815">
                  <c:v>0.520941</c:v>
                </c:pt>
                <c:pt idx="1816">
                  <c:v>0.521228</c:v>
                </c:pt>
                <c:pt idx="1817">
                  <c:v>0.521515</c:v>
                </c:pt>
                <c:pt idx="1818">
                  <c:v>0.521801</c:v>
                </c:pt>
                <c:pt idx="1819">
                  <c:v>0.522088</c:v>
                </c:pt>
                <c:pt idx="1820">
                  <c:v>0.522375</c:v>
                </c:pt>
                <c:pt idx="1821">
                  <c:v>0.522662</c:v>
                </c:pt>
                <c:pt idx="1822">
                  <c:v>0.522949</c:v>
                </c:pt>
                <c:pt idx="1823">
                  <c:v>0.523236</c:v>
                </c:pt>
                <c:pt idx="1824">
                  <c:v>0.523523</c:v>
                </c:pt>
                <c:pt idx="1825">
                  <c:v>0.52381</c:v>
                </c:pt>
                <c:pt idx="1826">
                  <c:v>0.524096</c:v>
                </c:pt>
                <c:pt idx="1827">
                  <c:v>0.524383</c:v>
                </c:pt>
                <c:pt idx="1828">
                  <c:v>0.52467</c:v>
                </c:pt>
                <c:pt idx="1829">
                  <c:v>0.524957</c:v>
                </c:pt>
                <c:pt idx="1830">
                  <c:v>0.525244</c:v>
                </c:pt>
                <c:pt idx="1831">
                  <c:v>0.525531</c:v>
                </c:pt>
                <c:pt idx="1832">
                  <c:v>0.525818</c:v>
                </c:pt>
                <c:pt idx="1833">
                  <c:v>0.526104</c:v>
                </c:pt>
                <c:pt idx="1834">
                  <c:v>0.526391</c:v>
                </c:pt>
                <c:pt idx="1835">
                  <c:v>0.526678</c:v>
                </c:pt>
                <c:pt idx="1836">
                  <c:v>0.526965</c:v>
                </c:pt>
                <c:pt idx="1837">
                  <c:v>0.527252</c:v>
                </c:pt>
                <c:pt idx="1838">
                  <c:v>0.527539</c:v>
                </c:pt>
                <c:pt idx="1839">
                  <c:v>0.527826</c:v>
                </c:pt>
                <c:pt idx="1840">
                  <c:v>0.528112</c:v>
                </c:pt>
                <c:pt idx="1841">
                  <c:v>0.528399</c:v>
                </c:pt>
                <c:pt idx="1842">
                  <c:v>0.528686</c:v>
                </c:pt>
                <c:pt idx="1843">
                  <c:v>0.528973</c:v>
                </c:pt>
                <c:pt idx="1844">
                  <c:v>0.52926</c:v>
                </c:pt>
                <c:pt idx="1845">
                  <c:v>0.529547</c:v>
                </c:pt>
                <c:pt idx="1846">
                  <c:v>0.529834</c:v>
                </c:pt>
                <c:pt idx="1847">
                  <c:v>0.53012</c:v>
                </c:pt>
                <c:pt idx="1848">
                  <c:v>0.530407</c:v>
                </c:pt>
                <c:pt idx="1849">
                  <c:v>0.530694</c:v>
                </c:pt>
                <c:pt idx="1850">
                  <c:v>0.530981</c:v>
                </c:pt>
                <c:pt idx="1851">
                  <c:v>0.531268</c:v>
                </c:pt>
                <c:pt idx="1852">
                  <c:v>0.531555</c:v>
                </c:pt>
                <c:pt idx="1853">
                  <c:v>0.531842</c:v>
                </c:pt>
                <c:pt idx="1854">
                  <c:v>0.532129</c:v>
                </c:pt>
                <c:pt idx="1855">
                  <c:v>0.532415</c:v>
                </c:pt>
                <c:pt idx="1856">
                  <c:v>0.532702</c:v>
                </c:pt>
                <c:pt idx="1857">
                  <c:v>0.532989</c:v>
                </c:pt>
                <c:pt idx="1858">
                  <c:v>0.533276</c:v>
                </c:pt>
                <c:pt idx="1859">
                  <c:v>0.533563</c:v>
                </c:pt>
                <c:pt idx="1860">
                  <c:v>0.53385</c:v>
                </c:pt>
                <c:pt idx="1861">
                  <c:v>0.534137</c:v>
                </c:pt>
                <c:pt idx="1862">
                  <c:v>0.534423</c:v>
                </c:pt>
                <c:pt idx="1863">
                  <c:v>0.53471</c:v>
                </c:pt>
                <c:pt idx="1864">
                  <c:v>0.534997</c:v>
                </c:pt>
                <c:pt idx="1865">
                  <c:v>0.535284</c:v>
                </c:pt>
                <c:pt idx="1866">
                  <c:v>0.535571</c:v>
                </c:pt>
                <c:pt idx="1867">
                  <c:v>0.535858</c:v>
                </c:pt>
                <c:pt idx="1868">
                  <c:v>0.536145</c:v>
                </c:pt>
                <c:pt idx="1869">
                  <c:v>0.536431</c:v>
                </c:pt>
                <c:pt idx="1870">
                  <c:v>0.536718</c:v>
                </c:pt>
                <c:pt idx="1871">
                  <c:v>0.537005</c:v>
                </c:pt>
                <c:pt idx="1872">
                  <c:v>0.537292</c:v>
                </c:pt>
                <c:pt idx="1873">
                  <c:v>0.537579</c:v>
                </c:pt>
                <c:pt idx="1874">
                  <c:v>0.537866</c:v>
                </c:pt>
                <c:pt idx="1875">
                  <c:v>0.538153</c:v>
                </c:pt>
                <c:pt idx="1876">
                  <c:v>0.538439</c:v>
                </c:pt>
                <c:pt idx="1877">
                  <c:v>0.538726</c:v>
                </c:pt>
                <c:pt idx="1878">
                  <c:v>0.539013</c:v>
                </c:pt>
                <c:pt idx="1879">
                  <c:v>0.5393</c:v>
                </c:pt>
                <c:pt idx="1880">
                  <c:v>0.539587</c:v>
                </c:pt>
                <c:pt idx="1881">
                  <c:v>0.539874</c:v>
                </c:pt>
                <c:pt idx="1882">
                  <c:v>0.540161</c:v>
                </c:pt>
                <c:pt idx="1883">
                  <c:v>0.540448</c:v>
                </c:pt>
                <c:pt idx="1884">
                  <c:v>0.540734</c:v>
                </c:pt>
                <c:pt idx="1885">
                  <c:v>0.541021</c:v>
                </c:pt>
                <c:pt idx="1886">
                  <c:v>0.541308</c:v>
                </c:pt>
                <c:pt idx="1887">
                  <c:v>0.541595</c:v>
                </c:pt>
                <c:pt idx="1888">
                  <c:v>0.541882</c:v>
                </c:pt>
                <c:pt idx="1889">
                  <c:v>0.542169</c:v>
                </c:pt>
                <c:pt idx="1890">
                  <c:v>0.542456</c:v>
                </c:pt>
                <c:pt idx="1891">
                  <c:v>0.542742</c:v>
                </c:pt>
                <c:pt idx="1892">
                  <c:v>0.543029</c:v>
                </c:pt>
                <c:pt idx="1893">
                  <c:v>0.543316</c:v>
                </c:pt>
                <c:pt idx="1894">
                  <c:v>0.543603</c:v>
                </c:pt>
                <c:pt idx="1895">
                  <c:v>0.54389</c:v>
                </c:pt>
                <c:pt idx="1896">
                  <c:v>0.544177</c:v>
                </c:pt>
                <c:pt idx="1897">
                  <c:v>0.544464</c:v>
                </c:pt>
                <c:pt idx="1898">
                  <c:v>0.54475</c:v>
                </c:pt>
                <c:pt idx="1899">
                  <c:v>0.545037</c:v>
                </c:pt>
                <c:pt idx="1900">
                  <c:v>0.545324</c:v>
                </c:pt>
                <c:pt idx="1901">
                  <c:v>0.545611</c:v>
                </c:pt>
                <c:pt idx="1902">
                  <c:v>0.545898</c:v>
                </c:pt>
                <c:pt idx="1903">
                  <c:v>0.546185</c:v>
                </c:pt>
                <c:pt idx="1904">
                  <c:v>0.546472</c:v>
                </c:pt>
                <c:pt idx="1905">
                  <c:v>0.546758</c:v>
                </c:pt>
                <c:pt idx="1906">
                  <c:v>0.547045</c:v>
                </c:pt>
                <c:pt idx="1907">
                  <c:v>0.547332</c:v>
                </c:pt>
                <c:pt idx="1908">
                  <c:v>0.547619</c:v>
                </c:pt>
                <c:pt idx="1909">
                  <c:v>0.547906</c:v>
                </c:pt>
                <c:pt idx="1910">
                  <c:v>0.548193</c:v>
                </c:pt>
                <c:pt idx="1911">
                  <c:v>0.54848</c:v>
                </c:pt>
                <c:pt idx="1912">
                  <c:v>0.548766</c:v>
                </c:pt>
                <c:pt idx="1913">
                  <c:v>0.549053</c:v>
                </c:pt>
                <c:pt idx="1914">
                  <c:v>0.54934</c:v>
                </c:pt>
                <c:pt idx="1915">
                  <c:v>0.549627</c:v>
                </c:pt>
                <c:pt idx="1916">
                  <c:v>0.549914</c:v>
                </c:pt>
                <c:pt idx="1917">
                  <c:v>0.550201</c:v>
                </c:pt>
                <c:pt idx="1918">
                  <c:v>0.550488</c:v>
                </c:pt>
                <c:pt idx="1919">
                  <c:v>0.550775</c:v>
                </c:pt>
                <c:pt idx="1920">
                  <c:v>0.551061</c:v>
                </c:pt>
                <c:pt idx="1921">
                  <c:v>0.551348</c:v>
                </c:pt>
                <c:pt idx="1922">
                  <c:v>0.551635</c:v>
                </c:pt>
                <c:pt idx="1923">
                  <c:v>0.551922</c:v>
                </c:pt>
                <c:pt idx="1924">
                  <c:v>0.552209</c:v>
                </c:pt>
                <c:pt idx="1925">
                  <c:v>0.552496</c:v>
                </c:pt>
                <c:pt idx="1926">
                  <c:v>0.552783</c:v>
                </c:pt>
                <c:pt idx="1927">
                  <c:v>0.553069</c:v>
                </c:pt>
                <c:pt idx="1928">
                  <c:v>0.553356</c:v>
                </c:pt>
                <c:pt idx="1929">
                  <c:v>0.553643</c:v>
                </c:pt>
                <c:pt idx="1930">
                  <c:v>0.55393</c:v>
                </c:pt>
                <c:pt idx="1931">
                  <c:v>0.554217</c:v>
                </c:pt>
                <c:pt idx="1932">
                  <c:v>0.554504</c:v>
                </c:pt>
                <c:pt idx="1933">
                  <c:v>0.554791</c:v>
                </c:pt>
                <c:pt idx="1934">
                  <c:v>0.555077</c:v>
                </c:pt>
                <c:pt idx="1935">
                  <c:v>0.555364</c:v>
                </c:pt>
                <c:pt idx="1936">
                  <c:v>0.555651</c:v>
                </c:pt>
                <c:pt idx="1937">
                  <c:v>0.555938</c:v>
                </c:pt>
                <c:pt idx="1938">
                  <c:v>0.556225</c:v>
                </c:pt>
                <c:pt idx="1939">
                  <c:v>0.556512</c:v>
                </c:pt>
                <c:pt idx="1940">
                  <c:v>0.556799</c:v>
                </c:pt>
                <c:pt idx="1941">
                  <c:v>0.557085</c:v>
                </c:pt>
                <c:pt idx="1942">
                  <c:v>0.557372</c:v>
                </c:pt>
                <c:pt idx="1943">
                  <c:v>0.557659</c:v>
                </c:pt>
                <c:pt idx="1944">
                  <c:v>0.557946</c:v>
                </c:pt>
                <c:pt idx="1945">
                  <c:v>0.558233</c:v>
                </c:pt>
                <c:pt idx="1946">
                  <c:v>0.55852</c:v>
                </c:pt>
                <c:pt idx="1947">
                  <c:v>0.558807</c:v>
                </c:pt>
                <c:pt idx="1948">
                  <c:v>0.559094</c:v>
                </c:pt>
                <c:pt idx="1949">
                  <c:v>0.55938</c:v>
                </c:pt>
                <c:pt idx="1950">
                  <c:v>0.559667</c:v>
                </c:pt>
                <c:pt idx="1951">
                  <c:v>0.559954</c:v>
                </c:pt>
                <c:pt idx="1952">
                  <c:v>0.560241</c:v>
                </c:pt>
                <c:pt idx="1953">
                  <c:v>0.560528</c:v>
                </c:pt>
                <c:pt idx="1954">
                  <c:v>0.560815</c:v>
                </c:pt>
                <c:pt idx="1955">
                  <c:v>0.561102</c:v>
                </c:pt>
                <c:pt idx="1956">
                  <c:v>0.561388</c:v>
                </c:pt>
                <c:pt idx="1957">
                  <c:v>0.561675</c:v>
                </c:pt>
                <c:pt idx="1958">
                  <c:v>0.561962</c:v>
                </c:pt>
                <c:pt idx="1959">
                  <c:v>0.562249</c:v>
                </c:pt>
                <c:pt idx="1960">
                  <c:v>0.562536</c:v>
                </c:pt>
                <c:pt idx="1961">
                  <c:v>0.562823</c:v>
                </c:pt>
                <c:pt idx="1962">
                  <c:v>0.56311</c:v>
                </c:pt>
                <c:pt idx="1963">
                  <c:v>0.563396</c:v>
                </c:pt>
                <c:pt idx="1964">
                  <c:v>0.563683</c:v>
                </c:pt>
                <c:pt idx="1965">
                  <c:v>0.56397</c:v>
                </c:pt>
                <c:pt idx="1966">
                  <c:v>0.564257</c:v>
                </c:pt>
                <c:pt idx="1967">
                  <c:v>0.564544</c:v>
                </c:pt>
                <c:pt idx="1968">
                  <c:v>0.564831</c:v>
                </c:pt>
                <c:pt idx="1969">
                  <c:v>0.565118</c:v>
                </c:pt>
                <c:pt idx="1970">
                  <c:v>0.565404</c:v>
                </c:pt>
                <c:pt idx="1971">
                  <c:v>0.565691</c:v>
                </c:pt>
                <c:pt idx="1972">
                  <c:v>0.565978</c:v>
                </c:pt>
                <c:pt idx="1973">
                  <c:v>0.566265</c:v>
                </c:pt>
                <c:pt idx="1974">
                  <c:v>0.566552</c:v>
                </c:pt>
                <c:pt idx="1975">
                  <c:v>0.566839</c:v>
                </c:pt>
                <c:pt idx="1976">
                  <c:v>0.567126</c:v>
                </c:pt>
                <c:pt idx="1977">
                  <c:v>0.567413</c:v>
                </c:pt>
                <c:pt idx="1978">
                  <c:v>0.567699</c:v>
                </c:pt>
                <c:pt idx="1979">
                  <c:v>0.567986</c:v>
                </c:pt>
                <c:pt idx="1980">
                  <c:v>0.568273</c:v>
                </c:pt>
                <c:pt idx="1981">
                  <c:v>0.56856</c:v>
                </c:pt>
                <c:pt idx="1982">
                  <c:v>0.568847</c:v>
                </c:pt>
                <c:pt idx="1983">
                  <c:v>0.569134</c:v>
                </c:pt>
                <c:pt idx="1984">
                  <c:v>0.569421</c:v>
                </c:pt>
                <c:pt idx="1985">
                  <c:v>0.569707</c:v>
                </c:pt>
                <c:pt idx="1986">
                  <c:v>0.569994</c:v>
                </c:pt>
                <c:pt idx="1987">
                  <c:v>0.570281</c:v>
                </c:pt>
                <c:pt idx="1988">
                  <c:v>0.570568</c:v>
                </c:pt>
                <c:pt idx="1989">
                  <c:v>0.570855</c:v>
                </c:pt>
                <c:pt idx="1990">
                  <c:v>0.571142</c:v>
                </c:pt>
                <c:pt idx="1991">
                  <c:v>0.571429</c:v>
                </c:pt>
                <c:pt idx="1992">
                  <c:v>0.571715</c:v>
                </c:pt>
                <c:pt idx="1993">
                  <c:v>0.572002</c:v>
                </c:pt>
                <c:pt idx="1994">
                  <c:v>0.572289</c:v>
                </c:pt>
                <c:pt idx="1995">
                  <c:v>0.572576</c:v>
                </c:pt>
                <c:pt idx="1996">
                  <c:v>0.572863</c:v>
                </c:pt>
                <c:pt idx="1997">
                  <c:v>0.57315</c:v>
                </c:pt>
                <c:pt idx="1998">
                  <c:v>0.573437</c:v>
                </c:pt>
                <c:pt idx="1999">
                  <c:v>0.573723</c:v>
                </c:pt>
                <c:pt idx="2000">
                  <c:v>0.57401</c:v>
                </c:pt>
                <c:pt idx="2001">
                  <c:v>0.574297</c:v>
                </c:pt>
                <c:pt idx="2002">
                  <c:v>0.574584</c:v>
                </c:pt>
                <c:pt idx="2003">
                  <c:v>0.574871</c:v>
                </c:pt>
                <c:pt idx="2004">
                  <c:v>0.575158</c:v>
                </c:pt>
                <c:pt idx="2005">
                  <c:v>0.575445</c:v>
                </c:pt>
                <c:pt idx="2006">
                  <c:v>0.575731</c:v>
                </c:pt>
                <c:pt idx="2007">
                  <c:v>0.576018</c:v>
                </c:pt>
                <c:pt idx="2008">
                  <c:v>0.576305</c:v>
                </c:pt>
                <c:pt idx="2009">
                  <c:v>0.576592</c:v>
                </c:pt>
                <c:pt idx="2010">
                  <c:v>0.576879</c:v>
                </c:pt>
                <c:pt idx="2011">
                  <c:v>0.577166</c:v>
                </c:pt>
                <c:pt idx="2012">
                  <c:v>0.577453</c:v>
                </c:pt>
                <c:pt idx="2013">
                  <c:v>0.57774</c:v>
                </c:pt>
                <c:pt idx="2014">
                  <c:v>0.578026</c:v>
                </c:pt>
                <c:pt idx="2015">
                  <c:v>0.578313</c:v>
                </c:pt>
                <c:pt idx="2016">
                  <c:v>0.5786</c:v>
                </c:pt>
                <c:pt idx="2017">
                  <c:v>0.578887</c:v>
                </c:pt>
                <c:pt idx="2018">
                  <c:v>0.579174</c:v>
                </c:pt>
                <c:pt idx="2019">
                  <c:v>0.579461</c:v>
                </c:pt>
                <c:pt idx="2020">
                  <c:v>0.579748</c:v>
                </c:pt>
                <c:pt idx="2021">
                  <c:v>0.580034</c:v>
                </c:pt>
                <c:pt idx="2022">
                  <c:v>0.580321</c:v>
                </c:pt>
                <c:pt idx="2023">
                  <c:v>0.580608</c:v>
                </c:pt>
                <c:pt idx="2024">
                  <c:v>0.580895</c:v>
                </c:pt>
                <c:pt idx="2025">
                  <c:v>0.581182</c:v>
                </c:pt>
                <c:pt idx="2026">
                  <c:v>0.581469</c:v>
                </c:pt>
                <c:pt idx="2027">
                  <c:v>0.581756</c:v>
                </c:pt>
                <c:pt idx="2028">
                  <c:v>0.582042</c:v>
                </c:pt>
                <c:pt idx="2029">
                  <c:v>0.582329</c:v>
                </c:pt>
                <c:pt idx="2030">
                  <c:v>0.582616</c:v>
                </c:pt>
                <c:pt idx="2031">
                  <c:v>0.582903</c:v>
                </c:pt>
                <c:pt idx="2032">
                  <c:v>0.58319</c:v>
                </c:pt>
                <c:pt idx="2033">
                  <c:v>0.583477</c:v>
                </c:pt>
                <c:pt idx="2034">
                  <c:v>0.583764</c:v>
                </c:pt>
                <c:pt idx="2035">
                  <c:v>0.58405</c:v>
                </c:pt>
                <c:pt idx="2036">
                  <c:v>0.584337</c:v>
                </c:pt>
                <c:pt idx="2037">
                  <c:v>0.584624</c:v>
                </c:pt>
                <c:pt idx="2038">
                  <c:v>0.584911</c:v>
                </c:pt>
                <c:pt idx="2039">
                  <c:v>0.585198</c:v>
                </c:pt>
                <c:pt idx="2040">
                  <c:v>0.585485</c:v>
                </c:pt>
                <c:pt idx="2041">
                  <c:v>0.585772</c:v>
                </c:pt>
                <c:pt idx="2042">
                  <c:v>0.586059</c:v>
                </c:pt>
                <c:pt idx="2043">
                  <c:v>0.586345</c:v>
                </c:pt>
                <c:pt idx="2044">
                  <c:v>0.586632</c:v>
                </c:pt>
                <c:pt idx="2045">
                  <c:v>0.586919</c:v>
                </c:pt>
                <c:pt idx="2046">
                  <c:v>0.587206</c:v>
                </c:pt>
                <c:pt idx="2047">
                  <c:v>0.587493</c:v>
                </c:pt>
                <c:pt idx="2048">
                  <c:v>0.58778</c:v>
                </c:pt>
                <c:pt idx="2049">
                  <c:v>0.588067</c:v>
                </c:pt>
                <c:pt idx="2050">
                  <c:v>0.588353</c:v>
                </c:pt>
                <c:pt idx="2051">
                  <c:v>0.58864</c:v>
                </c:pt>
                <c:pt idx="2052">
                  <c:v>0.588927</c:v>
                </c:pt>
                <c:pt idx="2053">
                  <c:v>0.589214</c:v>
                </c:pt>
                <c:pt idx="2054">
                  <c:v>0.589501</c:v>
                </c:pt>
                <c:pt idx="2055">
                  <c:v>0.589788</c:v>
                </c:pt>
                <c:pt idx="2056">
                  <c:v>0.590075</c:v>
                </c:pt>
                <c:pt idx="2057">
                  <c:v>0.590361</c:v>
                </c:pt>
                <c:pt idx="2058">
                  <c:v>0.590648</c:v>
                </c:pt>
                <c:pt idx="2059">
                  <c:v>0.590935</c:v>
                </c:pt>
                <c:pt idx="2060">
                  <c:v>0.591222</c:v>
                </c:pt>
                <c:pt idx="2061">
                  <c:v>0.591509</c:v>
                </c:pt>
                <c:pt idx="2062">
                  <c:v>0.591796</c:v>
                </c:pt>
                <c:pt idx="2063">
                  <c:v>0.592083</c:v>
                </c:pt>
                <c:pt idx="2064">
                  <c:v>0.592369</c:v>
                </c:pt>
                <c:pt idx="2065">
                  <c:v>0.592656</c:v>
                </c:pt>
                <c:pt idx="2066">
                  <c:v>0.592943</c:v>
                </c:pt>
                <c:pt idx="2067">
                  <c:v>0.59323</c:v>
                </c:pt>
                <c:pt idx="2068">
                  <c:v>0.593517</c:v>
                </c:pt>
                <c:pt idx="2069">
                  <c:v>0.593804</c:v>
                </c:pt>
                <c:pt idx="2070">
                  <c:v>0.594091</c:v>
                </c:pt>
                <c:pt idx="2071">
                  <c:v>0.594378</c:v>
                </c:pt>
                <c:pt idx="2072">
                  <c:v>0.594664</c:v>
                </c:pt>
                <c:pt idx="2073">
                  <c:v>0.594951</c:v>
                </c:pt>
                <c:pt idx="2074">
                  <c:v>0.595238</c:v>
                </c:pt>
                <c:pt idx="2075">
                  <c:v>0.595525</c:v>
                </c:pt>
                <c:pt idx="2076">
                  <c:v>0.595812</c:v>
                </c:pt>
                <c:pt idx="2077">
                  <c:v>0.596099</c:v>
                </c:pt>
                <c:pt idx="2078">
                  <c:v>0.596386</c:v>
                </c:pt>
                <c:pt idx="2079">
                  <c:v>0.596672</c:v>
                </c:pt>
                <c:pt idx="2080">
                  <c:v>0.596959</c:v>
                </c:pt>
                <c:pt idx="2081">
                  <c:v>0.597246</c:v>
                </c:pt>
                <c:pt idx="2082">
                  <c:v>0.597533</c:v>
                </c:pt>
                <c:pt idx="2083">
                  <c:v>0.59782</c:v>
                </c:pt>
                <c:pt idx="2084">
                  <c:v>0.598107</c:v>
                </c:pt>
                <c:pt idx="2085">
                  <c:v>0.598394</c:v>
                </c:pt>
                <c:pt idx="2086">
                  <c:v>0.59868</c:v>
                </c:pt>
                <c:pt idx="2087">
                  <c:v>0.598967</c:v>
                </c:pt>
                <c:pt idx="2088">
                  <c:v>0.599254</c:v>
                </c:pt>
                <c:pt idx="2089">
                  <c:v>0.599541</c:v>
                </c:pt>
                <c:pt idx="2090">
                  <c:v>0.599828</c:v>
                </c:pt>
                <c:pt idx="2091">
                  <c:v>0.600115</c:v>
                </c:pt>
                <c:pt idx="2092">
                  <c:v>0.600402</c:v>
                </c:pt>
                <c:pt idx="2093">
                  <c:v>0.600688</c:v>
                </c:pt>
                <c:pt idx="2094">
                  <c:v>0.600975</c:v>
                </c:pt>
                <c:pt idx="2095">
                  <c:v>0.601262</c:v>
                </c:pt>
                <c:pt idx="2096">
                  <c:v>0.601549</c:v>
                </c:pt>
                <c:pt idx="2097">
                  <c:v>0.601836</c:v>
                </c:pt>
                <c:pt idx="2098">
                  <c:v>0.602123</c:v>
                </c:pt>
                <c:pt idx="2099">
                  <c:v>0.60241</c:v>
                </c:pt>
                <c:pt idx="2100">
                  <c:v>0.602697</c:v>
                </c:pt>
                <c:pt idx="2101">
                  <c:v>0.602983</c:v>
                </c:pt>
                <c:pt idx="2102">
                  <c:v>0.60327</c:v>
                </c:pt>
                <c:pt idx="2103">
                  <c:v>0.603557</c:v>
                </c:pt>
                <c:pt idx="2104">
                  <c:v>0.603844</c:v>
                </c:pt>
                <c:pt idx="2105">
                  <c:v>0.604131</c:v>
                </c:pt>
                <c:pt idx="2106">
                  <c:v>0.604418</c:v>
                </c:pt>
                <c:pt idx="2107">
                  <c:v>0.604705</c:v>
                </c:pt>
                <c:pt idx="2108">
                  <c:v>0.604991</c:v>
                </c:pt>
                <c:pt idx="2109">
                  <c:v>0.605278</c:v>
                </c:pt>
                <c:pt idx="2110">
                  <c:v>0.605565</c:v>
                </c:pt>
                <c:pt idx="2111">
                  <c:v>0.605852</c:v>
                </c:pt>
                <c:pt idx="2112">
                  <c:v>0.606139</c:v>
                </c:pt>
                <c:pt idx="2113">
                  <c:v>0.606426</c:v>
                </c:pt>
                <c:pt idx="2114">
                  <c:v>0.606713</c:v>
                </c:pt>
                <c:pt idx="2115">
                  <c:v>0.606999</c:v>
                </c:pt>
                <c:pt idx="2116">
                  <c:v>0.607286</c:v>
                </c:pt>
                <c:pt idx="2117">
                  <c:v>0.607573</c:v>
                </c:pt>
                <c:pt idx="2118">
                  <c:v>0.60786</c:v>
                </c:pt>
                <c:pt idx="2119">
                  <c:v>0.608147</c:v>
                </c:pt>
                <c:pt idx="2120">
                  <c:v>0.608434</c:v>
                </c:pt>
                <c:pt idx="2121">
                  <c:v>0.608721</c:v>
                </c:pt>
                <c:pt idx="2122">
                  <c:v>0.609007</c:v>
                </c:pt>
                <c:pt idx="2123">
                  <c:v>0.609294</c:v>
                </c:pt>
                <c:pt idx="2124">
                  <c:v>0.609581</c:v>
                </c:pt>
                <c:pt idx="2125">
                  <c:v>0.609868</c:v>
                </c:pt>
                <c:pt idx="2126">
                  <c:v>0.610155</c:v>
                </c:pt>
                <c:pt idx="2127">
                  <c:v>0.610442</c:v>
                </c:pt>
                <c:pt idx="2128">
                  <c:v>0.610729</c:v>
                </c:pt>
                <c:pt idx="2129">
                  <c:v>0.611015</c:v>
                </c:pt>
                <c:pt idx="2130">
                  <c:v>0.611302</c:v>
                </c:pt>
                <c:pt idx="2131">
                  <c:v>0.611589</c:v>
                </c:pt>
                <c:pt idx="2132">
                  <c:v>0.611876</c:v>
                </c:pt>
                <c:pt idx="2133">
                  <c:v>0.612163</c:v>
                </c:pt>
                <c:pt idx="2134">
                  <c:v>0.61245</c:v>
                </c:pt>
                <c:pt idx="2135">
                  <c:v>0.612737</c:v>
                </c:pt>
                <c:pt idx="2136">
                  <c:v>0.613024</c:v>
                </c:pt>
                <c:pt idx="2137">
                  <c:v>0.61331</c:v>
                </c:pt>
                <c:pt idx="2138">
                  <c:v>0.613597</c:v>
                </c:pt>
                <c:pt idx="2139">
                  <c:v>0.613884</c:v>
                </c:pt>
                <c:pt idx="2140">
                  <c:v>0.614171</c:v>
                </c:pt>
                <c:pt idx="2141">
                  <c:v>0.614458</c:v>
                </c:pt>
                <c:pt idx="2142">
                  <c:v>0.614745</c:v>
                </c:pt>
                <c:pt idx="2143">
                  <c:v>0.615032</c:v>
                </c:pt>
                <c:pt idx="2144">
                  <c:v>0.615318</c:v>
                </c:pt>
                <c:pt idx="2145">
                  <c:v>0.615605</c:v>
                </c:pt>
                <c:pt idx="2146">
                  <c:v>0.615892</c:v>
                </c:pt>
                <c:pt idx="2147">
                  <c:v>0.616179</c:v>
                </c:pt>
                <c:pt idx="2148">
                  <c:v>0.616466</c:v>
                </c:pt>
                <c:pt idx="2149">
                  <c:v>0.616753</c:v>
                </c:pt>
                <c:pt idx="2150">
                  <c:v>0.61704</c:v>
                </c:pt>
                <c:pt idx="2151">
                  <c:v>0.617326</c:v>
                </c:pt>
                <c:pt idx="2152">
                  <c:v>0.617613</c:v>
                </c:pt>
                <c:pt idx="2153">
                  <c:v>0.6179</c:v>
                </c:pt>
                <c:pt idx="2154">
                  <c:v>0.618187</c:v>
                </c:pt>
                <c:pt idx="2155">
                  <c:v>0.618474</c:v>
                </c:pt>
                <c:pt idx="2156">
                  <c:v>0.618761</c:v>
                </c:pt>
                <c:pt idx="2157">
                  <c:v>0.619048</c:v>
                </c:pt>
                <c:pt idx="2158">
                  <c:v>0.619334</c:v>
                </c:pt>
                <c:pt idx="2159">
                  <c:v>0.619621</c:v>
                </c:pt>
                <c:pt idx="2160">
                  <c:v>0.619908</c:v>
                </c:pt>
                <c:pt idx="2161">
                  <c:v>0.620195</c:v>
                </c:pt>
                <c:pt idx="2162">
                  <c:v>0.620482</c:v>
                </c:pt>
                <c:pt idx="2163">
                  <c:v>0.620769</c:v>
                </c:pt>
                <c:pt idx="2164">
                  <c:v>0.621056</c:v>
                </c:pt>
                <c:pt idx="2165">
                  <c:v>0.621343</c:v>
                </c:pt>
                <c:pt idx="2166">
                  <c:v>0.621629</c:v>
                </c:pt>
                <c:pt idx="2167">
                  <c:v>0.621916</c:v>
                </c:pt>
                <c:pt idx="2168">
                  <c:v>0.622203</c:v>
                </c:pt>
                <c:pt idx="2169">
                  <c:v>0.62249</c:v>
                </c:pt>
                <c:pt idx="2170">
                  <c:v>0.622777</c:v>
                </c:pt>
                <c:pt idx="2171">
                  <c:v>0.623064</c:v>
                </c:pt>
                <c:pt idx="2172">
                  <c:v>0.623351</c:v>
                </c:pt>
                <c:pt idx="2173">
                  <c:v>0.623637</c:v>
                </c:pt>
                <c:pt idx="2174">
                  <c:v>0.623924</c:v>
                </c:pt>
                <c:pt idx="2175">
                  <c:v>0.624211</c:v>
                </c:pt>
                <c:pt idx="2176">
                  <c:v>0.624498</c:v>
                </c:pt>
                <c:pt idx="2177">
                  <c:v>0.624785</c:v>
                </c:pt>
                <c:pt idx="2178">
                  <c:v>0.625072</c:v>
                </c:pt>
                <c:pt idx="2179">
                  <c:v>0.625359</c:v>
                </c:pt>
                <c:pt idx="2180">
                  <c:v>0.625645</c:v>
                </c:pt>
                <c:pt idx="2181">
                  <c:v>0.625932</c:v>
                </c:pt>
                <c:pt idx="2182">
                  <c:v>0.626219</c:v>
                </c:pt>
                <c:pt idx="2183">
                  <c:v>0.626506</c:v>
                </c:pt>
                <c:pt idx="2184">
                  <c:v>0.626793</c:v>
                </c:pt>
                <c:pt idx="2185">
                  <c:v>0.62708</c:v>
                </c:pt>
                <c:pt idx="2186">
                  <c:v>0.627367</c:v>
                </c:pt>
                <c:pt idx="2187">
                  <c:v>0.627653</c:v>
                </c:pt>
                <c:pt idx="2188">
                  <c:v>0.62794</c:v>
                </c:pt>
                <c:pt idx="2189">
                  <c:v>0.628227</c:v>
                </c:pt>
                <c:pt idx="2190">
                  <c:v>0.628514</c:v>
                </c:pt>
                <c:pt idx="2191">
                  <c:v>0.628801</c:v>
                </c:pt>
                <c:pt idx="2192">
                  <c:v>0.629088</c:v>
                </c:pt>
                <c:pt idx="2193">
                  <c:v>0.629375</c:v>
                </c:pt>
                <c:pt idx="2194">
                  <c:v>0.629662</c:v>
                </c:pt>
                <c:pt idx="2195">
                  <c:v>0.629948</c:v>
                </c:pt>
                <c:pt idx="2196">
                  <c:v>0.630235</c:v>
                </c:pt>
                <c:pt idx="2197">
                  <c:v>0.630522</c:v>
                </c:pt>
                <c:pt idx="2198">
                  <c:v>0.630809</c:v>
                </c:pt>
                <c:pt idx="2199">
                  <c:v>0.631096</c:v>
                </c:pt>
                <c:pt idx="2200">
                  <c:v>0.631383</c:v>
                </c:pt>
                <c:pt idx="2201">
                  <c:v>0.63167</c:v>
                </c:pt>
                <c:pt idx="2202">
                  <c:v>0.631956</c:v>
                </c:pt>
                <c:pt idx="2203">
                  <c:v>0.632243</c:v>
                </c:pt>
                <c:pt idx="2204">
                  <c:v>0.63253</c:v>
                </c:pt>
                <c:pt idx="2205">
                  <c:v>0.632817</c:v>
                </c:pt>
                <c:pt idx="2206">
                  <c:v>0.633104</c:v>
                </c:pt>
                <c:pt idx="2207">
                  <c:v>0.633391</c:v>
                </c:pt>
                <c:pt idx="2208">
                  <c:v>0.633678</c:v>
                </c:pt>
                <c:pt idx="2209">
                  <c:v>0.633964</c:v>
                </c:pt>
                <c:pt idx="2210">
                  <c:v>0.634251</c:v>
                </c:pt>
                <c:pt idx="2211">
                  <c:v>0.634538</c:v>
                </c:pt>
                <c:pt idx="2212">
                  <c:v>0.634825</c:v>
                </c:pt>
                <c:pt idx="2213">
                  <c:v>0.635112</c:v>
                </c:pt>
                <c:pt idx="2214">
                  <c:v>0.635399</c:v>
                </c:pt>
                <c:pt idx="2215">
                  <c:v>0.635686</c:v>
                </c:pt>
                <c:pt idx="2216">
                  <c:v>0.635972</c:v>
                </c:pt>
                <c:pt idx="2217">
                  <c:v>0.636259</c:v>
                </c:pt>
                <c:pt idx="2218">
                  <c:v>0.636546</c:v>
                </c:pt>
                <c:pt idx="2219">
                  <c:v>0.636833</c:v>
                </c:pt>
                <c:pt idx="2220">
                  <c:v>0.63712</c:v>
                </c:pt>
                <c:pt idx="2221">
                  <c:v>0.637407</c:v>
                </c:pt>
                <c:pt idx="2222">
                  <c:v>0.637694</c:v>
                </c:pt>
                <c:pt idx="2223">
                  <c:v>0.63798</c:v>
                </c:pt>
                <c:pt idx="2224">
                  <c:v>0.638267</c:v>
                </c:pt>
                <c:pt idx="2225">
                  <c:v>0.638554</c:v>
                </c:pt>
                <c:pt idx="2226">
                  <c:v>0.638841</c:v>
                </c:pt>
                <c:pt idx="2227">
                  <c:v>0.639128</c:v>
                </c:pt>
                <c:pt idx="2228">
                  <c:v>0.639415</c:v>
                </c:pt>
                <c:pt idx="2229">
                  <c:v>0.639702</c:v>
                </c:pt>
                <c:pt idx="2230">
                  <c:v>0.639989</c:v>
                </c:pt>
                <c:pt idx="2231">
                  <c:v>0.640275</c:v>
                </c:pt>
                <c:pt idx="2232">
                  <c:v>0.640562</c:v>
                </c:pt>
                <c:pt idx="2233">
                  <c:v>0.640849</c:v>
                </c:pt>
                <c:pt idx="2234">
                  <c:v>0.641136</c:v>
                </c:pt>
                <c:pt idx="2235">
                  <c:v>0.641423</c:v>
                </c:pt>
                <c:pt idx="2236">
                  <c:v>0.64171</c:v>
                </c:pt>
                <c:pt idx="2237">
                  <c:v>0.641997</c:v>
                </c:pt>
                <c:pt idx="2238">
                  <c:v>0.642283</c:v>
                </c:pt>
                <c:pt idx="2239">
                  <c:v>0.64257</c:v>
                </c:pt>
                <c:pt idx="2240">
                  <c:v>0.642857</c:v>
                </c:pt>
                <c:pt idx="2241">
                  <c:v>0.643144</c:v>
                </c:pt>
                <c:pt idx="2242">
                  <c:v>0.643431</c:v>
                </c:pt>
                <c:pt idx="2243">
                  <c:v>0.643718</c:v>
                </c:pt>
                <c:pt idx="2244">
                  <c:v>0.644005</c:v>
                </c:pt>
                <c:pt idx="2245">
                  <c:v>0.644291</c:v>
                </c:pt>
                <c:pt idx="2246">
                  <c:v>0.644578</c:v>
                </c:pt>
                <c:pt idx="2247">
                  <c:v>0.644865</c:v>
                </c:pt>
                <c:pt idx="2248">
                  <c:v>0.645152</c:v>
                </c:pt>
                <c:pt idx="2249">
                  <c:v>0.645439</c:v>
                </c:pt>
                <c:pt idx="2250">
                  <c:v>0.645726</c:v>
                </c:pt>
                <c:pt idx="2251">
                  <c:v>0.646013</c:v>
                </c:pt>
                <c:pt idx="2252">
                  <c:v>0.646299</c:v>
                </c:pt>
                <c:pt idx="2253">
                  <c:v>0.646586</c:v>
                </c:pt>
                <c:pt idx="2254">
                  <c:v>0.646873</c:v>
                </c:pt>
                <c:pt idx="2255">
                  <c:v>0.64716</c:v>
                </c:pt>
                <c:pt idx="2256">
                  <c:v>0.647447</c:v>
                </c:pt>
                <c:pt idx="2257">
                  <c:v>0.647734</c:v>
                </c:pt>
                <c:pt idx="2258">
                  <c:v>0.648021</c:v>
                </c:pt>
                <c:pt idx="2259">
                  <c:v>0.648308</c:v>
                </c:pt>
                <c:pt idx="2260">
                  <c:v>0.648594</c:v>
                </c:pt>
                <c:pt idx="2261">
                  <c:v>0.648881</c:v>
                </c:pt>
                <c:pt idx="2262">
                  <c:v>0.649168</c:v>
                </c:pt>
                <c:pt idx="2263">
                  <c:v>0.649455</c:v>
                </c:pt>
                <c:pt idx="2264">
                  <c:v>0.649742</c:v>
                </c:pt>
                <c:pt idx="2265">
                  <c:v>0.650029</c:v>
                </c:pt>
                <c:pt idx="2266">
                  <c:v>0.650316</c:v>
                </c:pt>
                <c:pt idx="2267">
                  <c:v>0.650602</c:v>
                </c:pt>
                <c:pt idx="2268">
                  <c:v>0.650889</c:v>
                </c:pt>
                <c:pt idx="2269">
                  <c:v>0.651176</c:v>
                </c:pt>
                <c:pt idx="2270">
                  <c:v>0.651463</c:v>
                </c:pt>
                <c:pt idx="2271">
                  <c:v>0.65175</c:v>
                </c:pt>
                <c:pt idx="2272">
                  <c:v>0.652037</c:v>
                </c:pt>
                <c:pt idx="2273">
                  <c:v>0.652324</c:v>
                </c:pt>
                <c:pt idx="2274">
                  <c:v>0.65261</c:v>
                </c:pt>
                <c:pt idx="2275">
                  <c:v>0.652897</c:v>
                </c:pt>
                <c:pt idx="2276">
                  <c:v>0.653184</c:v>
                </c:pt>
                <c:pt idx="2277">
                  <c:v>0.653471</c:v>
                </c:pt>
                <c:pt idx="2278">
                  <c:v>0.653758</c:v>
                </c:pt>
                <c:pt idx="2279">
                  <c:v>0.654045</c:v>
                </c:pt>
                <c:pt idx="2280">
                  <c:v>0.654332</c:v>
                </c:pt>
                <c:pt idx="2281">
                  <c:v>0.654618</c:v>
                </c:pt>
                <c:pt idx="2282">
                  <c:v>0.654905</c:v>
                </c:pt>
                <c:pt idx="2283">
                  <c:v>0.655192</c:v>
                </c:pt>
                <c:pt idx="2284">
                  <c:v>0.655479</c:v>
                </c:pt>
                <c:pt idx="2285">
                  <c:v>0.655766</c:v>
                </c:pt>
                <c:pt idx="2286">
                  <c:v>0.656053</c:v>
                </c:pt>
                <c:pt idx="2287">
                  <c:v>0.65634</c:v>
                </c:pt>
                <c:pt idx="2288">
                  <c:v>0.656627</c:v>
                </c:pt>
                <c:pt idx="2289">
                  <c:v>0.656913</c:v>
                </c:pt>
                <c:pt idx="2290">
                  <c:v>0.6572</c:v>
                </c:pt>
                <c:pt idx="2291">
                  <c:v>0.657487</c:v>
                </c:pt>
                <c:pt idx="2292">
                  <c:v>0.657774</c:v>
                </c:pt>
                <c:pt idx="2293">
                  <c:v>0.658061</c:v>
                </c:pt>
                <c:pt idx="2294">
                  <c:v>0.658348</c:v>
                </c:pt>
                <c:pt idx="2295">
                  <c:v>0.658635</c:v>
                </c:pt>
                <c:pt idx="2296">
                  <c:v>0.658921</c:v>
                </c:pt>
                <c:pt idx="2297">
                  <c:v>0.659208</c:v>
                </c:pt>
                <c:pt idx="2298">
                  <c:v>0.659495</c:v>
                </c:pt>
                <c:pt idx="2299">
                  <c:v>0.659782</c:v>
                </c:pt>
                <c:pt idx="2300">
                  <c:v>0.660069</c:v>
                </c:pt>
                <c:pt idx="2301">
                  <c:v>0.660356</c:v>
                </c:pt>
                <c:pt idx="2302">
                  <c:v>0.660643</c:v>
                </c:pt>
                <c:pt idx="2303">
                  <c:v>0.660929</c:v>
                </c:pt>
                <c:pt idx="2304">
                  <c:v>0.661216</c:v>
                </c:pt>
                <c:pt idx="2305">
                  <c:v>0.661503</c:v>
                </c:pt>
                <c:pt idx="2306">
                  <c:v>0.66179</c:v>
                </c:pt>
                <c:pt idx="2307">
                  <c:v>0.662077</c:v>
                </c:pt>
                <c:pt idx="2308">
                  <c:v>0.662364</c:v>
                </c:pt>
                <c:pt idx="2309">
                  <c:v>0.662651</c:v>
                </c:pt>
                <c:pt idx="2310">
                  <c:v>0.662937</c:v>
                </c:pt>
                <c:pt idx="2311">
                  <c:v>0.663224</c:v>
                </c:pt>
                <c:pt idx="2312">
                  <c:v>0.663511</c:v>
                </c:pt>
                <c:pt idx="2313">
                  <c:v>0.663798</c:v>
                </c:pt>
                <c:pt idx="2314">
                  <c:v>0.664085</c:v>
                </c:pt>
                <c:pt idx="2315">
                  <c:v>0.664372</c:v>
                </c:pt>
                <c:pt idx="2316">
                  <c:v>0.664659</c:v>
                </c:pt>
                <c:pt idx="2317">
                  <c:v>0.664945</c:v>
                </c:pt>
                <c:pt idx="2318">
                  <c:v>0.665232</c:v>
                </c:pt>
                <c:pt idx="2319">
                  <c:v>0.665519</c:v>
                </c:pt>
                <c:pt idx="2320">
                  <c:v>0.665806</c:v>
                </c:pt>
                <c:pt idx="2321">
                  <c:v>0.666093</c:v>
                </c:pt>
                <c:pt idx="2322">
                  <c:v>0.66638</c:v>
                </c:pt>
                <c:pt idx="2323">
                  <c:v>0.666667</c:v>
                </c:pt>
                <c:pt idx="2324">
                  <c:v>0.666954</c:v>
                </c:pt>
                <c:pt idx="2325">
                  <c:v>0.66724</c:v>
                </c:pt>
                <c:pt idx="2326">
                  <c:v>0.667527</c:v>
                </c:pt>
                <c:pt idx="2327">
                  <c:v>0.667814</c:v>
                </c:pt>
                <c:pt idx="2328">
                  <c:v>0.668101</c:v>
                </c:pt>
                <c:pt idx="2329">
                  <c:v>0.668388</c:v>
                </c:pt>
                <c:pt idx="2330">
                  <c:v>0.668675</c:v>
                </c:pt>
                <c:pt idx="2331">
                  <c:v>0.668962</c:v>
                </c:pt>
                <c:pt idx="2332">
                  <c:v>0.669248</c:v>
                </c:pt>
                <c:pt idx="2333">
                  <c:v>0.669535</c:v>
                </c:pt>
                <c:pt idx="2334">
                  <c:v>0.669822</c:v>
                </c:pt>
                <c:pt idx="2335">
                  <c:v>0.670109</c:v>
                </c:pt>
                <c:pt idx="2336">
                  <c:v>0.670396</c:v>
                </c:pt>
                <c:pt idx="2337">
                  <c:v>0.670683</c:v>
                </c:pt>
                <c:pt idx="2338">
                  <c:v>0.67097</c:v>
                </c:pt>
                <c:pt idx="2339">
                  <c:v>0.671256</c:v>
                </c:pt>
                <c:pt idx="2340">
                  <c:v>0.671543</c:v>
                </c:pt>
                <c:pt idx="2341">
                  <c:v>0.67183</c:v>
                </c:pt>
                <c:pt idx="2342">
                  <c:v>0.672117</c:v>
                </c:pt>
                <c:pt idx="2343">
                  <c:v>0.672404</c:v>
                </c:pt>
                <c:pt idx="2344">
                  <c:v>0.672691</c:v>
                </c:pt>
                <c:pt idx="2345">
                  <c:v>0.672978</c:v>
                </c:pt>
                <c:pt idx="2346">
                  <c:v>0.673264</c:v>
                </c:pt>
                <c:pt idx="2347">
                  <c:v>0.673551</c:v>
                </c:pt>
                <c:pt idx="2348">
                  <c:v>0.673838</c:v>
                </c:pt>
                <c:pt idx="2349">
                  <c:v>0.674125</c:v>
                </c:pt>
                <c:pt idx="2350">
                  <c:v>0.674412</c:v>
                </c:pt>
                <c:pt idx="2351">
                  <c:v>0.674699</c:v>
                </c:pt>
                <c:pt idx="2352">
                  <c:v>0.674986</c:v>
                </c:pt>
                <c:pt idx="2353">
                  <c:v>0.675273</c:v>
                </c:pt>
                <c:pt idx="2354">
                  <c:v>0.675559</c:v>
                </c:pt>
                <c:pt idx="2355">
                  <c:v>0.675846</c:v>
                </c:pt>
                <c:pt idx="2356">
                  <c:v>0.676133</c:v>
                </c:pt>
                <c:pt idx="2357">
                  <c:v>0.67642</c:v>
                </c:pt>
                <c:pt idx="2358">
                  <c:v>0.676707</c:v>
                </c:pt>
                <c:pt idx="2359">
                  <c:v>0.676994</c:v>
                </c:pt>
                <c:pt idx="2360">
                  <c:v>0.677281</c:v>
                </c:pt>
                <c:pt idx="2361">
                  <c:v>0.677567</c:v>
                </c:pt>
                <c:pt idx="2362">
                  <c:v>0.677854</c:v>
                </c:pt>
                <c:pt idx="2363">
                  <c:v>0.678141</c:v>
                </c:pt>
                <c:pt idx="2364">
                  <c:v>0.678428</c:v>
                </c:pt>
                <c:pt idx="2365">
                  <c:v>0.678715</c:v>
                </c:pt>
                <c:pt idx="2366">
                  <c:v>0.679002</c:v>
                </c:pt>
                <c:pt idx="2367">
                  <c:v>0.679289</c:v>
                </c:pt>
                <c:pt idx="2368">
                  <c:v>0.679575</c:v>
                </c:pt>
                <c:pt idx="2369">
                  <c:v>0.679862</c:v>
                </c:pt>
                <c:pt idx="2370">
                  <c:v>0.680149</c:v>
                </c:pt>
                <c:pt idx="2371">
                  <c:v>0.680436</c:v>
                </c:pt>
                <c:pt idx="2372">
                  <c:v>0.680723</c:v>
                </c:pt>
                <c:pt idx="2373">
                  <c:v>0.68101</c:v>
                </c:pt>
                <c:pt idx="2374">
                  <c:v>0.681297</c:v>
                </c:pt>
                <c:pt idx="2375">
                  <c:v>0.681583</c:v>
                </c:pt>
                <c:pt idx="2376">
                  <c:v>0.68187</c:v>
                </c:pt>
                <c:pt idx="2377">
                  <c:v>0.682157</c:v>
                </c:pt>
                <c:pt idx="2378">
                  <c:v>0.682444</c:v>
                </c:pt>
                <c:pt idx="2379">
                  <c:v>0.682731</c:v>
                </c:pt>
                <c:pt idx="2380">
                  <c:v>0.683018</c:v>
                </c:pt>
                <c:pt idx="2381">
                  <c:v>0.683305</c:v>
                </c:pt>
                <c:pt idx="2382">
                  <c:v>0.683592</c:v>
                </c:pt>
                <c:pt idx="2383">
                  <c:v>0.683878</c:v>
                </c:pt>
                <c:pt idx="2384">
                  <c:v>0.684165</c:v>
                </c:pt>
                <c:pt idx="2385">
                  <c:v>0.684452</c:v>
                </c:pt>
                <c:pt idx="2386">
                  <c:v>0.684739</c:v>
                </c:pt>
                <c:pt idx="2387">
                  <c:v>0.685026</c:v>
                </c:pt>
                <c:pt idx="2388">
                  <c:v>0.685313</c:v>
                </c:pt>
                <c:pt idx="2389">
                  <c:v>0.6856</c:v>
                </c:pt>
                <c:pt idx="2390">
                  <c:v>0.685886</c:v>
                </c:pt>
                <c:pt idx="2391">
                  <c:v>0.686173</c:v>
                </c:pt>
                <c:pt idx="2392">
                  <c:v>0.68646</c:v>
                </c:pt>
                <c:pt idx="2393">
                  <c:v>0.686747</c:v>
                </c:pt>
                <c:pt idx="2394">
                  <c:v>0.687034</c:v>
                </c:pt>
                <c:pt idx="2395">
                  <c:v>0.687321</c:v>
                </c:pt>
                <c:pt idx="2396">
                  <c:v>0.687608</c:v>
                </c:pt>
                <c:pt idx="2397">
                  <c:v>0.687894</c:v>
                </c:pt>
                <c:pt idx="2398">
                  <c:v>0.688181</c:v>
                </c:pt>
                <c:pt idx="2399">
                  <c:v>0.688468</c:v>
                </c:pt>
                <c:pt idx="2400">
                  <c:v>0.688755</c:v>
                </c:pt>
                <c:pt idx="2401">
                  <c:v>0.689042</c:v>
                </c:pt>
                <c:pt idx="2402">
                  <c:v>0.689329</c:v>
                </c:pt>
                <c:pt idx="2403">
                  <c:v>0.689616</c:v>
                </c:pt>
                <c:pt idx="2404">
                  <c:v>0.689902</c:v>
                </c:pt>
                <c:pt idx="2405">
                  <c:v>0.690189</c:v>
                </c:pt>
                <c:pt idx="2406">
                  <c:v>0.690476</c:v>
                </c:pt>
                <c:pt idx="2407">
                  <c:v>0.690763</c:v>
                </c:pt>
                <c:pt idx="2408">
                  <c:v>0.69105</c:v>
                </c:pt>
                <c:pt idx="2409">
                  <c:v>0.691337</c:v>
                </c:pt>
                <c:pt idx="2410">
                  <c:v>0.691624</c:v>
                </c:pt>
                <c:pt idx="2411">
                  <c:v>0.69191</c:v>
                </c:pt>
                <c:pt idx="2412">
                  <c:v>0.692197</c:v>
                </c:pt>
                <c:pt idx="2413">
                  <c:v>0.692484</c:v>
                </c:pt>
                <c:pt idx="2414">
                  <c:v>0.692771</c:v>
                </c:pt>
                <c:pt idx="2415">
                  <c:v>0.693058</c:v>
                </c:pt>
                <c:pt idx="2416">
                  <c:v>0.693345</c:v>
                </c:pt>
                <c:pt idx="2417">
                  <c:v>0.693632</c:v>
                </c:pt>
                <c:pt idx="2418">
                  <c:v>0.693919</c:v>
                </c:pt>
                <c:pt idx="2419">
                  <c:v>0.694205</c:v>
                </c:pt>
                <c:pt idx="2420">
                  <c:v>0.694492</c:v>
                </c:pt>
                <c:pt idx="2421">
                  <c:v>0.694779</c:v>
                </c:pt>
                <c:pt idx="2422">
                  <c:v>0.695066</c:v>
                </c:pt>
                <c:pt idx="2423">
                  <c:v>0.695353</c:v>
                </c:pt>
                <c:pt idx="2424">
                  <c:v>0.69564</c:v>
                </c:pt>
                <c:pt idx="2425">
                  <c:v>0.695927</c:v>
                </c:pt>
                <c:pt idx="2426">
                  <c:v>0.696213</c:v>
                </c:pt>
                <c:pt idx="2427">
                  <c:v>0.6965</c:v>
                </c:pt>
                <c:pt idx="2428">
                  <c:v>0.696787</c:v>
                </c:pt>
                <c:pt idx="2429">
                  <c:v>0.697074</c:v>
                </c:pt>
                <c:pt idx="2430">
                  <c:v>0.697361</c:v>
                </c:pt>
                <c:pt idx="2431">
                  <c:v>0.697648</c:v>
                </c:pt>
                <c:pt idx="2432">
                  <c:v>0.697935</c:v>
                </c:pt>
                <c:pt idx="2433">
                  <c:v>0.698221</c:v>
                </c:pt>
                <c:pt idx="2434">
                  <c:v>0.698508</c:v>
                </c:pt>
                <c:pt idx="2435">
                  <c:v>0.698795</c:v>
                </c:pt>
                <c:pt idx="2436">
                  <c:v>0.699082</c:v>
                </c:pt>
                <c:pt idx="2437">
                  <c:v>0.699369</c:v>
                </c:pt>
                <c:pt idx="2438">
                  <c:v>0.699656</c:v>
                </c:pt>
                <c:pt idx="2439">
                  <c:v>0.699943</c:v>
                </c:pt>
                <c:pt idx="2440">
                  <c:v>0.700229</c:v>
                </c:pt>
                <c:pt idx="2441">
                  <c:v>0.700516</c:v>
                </c:pt>
                <c:pt idx="2442">
                  <c:v>0.700803</c:v>
                </c:pt>
                <c:pt idx="2443">
                  <c:v>0.70109</c:v>
                </c:pt>
                <c:pt idx="2444">
                  <c:v>0.701377</c:v>
                </c:pt>
                <c:pt idx="2445">
                  <c:v>0.701664</c:v>
                </c:pt>
                <c:pt idx="2446">
                  <c:v>0.701951</c:v>
                </c:pt>
                <c:pt idx="2447">
                  <c:v>0.702238</c:v>
                </c:pt>
                <c:pt idx="2448">
                  <c:v>0.702524</c:v>
                </c:pt>
                <c:pt idx="2449">
                  <c:v>0.702811</c:v>
                </c:pt>
                <c:pt idx="2450">
                  <c:v>0.703098</c:v>
                </c:pt>
                <c:pt idx="2451">
                  <c:v>0.703385</c:v>
                </c:pt>
                <c:pt idx="2452">
                  <c:v>0.703672</c:v>
                </c:pt>
                <c:pt idx="2453">
                  <c:v>0.703959</c:v>
                </c:pt>
                <c:pt idx="2454">
                  <c:v>0.704246</c:v>
                </c:pt>
                <c:pt idx="2455">
                  <c:v>0.704532</c:v>
                </c:pt>
                <c:pt idx="2456">
                  <c:v>0.704819</c:v>
                </c:pt>
                <c:pt idx="2457">
                  <c:v>0.705106</c:v>
                </c:pt>
                <c:pt idx="2458">
                  <c:v>0.705393</c:v>
                </c:pt>
                <c:pt idx="2459">
                  <c:v>0.70568</c:v>
                </c:pt>
                <c:pt idx="2460">
                  <c:v>0.705967</c:v>
                </c:pt>
                <c:pt idx="2461">
                  <c:v>0.706254</c:v>
                </c:pt>
                <c:pt idx="2462">
                  <c:v>0.70654</c:v>
                </c:pt>
                <c:pt idx="2463">
                  <c:v>0.706827</c:v>
                </c:pt>
                <c:pt idx="2464">
                  <c:v>0.707114</c:v>
                </c:pt>
                <c:pt idx="2465">
                  <c:v>0.707401</c:v>
                </c:pt>
                <c:pt idx="2466">
                  <c:v>0.707688</c:v>
                </c:pt>
                <c:pt idx="2467">
                  <c:v>0.707975</c:v>
                </c:pt>
                <c:pt idx="2468">
                  <c:v>0.708262</c:v>
                </c:pt>
                <c:pt idx="2469">
                  <c:v>0.708548</c:v>
                </c:pt>
                <c:pt idx="2470">
                  <c:v>0.708835</c:v>
                </c:pt>
                <c:pt idx="2471">
                  <c:v>0.709122</c:v>
                </c:pt>
                <c:pt idx="2472">
                  <c:v>0.709409</c:v>
                </c:pt>
                <c:pt idx="2473">
                  <c:v>0.709696</c:v>
                </c:pt>
                <c:pt idx="2474">
                  <c:v>0.709983</c:v>
                </c:pt>
                <c:pt idx="2475">
                  <c:v>0.71027</c:v>
                </c:pt>
                <c:pt idx="2476">
                  <c:v>0.710557</c:v>
                </c:pt>
                <c:pt idx="2477">
                  <c:v>0.710843</c:v>
                </c:pt>
                <c:pt idx="2478">
                  <c:v>0.71113</c:v>
                </c:pt>
                <c:pt idx="2479">
                  <c:v>0.711417</c:v>
                </c:pt>
                <c:pt idx="2480">
                  <c:v>0.711704</c:v>
                </c:pt>
                <c:pt idx="2481">
                  <c:v>0.711991</c:v>
                </c:pt>
                <c:pt idx="2482">
                  <c:v>0.712278</c:v>
                </c:pt>
                <c:pt idx="2483">
                  <c:v>0.712565</c:v>
                </c:pt>
                <c:pt idx="2484">
                  <c:v>0.712851</c:v>
                </c:pt>
                <c:pt idx="2485">
                  <c:v>0.713138</c:v>
                </c:pt>
                <c:pt idx="2486">
                  <c:v>0.713425</c:v>
                </c:pt>
                <c:pt idx="2487">
                  <c:v>0.713712</c:v>
                </c:pt>
                <c:pt idx="2488">
                  <c:v>0.713999</c:v>
                </c:pt>
                <c:pt idx="2489">
                  <c:v>0.714286</c:v>
                </c:pt>
                <c:pt idx="2490">
                  <c:v>0.714573</c:v>
                </c:pt>
                <c:pt idx="2491">
                  <c:v>0.714859</c:v>
                </c:pt>
                <c:pt idx="2492">
                  <c:v>0.715146</c:v>
                </c:pt>
                <c:pt idx="2493">
                  <c:v>0.715433</c:v>
                </c:pt>
                <c:pt idx="2494">
                  <c:v>0.71572</c:v>
                </c:pt>
                <c:pt idx="2495">
                  <c:v>0.716007</c:v>
                </c:pt>
                <c:pt idx="2496">
                  <c:v>0.716294</c:v>
                </c:pt>
                <c:pt idx="2497">
                  <c:v>0.716581</c:v>
                </c:pt>
                <c:pt idx="2498">
                  <c:v>0.716867</c:v>
                </c:pt>
                <c:pt idx="2499">
                  <c:v>0.717154</c:v>
                </c:pt>
                <c:pt idx="2500">
                  <c:v>0.717441</c:v>
                </c:pt>
                <c:pt idx="2501">
                  <c:v>0.717728</c:v>
                </c:pt>
                <c:pt idx="2502">
                  <c:v>0.718015</c:v>
                </c:pt>
                <c:pt idx="2503">
                  <c:v>0.718302</c:v>
                </c:pt>
                <c:pt idx="2504">
                  <c:v>0.718589</c:v>
                </c:pt>
                <c:pt idx="2505">
                  <c:v>0.718876</c:v>
                </c:pt>
                <c:pt idx="2506">
                  <c:v>0.719162</c:v>
                </c:pt>
                <c:pt idx="2507">
                  <c:v>0.719449</c:v>
                </c:pt>
                <c:pt idx="2508">
                  <c:v>0.719736</c:v>
                </c:pt>
                <c:pt idx="2509">
                  <c:v>0.720023</c:v>
                </c:pt>
                <c:pt idx="2510">
                  <c:v>0.72031</c:v>
                </c:pt>
                <c:pt idx="2511">
                  <c:v>0.720597</c:v>
                </c:pt>
                <c:pt idx="2512">
                  <c:v>0.720884</c:v>
                </c:pt>
                <c:pt idx="2513">
                  <c:v>0.72117</c:v>
                </c:pt>
                <c:pt idx="2514">
                  <c:v>0.721457</c:v>
                </c:pt>
                <c:pt idx="2515">
                  <c:v>0.721744</c:v>
                </c:pt>
                <c:pt idx="2516">
                  <c:v>0.722031</c:v>
                </c:pt>
                <c:pt idx="2517">
                  <c:v>0.722318</c:v>
                </c:pt>
                <c:pt idx="2518">
                  <c:v>0.722605</c:v>
                </c:pt>
                <c:pt idx="2519">
                  <c:v>0.722892</c:v>
                </c:pt>
                <c:pt idx="2520">
                  <c:v>0.723178</c:v>
                </c:pt>
                <c:pt idx="2521">
                  <c:v>0.723465</c:v>
                </c:pt>
                <c:pt idx="2522">
                  <c:v>0.723752</c:v>
                </c:pt>
                <c:pt idx="2523">
                  <c:v>0.724039</c:v>
                </c:pt>
                <c:pt idx="2524">
                  <c:v>0.724326</c:v>
                </c:pt>
                <c:pt idx="2525">
                  <c:v>0.724613</c:v>
                </c:pt>
                <c:pt idx="2526">
                  <c:v>0.7249</c:v>
                </c:pt>
                <c:pt idx="2527">
                  <c:v>0.725186</c:v>
                </c:pt>
                <c:pt idx="2528">
                  <c:v>0.725473</c:v>
                </c:pt>
                <c:pt idx="2529">
                  <c:v>0.72576</c:v>
                </c:pt>
                <c:pt idx="2530">
                  <c:v>0.726047</c:v>
                </c:pt>
                <c:pt idx="2531">
                  <c:v>0.726334</c:v>
                </c:pt>
                <c:pt idx="2532">
                  <c:v>0.726621</c:v>
                </c:pt>
                <c:pt idx="2533">
                  <c:v>0.726908</c:v>
                </c:pt>
                <c:pt idx="2534">
                  <c:v>0.727194</c:v>
                </c:pt>
                <c:pt idx="2535">
                  <c:v>0.727481</c:v>
                </c:pt>
                <c:pt idx="2536">
                  <c:v>0.727768</c:v>
                </c:pt>
                <c:pt idx="2537">
                  <c:v>0.728055</c:v>
                </c:pt>
                <c:pt idx="2538">
                  <c:v>0.728342</c:v>
                </c:pt>
                <c:pt idx="2539">
                  <c:v>0.728629</c:v>
                </c:pt>
                <c:pt idx="2540">
                  <c:v>0.728916</c:v>
                </c:pt>
                <c:pt idx="2541">
                  <c:v>0.729203</c:v>
                </c:pt>
                <c:pt idx="2542">
                  <c:v>0.729489</c:v>
                </c:pt>
                <c:pt idx="2543">
                  <c:v>0.729776</c:v>
                </c:pt>
                <c:pt idx="2544">
                  <c:v>0.730063</c:v>
                </c:pt>
                <c:pt idx="2545">
                  <c:v>0.73035</c:v>
                </c:pt>
                <c:pt idx="2546">
                  <c:v>0.730637</c:v>
                </c:pt>
                <c:pt idx="2547">
                  <c:v>0.730924</c:v>
                </c:pt>
                <c:pt idx="2548">
                  <c:v>0.731211</c:v>
                </c:pt>
                <c:pt idx="2549">
                  <c:v>0.731497</c:v>
                </c:pt>
                <c:pt idx="2550">
                  <c:v>0.731784</c:v>
                </c:pt>
                <c:pt idx="2551">
                  <c:v>0.732071</c:v>
                </c:pt>
                <c:pt idx="2552">
                  <c:v>0.732358</c:v>
                </c:pt>
                <c:pt idx="2553">
                  <c:v>0.732645</c:v>
                </c:pt>
                <c:pt idx="2554">
                  <c:v>0.732932</c:v>
                </c:pt>
                <c:pt idx="2555">
                  <c:v>0.733219</c:v>
                </c:pt>
                <c:pt idx="2556">
                  <c:v>0.733505</c:v>
                </c:pt>
                <c:pt idx="2557">
                  <c:v>0.733792</c:v>
                </c:pt>
                <c:pt idx="2558">
                  <c:v>0.734079</c:v>
                </c:pt>
                <c:pt idx="2559">
                  <c:v>0.734366</c:v>
                </c:pt>
                <c:pt idx="2560">
                  <c:v>0.734653</c:v>
                </c:pt>
                <c:pt idx="2561">
                  <c:v>0.73494</c:v>
                </c:pt>
                <c:pt idx="2562">
                  <c:v>0.735227</c:v>
                </c:pt>
                <c:pt idx="2563">
                  <c:v>0.735513</c:v>
                </c:pt>
                <c:pt idx="2564">
                  <c:v>0.7358</c:v>
                </c:pt>
                <c:pt idx="2565">
                  <c:v>0.736087</c:v>
                </c:pt>
                <c:pt idx="2566">
                  <c:v>0.736374</c:v>
                </c:pt>
                <c:pt idx="2567">
                  <c:v>0.736661</c:v>
                </c:pt>
                <c:pt idx="2568">
                  <c:v>0.736948</c:v>
                </c:pt>
                <c:pt idx="2569">
                  <c:v>0.737235</c:v>
                </c:pt>
                <c:pt idx="2570">
                  <c:v>0.737522</c:v>
                </c:pt>
                <c:pt idx="2571">
                  <c:v>0.737808</c:v>
                </c:pt>
                <c:pt idx="2572">
                  <c:v>0.738095</c:v>
                </c:pt>
                <c:pt idx="2573">
                  <c:v>0.738382</c:v>
                </c:pt>
                <c:pt idx="2574">
                  <c:v>0.738669</c:v>
                </c:pt>
                <c:pt idx="2575">
                  <c:v>0.738956</c:v>
                </c:pt>
                <c:pt idx="2576">
                  <c:v>0.739243</c:v>
                </c:pt>
                <c:pt idx="2577">
                  <c:v>0.73953</c:v>
                </c:pt>
                <c:pt idx="2578">
                  <c:v>0.739816</c:v>
                </c:pt>
                <c:pt idx="2579">
                  <c:v>0.740103</c:v>
                </c:pt>
                <c:pt idx="2580">
                  <c:v>0.74039</c:v>
                </c:pt>
                <c:pt idx="2581">
                  <c:v>0.740677</c:v>
                </c:pt>
                <c:pt idx="2582">
                  <c:v>0.740964</c:v>
                </c:pt>
                <c:pt idx="2583">
                  <c:v>0.741251</c:v>
                </c:pt>
                <c:pt idx="2584">
                  <c:v>0.741538</c:v>
                </c:pt>
                <c:pt idx="2585">
                  <c:v>0.741824</c:v>
                </c:pt>
                <c:pt idx="2586">
                  <c:v>0.742111</c:v>
                </c:pt>
                <c:pt idx="2587">
                  <c:v>0.742398</c:v>
                </c:pt>
                <c:pt idx="2588">
                  <c:v>0.742685</c:v>
                </c:pt>
                <c:pt idx="2589">
                  <c:v>0.742972</c:v>
                </c:pt>
                <c:pt idx="2590">
                  <c:v>0.743259</c:v>
                </c:pt>
                <c:pt idx="2591">
                  <c:v>0.743546</c:v>
                </c:pt>
                <c:pt idx="2592">
                  <c:v>0.743832</c:v>
                </c:pt>
                <c:pt idx="2593">
                  <c:v>0.744119</c:v>
                </c:pt>
                <c:pt idx="2594">
                  <c:v>0.744406</c:v>
                </c:pt>
                <c:pt idx="2595">
                  <c:v>0.744693</c:v>
                </c:pt>
                <c:pt idx="2596">
                  <c:v>0.74498</c:v>
                </c:pt>
                <c:pt idx="2597">
                  <c:v>0.745267</c:v>
                </c:pt>
                <c:pt idx="2598">
                  <c:v>0.745554</c:v>
                </c:pt>
                <c:pt idx="2599">
                  <c:v>0.745841</c:v>
                </c:pt>
                <c:pt idx="2600">
                  <c:v>0.746127</c:v>
                </c:pt>
                <c:pt idx="2601">
                  <c:v>0.746414</c:v>
                </c:pt>
                <c:pt idx="2602">
                  <c:v>0.746701</c:v>
                </c:pt>
                <c:pt idx="2603">
                  <c:v>0.746988</c:v>
                </c:pt>
                <c:pt idx="2604">
                  <c:v>0.747275</c:v>
                </c:pt>
                <c:pt idx="2605">
                  <c:v>0.747562</c:v>
                </c:pt>
                <c:pt idx="2606">
                  <c:v>0.747849</c:v>
                </c:pt>
                <c:pt idx="2607">
                  <c:v>0.748135</c:v>
                </c:pt>
                <c:pt idx="2608">
                  <c:v>0.748422</c:v>
                </c:pt>
                <c:pt idx="2609">
                  <c:v>0.748709</c:v>
                </c:pt>
                <c:pt idx="2610">
                  <c:v>0.748996</c:v>
                </c:pt>
                <c:pt idx="2611">
                  <c:v>0.749283</c:v>
                </c:pt>
                <c:pt idx="2612">
                  <c:v>0.74957</c:v>
                </c:pt>
                <c:pt idx="2613">
                  <c:v>0.749857</c:v>
                </c:pt>
                <c:pt idx="2614">
                  <c:v>0.750143</c:v>
                </c:pt>
                <c:pt idx="2615">
                  <c:v>0.75043</c:v>
                </c:pt>
                <c:pt idx="2616">
                  <c:v>0.750717</c:v>
                </c:pt>
                <c:pt idx="2617">
                  <c:v>0.751004</c:v>
                </c:pt>
                <c:pt idx="2618">
                  <c:v>0.751291</c:v>
                </c:pt>
                <c:pt idx="2619">
                  <c:v>0.751578</c:v>
                </c:pt>
                <c:pt idx="2620">
                  <c:v>0.751865</c:v>
                </c:pt>
                <c:pt idx="2621">
                  <c:v>0.752151</c:v>
                </c:pt>
                <c:pt idx="2622">
                  <c:v>0.752438</c:v>
                </c:pt>
                <c:pt idx="2623">
                  <c:v>0.752725</c:v>
                </c:pt>
                <c:pt idx="2624">
                  <c:v>0.753012</c:v>
                </c:pt>
                <c:pt idx="2625">
                  <c:v>0.753299</c:v>
                </c:pt>
                <c:pt idx="2626">
                  <c:v>0.753586</c:v>
                </c:pt>
                <c:pt idx="2627">
                  <c:v>0.753873</c:v>
                </c:pt>
                <c:pt idx="2628">
                  <c:v>0.754159</c:v>
                </c:pt>
                <c:pt idx="2629">
                  <c:v>0.754446</c:v>
                </c:pt>
                <c:pt idx="2630">
                  <c:v>0.754733</c:v>
                </c:pt>
                <c:pt idx="2631">
                  <c:v>0.75502</c:v>
                </c:pt>
                <c:pt idx="2632">
                  <c:v>0.755307</c:v>
                </c:pt>
                <c:pt idx="2633">
                  <c:v>0.755594</c:v>
                </c:pt>
                <c:pt idx="2634">
                  <c:v>0.755881</c:v>
                </c:pt>
                <c:pt idx="2635">
                  <c:v>0.756168</c:v>
                </c:pt>
                <c:pt idx="2636">
                  <c:v>0.756454</c:v>
                </c:pt>
                <c:pt idx="2637">
                  <c:v>0.756741</c:v>
                </c:pt>
                <c:pt idx="2638">
                  <c:v>0.757028</c:v>
                </c:pt>
                <c:pt idx="2639">
                  <c:v>0.757315</c:v>
                </c:pt>
                <c:pt idx="2640">
                  <c:v>0.757602</c:v>
                </c:pt>
                <c:pt idx="2641">
                  <c:v>0.757889</c:v>
                </c:pt>
                <c:pt idx="2642">
                  <c:v>0.758176</c:v>
                </c:pt>
                <c:pt idx="2643">
                  <c:v>0.758462</c:v>
                </c:pt>
                <c:pt idx="2644">
                  <c:v>0.758749</c:v>
                </c:pt>
                <c:pt idx="2645">
                  <c:v>0.759036</c:v>
                </c:pt>
                <c:pt idx="2646">
                  <c:v>0.759323</c:v>
                </c:pt>
                <c:pt idx="2647">
                  <c:v>0.75961</c:v>
                </c:pt>
                <c:pt idx="2648">
                  <c:v>0.759897</c:v>
                </c:pt>
                <c:pt idx="2649">
                  <c:v>0.760184</c:v>
                </c:pt>
                <c:pt idx="2650">
                  <c:v>0.76047</c:v>
                </c:pt>
                <c:pt idx="2651">
                  <c:v>0.760757</c:v>
                </c:pt>
                <c:pt idx="2652">
                  <c:v>0.761044</c:v>
                </c:pt>
                <c:pt idx="2653">
                  <c:v>0.761331</c:v>
                </c:pt>
                <c:pt idx="2654">
                  <c:v>0.761618</c:v>
                </c:pt>
                <c:pt idx="2655">
                  <c:v>0.761905</c:v>
                </c:pt>
                <c:pt idx="2656">
                  <c:v>0.762192</c:v>
                </c:pt>
                <c:pt idx="2657">
                  <c:v>0.762478</c:v>
                </c:pt>
                <c:pt idx="2658">
                  <c:v>0.762765</c:v>
                </c:pt>
                <c:pt idx="2659">
                  <c:v>0.763052</c:v>
                </c:pt>
                <c:pt idx="2660">
                  <c:v>0.763339</c:v>
                </c:pt>
                <c:pt idx="2661">
                  <c:v>0.763626</c:v>
                </c:pt>
                <c:pt idx="2662">
                  <c:v>0.763913</c:v>
                </c:pt>
                <c:pt idx="2663">
                  <c:v>0.7642</c:v>
                </c:pt>
                <c:pt idx="2664">
                  <c:v>0.764487</c:v>
                </c:pt>
                <c:pt idx="2665">
                  <c:v>0.764773</c:v>
                </c:pt>
                <c:pt idx="2666">
                  <c:v>0.76506</c:v>
                </c:pt>
                <c:pt idx="2667">
                  <c:v>0.765347</c:v>
                </c:pt>
                <c:pt idx="2668">
                  <c:v>0.765634</c:v>
                </c:pt>
                <c:pt idx="2669">
                  <c:v>0.765921</c:v>
                </c:pt>
                <c:pt idx="2670">
                  <c:v>0.766208</c:v>
                </c:pt>
                <c:pt idx="2671">
                  <c:v>0.766495</c:v>
                </c:pt>
                <c:pt idx="2672">
                  <c:v>0.766781</c:v>
                </c:pt>
                <c:pt idx="2673">
                  <c:v>0.767068</c:v>
                </c:pt>
                <c:pt idx="2674">
                  <c:v>0.767355</c:v>
                </c:pt>
                <c:pt idx="2675">
                  <c:v>0.767642</c:v>
                </c:pt>
                <c:pt idx="2676">
                  <c:v>0.767929</c:v>
                </c:pt>
                <c:pt idx="2677">
                  <c:v>0.768216</c:v>
                </c:pt>
                <c:pt idx="2678">
                  <c:v>0.768503</c:v>
                </c:pt>
                <c:pt idx="2679">
                  <c:v>0.768789</c:v>
                </c:pt>
                <c:pt idx="2680">
                  <c:v>0.769076</c:v>
                </c:pt>
                <c:pt idx="2681">
                  <c:v>0.769363</c:v>
                </c:pt>
                <c:pt idx="2682">
                  <c:v>0.76965</c:v>
                </c:pt>
                <c:pt idx="2683">
                  <c:v>0.769937</c:v>
                </c:pt>
                <c:pt idx="2684">
                  <c:v>0.770224</c:v>
                </c:pt>
                <c:pt idx="2685">
                  <c:v>0.770511</c:v>
                </c:pt>
                <c:pt idx="2686">
                  <c:v>0.770797</c:v>
                </c:pt>
                <c:pt idx="2687">
                  <c:v>0.771084</c:v>
                </c:pt>
                <c:pt idx="2688">
                  <c:v>0.771371</c:v>
                </c:pt>
                <c:pt idx="2689">
                  <c:v>0.771658</c:v>
                </c:pt>
                <c:pt idx="2690">
                  <c:v>0.771945</c:v>
                </c:pt>
                <c:pt idx="2691">
                  <c:v>0.772232</c:v>
                </c:pt>
                <c:pt idx="2692">
                  <c:v>0.772519</c:v>
                </c:pt>
                <c:pt idx="2693">
                  <c:v>0.772806</c:v>
                </c:pt>
                <c:pt idx="2694">
                  <c:v>0.773092</c:v>
                </c:pt>
                <c:pt idx="2695">
                  <c:v>0.773379</c:v>
                </c:pt>
                <c:pt idx="2696">
                  <c:v>0.773666</c:v>
                </c:pt>
                <c:pt idx="2697">
                  <c:v>0.773953</c:v>
                </c:pt>
                <c:pt idx="2698">
                  <c:v>0.77424</c:v>
                </c:pt>
                <c:pt idx="2699">
                  <c:v>0.774527</c:v>
                </c:pt>
                <c:pt idx="2700">
                  <c:v>0.774814</c:v>
                </c:pt>
                <c:pt idx="2701">
                  <c:v>0.7751</c:v>
                </c:pt>
                <c:pt idx="2702">
                  <c:v>0.775387</c:v>
                </c:pt>
                <c:pt idx="2703">
                  <c:v>0.775674</c:v>
                </c:pt>
                <c:pt idx="2704">
                  <c:v>0.775961</c:v>
                </c:pt>
                <c:pt idx="2705">
                  <c:v>0.776248</c:v>
                </c:pt>
                <c:pt idx="2706">
                  <c:v>0.776535</c:v>
                </c:pt>
                <c:pt idx="2707">
                  <c:v>0.776822</c:v>
                </c:pt>
                <c:pt idx="2708">
                  <c:v>0.777108</c:v>
                </c:pt>
                <c:pt idx="2709">
                  <c:v>0.777395</c:v>
                </c:pt>
                <c:pt idx="2710">
                  <c:v>0.777682</c:v>
                </c:pt>
                <c:pt idx="2711">
                  <c:v>0.777969</c:v>
                </c:pt>
                <c:pt idx="2712">
                  <c:v>0.778256</c:v>
                </c:pt>
                <c:pt idx="2713">
                  <c:v>0.778543</c:v>
                </c:pt>
                <c:pt idx="2714">
                  <c:v>0.77883</c:v>
                </c:pt>
                <c:pt idx="2715">
                  <c:v>0.779116</c:v>
                </c:pt>
                <c:pt idx="2716">
                  <c:v>0.779403</c:v>
                </c:pt>
                <c:pt idx="2717">
                  <c:v>0.77969</c:v>
                </c:pt>
                <c:pt idx="2718">
                  <c:v>0.779977</c:v>
                </c:pt>
                <c:pt idx="2719">
                  <c:v>0.780264</c:v>
                </c:pt>
                <c:pt idx="2720">
                  <c:v>0.780551</c:v>
                </c:pt>
                <c:pt idx="2721">
                  <c:v>0.780838</c:v>
                </c:pt>
                <c:pt idx="2722">
                  <c:v>0.781124</c:v>
                </c:pt>
                <c:pt idx="2723">
                  <c:v>0.781411</c:v>
                </c:pt>
                <c:pt idx="2724">
                  <c:v>0.781698</c:v>
                </c:pt>
                <c:pt idx="2725">
                  <c:v>0.781985</c:v>
                </c:pt>
                <c:pt idx="2726">
                  <c:v>0.782272</c:v>
                </c:pt>
                <c:pt idx="2727">
                  <c:v>0.782559</c:v>
                </c:pt>
                <c:pt idx="2728">
                  <c:v>0.782846</c:v>
                </c:pt>
                <c:pt idx="2729">
                  <c:v>0.783133</c:v>
                </c:pt>
                <c:pt idx="2730">
                  <c:v>0.783419</c:v>
                </c:pt>
                <c:pt idx="2731">
                  <c:v>0.783706</c:v>
                </c:pt>
                <c:pt idx="2732">
                  <c:v>0.783993</c:v>
                </c:pt>
                <c:pt idx="2733">
                  <c:v>0.78428</c:v>
                </c:pt>
                <c:pt idx="2734">
                  <c:v>0.784567</c:v>
                </c:pt>
                <c:pt idx="2735">
                  <c:v>0.784854</c:v>
                </c:pt>
                <c:pt idx="2736">
                  <c:v>0.785141</c:v>
                </c:pt>
                <c:pt idx="2737">
                  <c:v>0.785427</c:v>
                </c:pt>
                <c:pt idx="2738">
                  <c:v>0.785714</c:v>
                </c:pt>
                <c:pt idx="2739">
                  <c:v>0.786001</c:v>
                </c:pt>
                <c:pt idx="2740">
                  <c:v>0.786288</c:v>
                </c:pt>
                <c:pt idx="2741">
                  <c:v>0.786575</c:v>
                </c:pt>
                <c:pt idx="2742">
                  <c:v>0.786862</c:v>
                </c:pt>
                <c:pt idx="2743">
                  <c:v>0.787149</c:v>
                </c:pt>
                <c:pt idx="2744">
                  <c:v>0.787435</c:v>
                </c:pt>
                <c:pt idx="2745">
                  <c:v>0.787722</c:v>
                </c:pt>
                <c:pt idx="2746">
                  <c:v>0.788009</c:v>
                </c:pt>
                <c:pt idx="2747">
                  <c:v>0.788296</c:v>
                </c:pt>
                <c:pt idx="2748">
                  <c:v>0.788583</c:v>
                </c:pt>
                <c:pt idx="2749">
                  <c:v>0.78887</c:v>
                </c:pt>
                <c:pt idx="2750">
                  <c:v>0.789157</c:v>
                </c:pt>
                <c:pt idx="2751">
                  <c:v>0.789443</c:v>
                </c:pt>
                <c:pt idx="2752">
                  <c:v>0.78973</c:v>
                </c:pt>
                <c:pt idx="2753">
                  <c:v>0.790017</c:v>
                </c:pt>
                <c:pt idx="2754">
                  <c:v>0.790304</c:v>
                </c:pt>
                <c:pt idx="2755">
                  <c:v>0.790591</c:v>
                </c:pt>
                <c:pt idx="2756">
                  <c:v>0.790878</c:v>
                </c:pt>
                <c:pt idx="2757">
                  <c:v>0.791165</c:v>
                </c:pt>
                <c:pt idx="2758">
                  <c:v>0.791452</c:v>
                </c:pt>
                <c:pt idx="2759">
                  <c:v>0.791738</c:v>
                </c:pt>
                <c:pt idx="2760">
                  <c:v>0.792025</c:v>
                </c:pt>
                <c:pt idx="2761">
                  <c:v>0.792312</c:v>
                </c:pt>
                <c:pt idx="2762">
                  <c:v>0.792599</c:v>
                </c:pt>
                <c:pt idx="2763">
                  <c:v>0.792886</c:v>
                </c:pt>
                <c:pt idx="2764">
                  <c:v>0.793173</c:v>
                </c:pt>
                <c:pt idx="2765">
                  <c:v>0.79346</c:v>
                </c:pt>
                <c:pt idx="2766">
                  <c:v>0.793746</c:v>
                </c:pt>
                <c:pt idx="2767">
                  <c:v>0.794033</c:v>
                </c:pt>
                <c:pt idx="2768">
                  <c:v>0.79432</c:v>
                </c:pt>
                <c:pt idx="2769">
                  <c:v>0.794607</c:v>
                </c:pt>
                <c:pt idx="2770">
                  <c:v>0.794894</c:v>
                </c:pt>
                <c:pt idx="2771">
                  <c:v>0.795181</c:v>
                </c:pt>
                <c:pt idx="2772">
                  <c:v>0.795468</c:v>
                </c:pt>
                <c:pt idx="2773">
                  <c:v>0.795754</c:v>
                </c:pt>
                <c:pt idx="2774">
                  <c:v>0.796041</c:v>
                </c:pt>
                <c:pt idx="2775">
                  <c:v>0.796328</c:v>
                </c:pt>
                <c:pt idx="2776">
                  <c:v>0.796615</c:v>
                </c:pt>
                <c:pt idx="2777">
                  <c:v>0.796902</c:v>
                </c:pt>
                <c:pt idx="2778">
                  <c:v>0.797189</c:v>
                </c:pt>
                <c:pt idx="2779">
                  <c:v>0.797476</c:v>
                </c:pt>
                <c:pt idx="2780">
                  <c:v>0.797762</c:v>
                </c:pt>
                <c:pt idx="2781">
                  <c:v>0.798049</c:v>
                </c:pt>
                <c:pt idx="2782">
                  <c:v>0.798336</c:v>
                </c:pt>
                <c:pt idx="2783">
                  <c:v>0.798623</c:v>
                </c:pt>
                <c:pt idx="2784">
                  <c:v>0.79891</c:v>
                </c:pt>
                <c:pt idx="2785">
                  <c:v>0.799197</c:v>
                </c:pt>
                <c:pt idx="2786">
                  <c:v>0.799484</c:v>
                </c:pt>
                <c:pt idx="2787">
                  <c:v>0.799771</c:v>
                </c:pt>
                <c:pt idx="2788">
                  <c:v>0.800057</c:v>
                </c:pt>
                <c:pt idx="2789">
                  <c:v>0.800344</c:v>
                </c:pt>
                <c:pt idx="2790">
                  <c:v>0.800631</c:v>
                </c:pt>
                <c:pt idx="2791">
                  <c:v>0.800918</c:v>
                </c:pt>
                <c:pt idx="2792">
                  <c:v>0.801205</c:v>
                </c:pt>
                <c:pt idx="2793">
                  <c:v>0.801492</c:v>
                </c:pt>
                <c:pt idx="2794">
                  <c:v>0.801779</c:v>
                </c:pt>
                <c:pt idx="2795">
                  <c:v>0.802065</c:v>
                </c:pt>
                <c:pt idx="2796">
                  <c:v>0.802352</c:v>
                </c:pt>
                <c:pt idx="2797">
                  <c:v>0.802639</c:v>
                </c:pt>
                <c:pt idx="2798">
                  <c:v>0.802926</c:v>
                </c:pt>
                <c:pt idx="2799">
                  <c:v>0.803213</c:v>
                </c:pt>
                <c:pt idx="2800">
                  <c:v>0.8035</c:v>
                </c:pt>
                <c:pt idx="2801">
                  <c:v>0.803787</c:v>
                </c:pt>
                <c:pt idx="2802">
                  <c:v>0.804073</c:v>
                </c:pt>
                <c:pt idx="2803">
                  <c:v>0.80436</c:v>
                </c:pt>
                <c:pt idx="2804">
                  <c:v>0.804647</c:v>
                </c:pt>
                <c:pt idx="2805">
                  <c:v>0.804934</c:v>
                </c:pt>
                <c:pt idx="2806">
                  <c:v>0.805221</c:v>
                </c:pt>
                <c:pt idx="2807">
                  <c:v>0.805508</c:v>
                </c:pt>
                <c:pt idx="2808">
                  <c:v>0.805795</c:v>
                </c:pt>
                <c:pt idx="2809">
                  <c:v>0.806081</c:v>
                </c:pt>
                <c:pt idx="2810">
                  <c:v>0.806368</c:v>
                </c:pt>
                <c:pt idx="2811">
                  <c:v>0.806655</c:v>
                </c:pt>
                <c:pt idx="2812">
                  <c:v>0.806942</c:v>
                </c:pt>
                <c:pt idx="2813">
                  <c:v>0.807229</c:v>
                </c:pt>
                <c:pt idx="2814">
                  <c:v>0.807516</c:v>
                </c:pt>
                <c:pt idx="2815">
                  <c:v>0.807803</c:v>
                </c:pt>
                <c:pt idx="2816">
                  <c:v>0.80809</c:v>
                </c:pt>
                <c:pt idx="2817">
                  <c:v>0.808376</c:v>
                </c:pt>
                <c:pt idx="2818">
                  <c:v>0.808663</c:v>
                </c:pt>
                <c:pt idx="2819">
                  <c:v>0.80895</c:v>
                </c:pt>
                <c:pt idx="2820">
                  <c:v>0.809237</c:v>
                </c:pt>
                <c:pt idx="2821">
                  <c:v>0.809524</c:v>
                </c:pt>
                <c:pt idx="2822">
                  <c:v>0.809811</c:v>
                </c:pt>
                <c:pt idx="2823">
                  <c:v>0.810098</c:v>
                </c:pt>
                <c:pt idx="2824">
                  <c:v>0.810384</c:v>
                </c:pt>
                <c:pt idx="2825">
                  <c:v>0.810671</c:v>
                </c:pt>
                <c:pt idx="2826">
                  <c:v>0.810958</c:v>
                </c:pt>
                <c:pt idx="2827">
                  <c:v>0.811245</c:v>
                </c:pt>
                <c:pt idx="2828">
                  <c:v>0.811532</c:v>
                </c:pt>
                <c:pt idx="2829">
                  <c:v>0.811819</c:v>
                </c:pt>
                <c:pt idx="2830">
                  <c:v>0.812106</c:v>
                </c:pt>
                <c:pt idx="2831">
                  <c:v>0.812392</c:v>
                </c:pt>
                <c:pt idx="2832">
                  <c:v>0.812679</c:v>
                </c:pt>
                <c:pt idx="2833">
                  <c:v>0.812966</c:v>
                </c:pt>
                <c:pt idx="2834">
                  <c:v>0.813253</c:v>
                </c:pt>
                <c:pt idx="2835">
                  <c:v>0.81354</c:v>
                </c:pt>
                <c:pt idx="2836">
                  <c:v>0.813827</c:v>
                </c:pt>
                <c:pt idx="2837">
                  <c:v>0.814114</c:v>
                </c:pt>
                <c:pt idx="2838">
                  <c:v>0.8144</c:v>
                </c:pt>
                <c:pt idx="2839">
                  <c:v>0.814687</c:v>
                </c:pt>
                <c:pt idx="2840">
                  <c:v>0.814974</c:v>
                </c:pt>
                <c:pt idx="2841">
                  <c:v>0.815261</c:v>
                </c:pt>
                <c:pt idx="2842">
                  <c:v>0.815548</c:v>
                </c:pt>
                <c:pt idx="2843">
                  <c:v>0.815835</c:v>
                </c:pt>
                <c:pt idx="2844">
                  <c:v>0.816122</c:v>
                </c:pt>
                <c:pt idx="2845">
                  <c:v>0.816408</c:v>
                </c:pt>
                <c:pt idx="2846">
                  <c:v>0.816695</c:v>
                </c:pt>
                <c:pt idx="2847">
                  <c:v>0.816982</c:v>
                </c:pt>
                <c:pt idx="2848">
                  <c:v>0.817269</c:v>
                </c:pt>
                <c:pt idx="2849">
                  <c:v>0.817556</c:v>
                </c:pt>
                <c:pt idx="2850">
                  <c:v>0.817843</c:v>
                </c:pt>
                <c:pt idx="2851">
                  <c:v>0.81813</c:v>
                </c:pt>
                <c:pt idx="2852">
                  <c:v>0.818417</c:v>
                </c:pt>
                <c:pt idx="2853">
                  <c:v>0.818703</c:v>
                </c:pt>
                <c:pt idx="2854">
                  <c:v>0.81899</c:v>
                </c:pt>
                <c:pt idx="2855">
                  <c:v>0.819277</c:v>
                </c:pt>
                <c:pt idx="2856">
                  <c:v>0.819564</c:v>
                </c:pt>
                <c:pt idx="2857">
                  <c:v>0.819851</c:v>
                </c:pt>
                <c:pt idx="2858">
                  <c:v>0.820138</c:v>
                </c:pt>
                <c:pt idx="2859">
                  <c:v>0.820425</c:v>
                </c:pt>
                <c:pt idx="2860">
                  <c:v>0.820711</c:v>
                </c:pt>
                <c:pt idx="2861">
                  <c:v>0.820998</c:v>
                </c:pt>
                <c:pt idx="2862">
                  <c:v>0.821285</c:v>
                </c:pt>
                <c:pt idx="2863">
                  <c:v>0.821572</c:v>
                </c:pt>
                <c:pt idx="2864">
                  <c:v>0.821859</c:v>
                </c:pt>
                <c:pt idx="2865">
                  <c:v>0.822146</c:v>
                </c:pt>
                <c:pt idx="2866">
                  <c:v>0.822433</c:v>
                </c:pt>
                <c:pt idx="2867">
                  <c:v>0.822719</c:v>
                </c:pt>
                <c:pt idx="2868">
                  <c:v>0.823006</c:v>
                </c:pt>
                <c:pt idx="2869">
                  <c:v>0.823293</c:v>
                </c:pt>
                <c:pt idx="2870">
                  <c:v>0.82358</c:v>
                </c:pt>
                <c:pt idx="2871">
                  <c:v>0.823867</c:v>
                </c:pt>
                <c:pt idx="2872">
                  <c:v>0.824154</c:v>
                </c:pt>
                <c:pt idx="2873">
                  <c:v>0.824441</c:v>
                </c:pt>
                <c:pt idx="2874">
                  <c:v>0.824727</c:v>
                </c:pt>
                <c:pt idx="2875">
                  <c:v>0.825014</c:v>
                </c:pt>
                <c:pt idx="2876">
                  <c:v>0.825301</c:v>
                </c:pt>
                <c:pt idx="2877">
                  <c:v>0.825588</c:v>
                </c:pt>
                <c:pt idx="2878">
                  <c:v>0.825875</c:v>
                </c:pt>
                <c:pt idx="2879">
                  <c:v>0.826162</c:v>
                </c:pt>
                <c:pt idx="2880">
                  <c:v>0.826449</c:v>
                </c:pt>
                <c:pt idx="2881">
                  <c:v>0.826736</c:v>
                </c:pt>
                <c:pt idx="2882">
                  <c:v>0.827022</c:v>
                </c:pt>
                <c:pt idx="2883">
                  <c:v>0.827309</c:v>
                </c:pt>
                <c:pt idx="2884">
                  <c:v>0.827596</c:v>
                </c:pt>
                <c:pt idx="2885">
                  <c:v>0.827883</c:v>
                </c:pt>
                <c:pt idx="2886">
                  <c:v>0.82817</c:v>
                </c:pt>
                <c:pt idx="2887">
                  <c:v>0.828457</c:v>
                </c:pt>
                <c:pt idx="2888">
                  <c:v>0.828744</c:v>
                </c:pt>
                <c:pt idx="2889">
                  <c:v>0.82903</c:v>
                </c:pt>
                <c:pt idx="2890">
                  <c:v>0.829317</c:v>
                </c:pt>
                <c:pt idx="2891">
                  <c:v>0.829604</c:v>
                </c:pt>
                <c:pt idx="2892">
                  <c:v>0.829891</c:v>
                </c:pt>
                <c:pt idx="2893">
                  <c:v>0.830178</c:v>
                </c:pt>
                <c:pt idx="2894">
                  <c:v>0.830465</c:v>
                </c:pt>
                <c:pt idx="2895">
                  <c:v>0.830752</c:v>
                </c:pt>
                <c:pt idx="2896">
                  <c:v>0.831038</c:v>
                </c:pt>
                <c:pt idx="2897">
                  <c:v>0.831325</c:v>
                </c:pt>
                <c:pt idx="2898">
                  <c:v>0.831612</c:v>
                </c:pt>
                <c:pt idx="2899">
                  <c:v>0.831899</c:v>
                </c:pt>
                <c:pt idx="2900">
                  <c:v>0.832186</c:v>
                </c:pt>
                <c:pt idx="2901">
                  <c:v>0.832473</c:v>
                </c:pt>
                <c:pt idx="2902">
                  <c:v>0.83276</c:v>
                </c:pt>
                <c:pt idx="2903">
                  <c:v>0.833046</c:v>
                </c:pt>
                <c:pt idx="2904">
                  <c:v>0.833333</c:v>
                </c:pt>
                <c:pt idx="2905">
                  <c:v>0.83362</c:v>
                </c:pt>
                <c:pt idx="2906">
                  <c:v>0.833907</c:v>
                </c:pt>
                <c:pt idx="2907">
                  <c:v>0.834194</c:v>
                </c:pt>
                <c:pt idx="2908">
                  <c:v>0.834481</c:v>
                </c:pt>
                <c:pt idx="2909">
                  <c:v>0.834768</c:v>
                </c:pt>
                <c:pt idx="2910">
                  <c:v>0.835055</c:v>
                </c:pt>
                <c:pt idx="2911">
                  <c:v>0.835341</c:v>
                </c:pt>
                <c:pt idx="2912">
                  <c:v>0.835628</c:v>
                </c:pt>
                <c:pt idx="2913">
                  <c:v>0.835915</c:v>
                </c:pt>
                <c:pt idx="2914">
                  <c:v>0.836202</c:v>
                </c:pt>
                <c:pt idx="2915">
                  <c:v>0.836489</c:v>
                </c:pt>
                <c:pt idx="2916">
                  <c:v>0.836776</c:v>
                </c:pt>
                <c:pt idx="2917">
                  <c:v>0.837063</c:v>
                </c:pt>
                <c:pt idx="2918">
                  <c:v>0.837349</c:v>
                </c:pt>
                <c:pt idx="2919">
                  <c:v>0.837636</c:v>
                </c:pt>
                <c:pt idx="2920">
                  <c:v>0.837923</c:v>
                </c:pt>
                <c:pt idx="2921">
                  <c:v>0.83821</c:v>
                </c:pt>
                <c:pt idx="2922">
                  <c:v>0.838497</c:v>
                </c:pt>
                <c:pt idx="2923">
                  <c:v>0.838784</c:v>
                </c:pt>
                <c:pt idx="2924">
                  <c:v>0.839071</c:v>
                </c:pt>
                <c:pt idx="2925">
                  <c:v>0.839357</c:v>
                </c:pt>
                <c:pt idx="2926">
                  <c:v>0.839644</c:v>
                </c:pt>
                <c:pt idx="2927">
                  <c:v>0.839931</c:v>
                </c:pt>
                <c:pt idx="2928">
                  <c:v>0.840218</c:v>
                </c:pt>
                <c:pt idx="2929">
                  <c:v>0.840505</c:v>
                </c:pt>
                <c:pt idx="2930">
                  <c:v>0.840792</c:v>
                </c:pt>
                <c:pt idx="2931">
                  <c:v>0.841079</c:v>
                </c:pt>
                <c:pt idx="2932">
                  <c:v>0.841365</c:v>
                </c:pt>
                <c:pt idx="2933">
                  <c:v>0.841652</c:v>
                </c:pt>
                <c:pt idx="2934">
                  <c:v>0.841939</c:v>
                </c:pt>
                <c:pt idx="2935">
                  <c:v>0.842226</c:v>
                </c:pt>
                <c:pt idx="2936">
                  <c:v>0.842513</c:v>
                </c:pt>
                <c:pt idx="2937">
                  <c:v>0.8428</c:v>
                </c:pt>
                <c:pt idx="2938">
                  <c:v>0.843087</c:v>
                </c:pt>
                <c:pt idx="2939">
                  <c:v>0.843373</c:v>
                </c:pt>
                <c:pt idx="2940">
                  <c:v>0.84366</c:v>
                </c:pt>
                <c:pt idx="2941">
                  <c:v>0.843947</c:v>
                </c:pt>
                <c:pt idx="2942">
                  <c:v>0.844234</c:v>
                </c:pt>
                <c:pt idx="2943">
                  <c:v>0.844521</c:v>
                </c:pt>
                <c:pt idx="2944">
                  <c:v>0.844808</c:v>
                </c:pt>
                <c:pt idx="2945">
                  <c:v>0.845095</c:v>
                </c:pt>
                <c:pt idx="2946">
                  <c:v>0.845382</c:v>
                </c:pt>
                <c:pt idx="2947">
                  <c:v>0.845668</c:v>
                </c:pt>
                <c:pt idx="2948">
                  <c:v>0.845955</c:v>
                </c:pt>
                <c:pt idx="2949">
                  <c:v>0.846242</c:v>
                </c:pt>
                <c:pt idx="2950">
                  <c:v>0.846529</c:v>
                </c:pt>
                <c:pt idx="2951">
                  <c:v>0.846816</c:v>
                </c:pt>
                <c:pt idx="2952">
                  <c:v>0.847103</c:v>
                </c:pt>
                <c:pt idx="2953">
                  <c:v>0.84739</c:v>
                </c:pt>
                <c:pt idx="2954">
                  <c:v>0.847676</c:v>
                </c:pt>
                <c:pt idx="2955">
                  <c:v>0.847963</c:v>
                </c:pt>
                <c:pt idx="2956">
                  <c:v>0.84825</c:v>
                </c:pt>
                <c:pt idx="2957">
                  <c:v>0.848537</c:v>
                </c:pt>
                <c:pt idx="2958">
                  <c:v>0.848824</c:v>
                </c:pt>
                <c:pt idx="2959">
                  <c:v>0.849111</c:v>
                </c:pt>
                <c:pt idx="2960">
                  <c:v>0.849398</c:v>
                </c:pt>
                <c:pt idx="2961">
                  <c:v>0.849684</c:v>
                </c:pt>
                <c:pt idx="2962">
                  <c:v>0.849971</c:v>
                </c:pt>
                <c:pt idx="2963">
                  <c:v>0.850258</c:v>
                </c:pt>
                <c:pt idx="2964">
                  <c:v>0.850545</c:v>
                </c:pt>
                <c:pt idx="2965">
                  <c:v>0.850832</c:v>
                </c:pt>
                <c:pt idx="2966">
                  <c:v>0.851119</c:v>
                </c:pt>
                <c:pt idx="2967">
                  <c:v>0.851406</c:v>
                </c:pt>
                <c:pt idx="2968">
                  <c:v>0.851692</c:v>
                </c:pt>
                <c:pt idx="2969">
                  <c:v>0.851979</c:v>
                </c:pt>
                <c:pt idx="2970">
                  <c:v>0.852266</c:v>
                </c:pt>
                <c:pt idx="2971">
                  <c:v>0.852553</c:v>
                </c:pt>
                <c:pt idx="2972">
                  <c:v>0.85284</c:v>
                </c:pt>
                <c:pt idx="2973">
                  <c:v>0.853127</c:v>
                </c:pt>
                <c:pt idx="2974">
                  <c:v>0.853414</c:v>
                </c:pt>
                <c:pt idx="2975">
                  <c:v>0.853701</c:v>
                </c:pt>
                <c:pt idx="2976">
                  <c:v>0.853987</c:v>
                </c:pt>
                <c:pt idx="2977">
                  <c:v>0.854274</c:v>
                </c:pt>
                <c:pt idx="2978">
                  <c:v>0.854561</c:v>
                </c:pt>
                <c:pt idx="2979">
                  <c:v>0.854848</c:v>
                </c:pt>
                <c:pt idx="2980">
                  <c:v>0.855135</c:v>
                </c:pt>
                <c:pt idx="2981">
                  <c:v>0.855422</c:v>
                </c:pt>
                <c:pt idx="2982">
                  <c:v>0.855709</c:v>
                </c:pt>
                <c:pt idx="2983">
                  <c:v>0.855995</c:v>
                </c:pt>
                <c:pt idx="2984">
                  <c:v>0.856282</c:v>
                </c:pt>
                <c:pt idx="2985">
                  <c:v>0.856569</c:v>
                </c:pt>
                <c:pt idx="2986">
                  <c:v>0.856856</c:v>
                </c:pt>
                <c:pt idx="2987">
                  <c:v>0.857143</c:v>
                </c:pt>
                <c:pt idx="2988">
                  <c:v>0.85743</c:v>
                </c:pt>
                <c:pt idx="2989">
                  <c:v>0.857717</c:v>
                </c:pt>
                <c:pt idx="2990">
                  <c:v>0.858003</c:v>
                </c:pt>
                <c:pt idx="2991">
                  <c:v>0.85829</c:v>
                </c:pt>
                <c:pt idx="2992">
                  <c:v>0.858577</c:v>
                </c:pt>
                <c:pt idx="2993">
                  <c:v>0.858864</c:v>
                </c:pt>
                <c:pt idx="2994">
                  <c:v>0.859151</c:v>
                </c:pt>
                <c:pt idx="2995">
                  <c:v>0.859438</c:v>
                </c:pt>
                <c:pt idx="2996">
                  <c:v>0.859725</c:v>
                </c:pt>
                <c:pt idx="2997">
                  <c:v>0.860011</c:v>
                </c:pt>
                <c:pt idx="2998">
                  <c:v>0.860298</c:v>
                </c:pt>
                <c:pt idx="2999">
                  <c:v>0.860585</c:v>
                </c:pt>
                <c:pt idx="3000">
                  <c:v>0.860872</c:v>
                </c:pt>
                <c:pt idx="3001">
                  <c:v>0.861159</c:v>
                </c:pt>
                <c:pt idx="3002">
                  <c:v>0.861446</c:v>
                </c:pt>
                <c:pt idx="3003">
                  <c:v>0.861733</c:v>
                </c:pt>
                <c:pt idx="3004">
                  <c:v>0.86202</c:v>
                </c:pt>
                <c:pt idx="3005">
                  <c:v>0.862306</c:v>
                </c:pt>
                <c:pt idx="3006">
                  <c:v>0.862593</c:v>
                </c:pt>
                <c:pt idx="3007">
                  <c:v>0.86288</c:v>
                </c:pt>
                <c:pt idx="3008">
                  <c:v>0.863167</c:v>
                </c:pt>
                <c:pt idx="3009">
                  <c:v>0.863454</c:v>
                </c:pt>
                <c:pt idx="3010">
                  <c:v>0.863741</c:v>
                </c:pt>
                <c:pt idx="3011">
                  <c:v>0.864028</c:v>
                </c:pt>
                <c:pt idx="3012">
                  <c:v>0.864314</c:v>
                </c:pt>
                <c:pt idx="3013">
                  <c:v>0.864601</c:v>
                </c:pt>
                <c:pt idx="3014">
                  <c:v>0.864888</c:v>
                </c:pt>
                <c:pt idx="3015">
                  <c:v>0.865175</c:v>
                </c:pt>
                <c:pt idx="3016">
                  <c:v>0.865462</c:v>
                </c:pt>
                <c:pt idx="3017">
                  <c:v>0.865749</c:v>
                </c:pt>
                <c:pt idx="3018">
                  <c:v>0.866036</c:v>
                </c:pt>
                <c:pt idx="3019">
                  <c:v>0.866322</c:v>
                </c:pt>
                <c:pt idx="3020">
                  <c:v>0.866609</c:v>
                </c:pt>
                <c:pt idx="3021">
                  <c:v>0.866896</c:v>
                </c:pt>
                <c:pt idx="3022">
                  <c:v>0.867183</c:v>
                </c:pt>
                <c:pt idx="3023">
                  <c:v>0.86747</c:v>
                </c:pt>
                <c:pt idx="3024">
                  <c:v>0.867757</c:v>
                </c:pt>
                <c:pt idx="3025">
                  <c:v>0.868044</c:v>
                </c:pt>
                <c:pt idx="3026">
                  <c:v>0.86833</c:v>
                </c:pt>
                <c:pt idx="3027">
                  <c:v>0.868617</c:v>
                </c:pt>
                <c:pt idx="3028">
                  <c:v>0.868904</c:v>
                </c:pt>
                <c:pt idx="3029">
                  <c:v>0.869191</c:v>
                </c:pt>
                <c:pt idx="3030">
                  <c:v>0.869478</c:v>
                </c:pt>
                <c:pt idx="3031">
                  <c:v>0.869765</c:v>
                </c:pt>
                <c:pt idx="3032">
                  <c:v>0.870052</c:v>
                </c:pt>
                <c:pt idx="3033">
                  <c:v>0.870338</c:v>
                </c:pt>
                <c:pt idx="3034">
                  <c:v>0.870625</c:v>
                </c:pt>
                <c:pt idx="3035">
                  <c:v>0.870912</c:v>
                </c:pt>
                <c:pt idx="3036">
                  <c:v>0.871199</c:v>
                </c:pt>
                <c:pt idx="3037">
                  <c:v>0.871486</c:v>
                </c:pt>
                <c:pt idx="3038">
                  <c:v>0.871773</c:v>
                </c:pt>
                <c:pt idx="3039">
                  <c:v>0.87206</c:v>
                </c:pt>
                <c:pt idx="3040">
                  <c:v>0.872347</c:v>
                </c:pt>
                <c:pt idx="3041">
                  <c:v>0.872633</c:v>
                </c:pt>
                <c:pt idx="3042">
                  <c:v>0.87292</c:v>
                </c:pt>
                <c:pt idx="3043">
                  <c:v>0.873207</c:v>
                </c:pt>
                <c:pt idx="3044">
                  <c:v>0.873494</c:v>
                </c:pt>
                <c:pt idx="3045">
                  <c:v>0.873781</c:v>
                </c:pt>
                <c:pt idx="3046">
                  <c:v>0.874068</c:v>
                </c:pt>
                <c:pt idx="3047">
                  <c:v>0.874355</c:v>
                </c:pt>
                <c:pt idx="3048">
                  <c:v>0.874641</c:v>
                </c:pt>
                <c:pt idx="3049">
                  <c:v>0.874928</c:v>
                </c:pt>
                <c:pt idx="3050">
                  <c:v>0.875215</c:v>
                </c:pt>
                <c:pt idx="3051">
                  <c:v>0.875502</c:v>
                </c:pt>
                <c:pt idx="3052">
                  <c:v>0.875789</c:v>
                </c:pt>
                <c:pt idx="3053">
                  <c:v>0.876076</c:v>
                </c:pt>
                <c:pt idx="3054">
                  <c:v>0.876363</c:v>
                </c:pt>
                <c:pt idx="3055">
                  <c:v>0.876649</c:v>
                </c:pt>
                <c:pt idx="3056">
                  <c:v>0.876936</c:v>
                </c:pt>
                <c:pt idx="3057">
                  <c:v>0.877223</c:v>
                </c:pt>
                <c:pt idx="3058">
                  <c:v>0.87751</c:v>
                </c:pt>
                <c:pt idx="3059">
                  <c:v>0.877797</c:v>
                </c:pt>
                <c:pt idx="3060">
                  <c:v>0.878084</c:v>
                </c:pt>
                <c:pt idx="3061">
                  <c:v>0.878371</c:v>
                </c:pt>
                <c:pt idx="3062">
                  <c:v>0.878657</c:v>
                </c:pt>
                <c:pt idx="3063">
                  <c:v>0.878944</c:v>
                </c:pt>
                <c:pt idx="3064">
                  <c:v>0.879231</c:v>
                </c:pt>
                <c:pt idx="3065">
                  <c:v>0.879518</c:v>
                </c:pt>
                <c:pt idx="3066">
                  <c:v>0.879805</c:v>
                </c:pt>
                <c:pt idx="3067">
                  <c:v>0.880092</c:v>
                </c:pt>
                <c:pt idx="3068">
                  <c:v>0.880379</c:v>
                </c:pt>
                <c:pt idx="3069">
                  <c:v>0.880666</c:v>
                </c:pt>
                <c:pt idx="3070">
                  <c:v>0.880952</c:v>
                </c:pt>
                <c:pt idx="3071">
                  <c:v>0.881239</c:v>
                </c:pt>
                <c:pt idx="3072">
                  <c:v>0.881526</c:v>
                </c:pt>
                <c:pt idx="3073">
                  <c:v>0.881813</c:v>
                </c:pt>
                <c:pt idx="3074">
                  <c:v>0.8821</c:v>
                </c:pt>
                <c:pt idx="3075">
                  <c:v>0.882387</c:v>
                </c:pt>
                <c:pt idx="3076">
                  <c:v>0.882674</c:v>
                </c:pt>
                <c:pt idx="3077">
                  <c:v>0.88296</c:v>
                </c:pt>
                <c:pt idx="3078">
                  <c:v>0.883247</c:v>
                </c:pt>
                <c:pt idx="3079">
                  <c:v>0.883534</c:v>
                </c:pt>
                <c:pt idx="3080">
                  <c:v>0.883821</c:v>
                </c:pt>
                <c:pt idx="3081">
                  <c:v>0.884108</c:v>
                </c:pt>
                <c:pt idx="3082">
                  <c:v>0.884395</c:v>
                </c:pt>
                <c:pt idx="3083">
                  <c:v>0.884682</c:v>
                </c:pt>
                <c:pt idx="3084">
                  <c:v>0.884968</c:v>
                </c:pt>
                <c:pt idx="3085">
                  <c:v>0.885255</c:v>
                </c:pt>
                <c:pt idx="3086">
                  <c:v>0.885542</c:v>
                </c:pt>
                <c:pt idx="3087">
                  <c:v>0.885829</c:v>
                </c:pt>
                <c:pt idx="3088">
                  <c:v>0.886116</c:v>
                </c:pt>
                <c:pt idx="3089">
                  <c:v>0.886403</c:v>
                </c:pt>
                <c:pt idx="3090">
                  <c:v>0.88669</c:v>
                </c:pt>
                <c:pt idx="3091">
                  <c:v>0.886976</c:v>
                </c:pt>
                <c:pt idx="3092">
                  <c:v>0.887263</c:v>
                </c:pt>
                <c:pt idx="3093">
                  <c:v>0.88755</c:v>
                </c:pt>
                <c:pt idx="3094">
                  <c:v>0.887837</c:v>
                </c:pt>
                <c:pt idx="3095">
                  <c:v>0.888124</c:v>
                </c:pt>
                <c:pt idx="3096">
                  <c:v>0.888411</c:v>
                </c:pt>
                <c:pt idx="3097">
                  <c:v>0.888698</c:v>
                </c:pt>
                <c:pt idx="3098">
                  <c:v>0.888985</c:v>
                </c:pt>
                <c:pt idx="3099">
                  <c:v>0.889271</c:v>
                </c:pt>
                <c:pt idx="3100">
                  <c:v>0.889558</c:v>
                </c:pt>
                <c:pt idx="3101">
                  <c:v>0.889845</c:v>
                </c:pt>
                <c:pt idx="3102">
                  <c:v>0.890132</c:v>
                </c:pt>
                <c:pt idx="3103">
                  <c:v>0.890419</c:v>
                </c:pt>
                <c:pt idx="3104">
                  <c:v>0.890706</c:v>
                </c:pt>
                <c:pt idx="3105">
                  <c:v>0.890993</c:v>
                </c:pt>
                <c:pt idx="3106">
                  <c:v>0.891279</c:v>
                </c:pt>
                <c:pt idx="3107">
                  <c:v>0.891566</c:v>
                </c:pt>
                <c:pt idx="3108">
                  <c:v>0.891853</c:v>
                </c:pt>
                <c:pt idx="3109">
                  <c:v>0.89214</c:v>
                </c:pt>
                <c:pt idx="3110">
                  <c:v>0.892427</c:v>
                </c:pt>
                <c:pt idx="3111">
                  <c:v>0.892714</c:v>
                </c:pt>
                <c:pt idx="3112">
                  <c:v>0.893001</c:v>
                </c:pt>
                <c:pt idx="3113">
                  <c:v>0.893287</c:v>
                </c:pt>
                <c:pt idx="3114">
                  <c:v>0.893574</c:v>
                </c:pt>
                <c:pt idx="3115">
                  <c:v>0.893861</c:v>
                </c:pt>
                <c:pt idx="3116">
                  <c:v>0.894148</c:v>
                </c:pt>
                <c:pt idx="3117">
                  <c:v>0.894435</c:v>
                </c:pt>
                <c:pt idx="3118">
                  <c:v>0.894722</c:v>
                </c:pt>
                <c:pt idx="3119">
                  <c:v>0.895009</c:v>
                </c:pt>
                <c:pt idx="3120">
                  <c:v>0.895295</c:v>
                </c:pt>
                <c:pt idx="3121">
                  <c:v>0.895582</c:v>
                </c:pt>
                <c:pt idx="3122">
                  <c:v>0.895869</c:v>
                </c:pt>
                <c:pt idx="3123">
                  <c:v>0.896156</c:v>
                </c:pt>
                <c:pt idx="3124">
                  <c:v>0.896443</c:v>
                </c:pt>
                <c:pt idx="3125">
                  <c:v>0.89673</c:v>
                </c:pt>
                <c:pt idx="3126">
                  <c:v>0.897017</c:v>
                </c:pt>
                <c:pt idx="3127">
                  <c:v>0.897303</c:v>
                </c:pt>
                <c:pt idx="3128">
                  <c:v>0.89759</c:v>
                </c:pt>
                <c:pt idx="3129">
                  <c:v>0.897877</c:v>
                </c:pt>
                <c:pt idx="3130">
                  <c:v>0.898164</c:v>
                </c:pt>
                <c:pt idx="3131">
                  <c:v>0.898451</c:v>
                </c:pt>
                <c:pt idx="3132">
                  <c:v>0.898738</c:v>
                </c:pt>
                <c:pt idx="3133">
                  <c:v>0.899025</c:v>
                </c:pt>
                <c:pt idx="3134">
                  <c:v>0.899312</c:v>
                </c:pt>
                <c:pt idx="3135">
                  <c:v>0.899598</c:v>
                </c:pt>
                <c:pt idx="3136">
                  <c:v>0.899885</c:v>
                </c:pt>
                <c:pt idx="3137">
                  <c:v>0.900172</c:v>
                </c:pt>
                <c:pt idx="3138">
                  <c:v>0.900459</c:v>
                </c:pt>
                <c:pt idx="3139">
                  <c:v>0.900746</c:v>
                </c:pt>
                <c:pt idx="3140">
                  <c:v>0.901033</c:v>
                </c:pt>
                <c:pt idx="3141">
                  <c:v>0.90132</c:v>
                </c:pt>
                <c:pt idx="3142">
                  <c:v>0.901606</c:v>
                </c:pt>
                <c:pt idx="3143">
                  <c:v>0.901893</c:v>
                </c:pt>
                <c:pt idx="3144">
                  <c:v>0.90218</c:v>
                </c:pt>
                <c:pt idx="3145">
                  <c:v>0.902467</c:v>
                </c:pt>
                <c:pt idx="3146">
                  <c:v>0.902754</c:v>
                </c:pt>
                <c:pt idx="3147">
                  <c:v>0.903041</c:v>
                </c:pt>
                <c:pt idx="3148">
                  <c:v>0.903328</c:v>
                </c:pt>
                <c:pt idx="3149">
                  <c:v>0.903614</c:v>
                </c:pt>
                <c:pt idx="3150">
                  <c:v>0.903901</c:v>
                </c:pt>
                <c:pt idx="3151">
                  <c:v>0.904188</c:v>
                </c:pt>
                <c:pt idx="3152">
                  <c:v>0.904475</c:v>
                </c:pt>
                <c:pt idx="3153">
                  <c:v>0.904762</c:v>
                </c:pt>
                <c:pt idx="3154">
                  <c:v>0.905049</c:v>
                </c:pt>
                <c:pt idx="3155">
                  <c:v>0.905336</c:v>
                </c:pt>
                <c:pt idx="3156">
                  <c:v>0.905622</c:v>
                </c:pt>
                <c:pt idx="3157">
                  <c:v>0.905909</c:v>
                </c:pt>
                <c:pt idx="3158">
                  <c:v>0.906196</c:v>
                </c:pt>
                <c:pt idx="3159">
                  <c:v>0.906483</c:v>
                </c:pt>
                <c:pt idx="3160">
                  <c:v>0.90677</c:v>
                </c:pt>
                <c:pt idx="3161">
                  <c:v>0.907057</c:v>
                </c:pt>
                <c:pt idx="3162">
                  <c:v>0.907344</c:v>
                </c:pt>
                <c:pt idx="3163">
                  <c:v>0.907631</c:v>
                </c:pt>
                <c:pt idx="3164">
                  <c:v>0.907917</c:v>
                </c:pt>
                <c:pt idx="3165">
                  <c:v>0.908204</c:v>
                </c:pt>
                <c:pt idx="3166">
                  <c:v>0.908491</c:v>
                </c:pt>
                <c:pt idx="3167">
                  <c:v>0.908778</c:v>
                </c:pt>
                <c:pt idx="3168">
                  <c:v>0.909065</c:v>
                </c:pt>
                <c:pt idx="3169">
                  <c:v>0.909352</c:v>
                </c:pt>
                <c:pt idx="3170">
                  <c:v>0.909639</c:v>
                </c:pt>
                <c:pt idx="3171">
                  <c:v>0.909925</c:v>
                </c:pt>
                <c:pt idx="3172">
                  <c:v>0.910212</c:v>
                </c:pt>
                <c:pt idx="3173">
                  <c:v>0.910499</c:v>
                </c:pt>
                <c:pt idx="3174">
                  <c:v>0.910786</c:v>
                </c:pt>
                <c:pt idx="3175">
                  <c:v>0.911073</c:v>
                </c:pt>
                <c:pt idx="3176">
                  <c:v>0.91136</c:v>
                </c:pt>
                <c:pt idx="3177">
                  <c:v>0.911647</c:v>
                </c:pt>
                <c:pt idx="3178">
                  <c:v>0.911933</c:v>
                </c:pt>
                <c:pt idx="3179">
                  <c:v>0.91222</c:v>
                </c:pt>
                <c:pt idx="3180">
                  <c:v>0.912507</c:v>
                </c:pt>
                <c:pt idx="3181">
                  <c:v>0.912794</c:v>
                </c:pt>
                <c:pt idx="3182">
                  <c:v>0.913081</c:v>
                </c:pt>
                <c:pt idx="3183">
                  <c:v>0.913368</c:v>
                </c:pt>
                <c:pt idx="3184">
                  <c:v>0.913655</c:v>
                </c:pt>
                <c:pt idx="3185">
                  <c:v>0.913941</c:v>
                </c:pt>
                <c:pt idx="3186">
                  <c:v>0.914228</c:v>
                </c:pt>
                <c:pt idx="3187">
                  <c:v>0.914515</c:v>
                </c:pt>
                <c:pt idx="3188">
                  <c:v>0.914802</c:v>
                </c:pt>
                <c:pt idx="3189">
                  <c:v>0.915089</c:v>
                </c:pt>
                <c:pt idx="3190">
                  <c:v>0.915376</c:v>
                </c:pt>
                <c:pt idx="3191">
                  <c:v>0.915663</c:v>
                </c:pt>
                <c:pt idx="3192">
                  <c:v>0.91595</c:v>
                </c:pt>
                <c:pt idx="3193">
                  <c:v>0.916236</c:v>
                </c:pt>
                <c:pt idx="3194">
                  <c:v>0.916523</c:v>
                </c:pt>
                <c:pt idx="3195">
                  <c:v>0.91681</c:v>
                </c:pt>
                <c:pt idx="3196">
                  <c:v>0.917097</c:v>
                </c:pt>
                <c:pt idx="3197">
                  <c:v>0.917384</c:v>
                </c:pt>
                <c:pt idx="3198">
                  <c:v>0.917671</c:v>
                </c:pt>
                <c:pt idx="3199">
                  <c:v>0.917958</c:v>
                </c:pt>
                <c:pt idx="3200">
                  <c:v>0.918244</c:v>
                </c:pt>
                <c:pt idx="3201">
                  <c:v>0.918531</c:v>
                </c:pt>
                <c:pt idx="3202">
                  <c:v>0.918818</c:v>
                </c:pt>
                <c:pt idx="3203">
                  <c:v>0.919105</c:v>
                </c:pt>
                <c:pt idx="3204">
                  <c:v>0.919392</c:v>
                </c:pt>
                <c:pt idx="3205">
                  <c:v>0.919679</c:v>
                </c:pt>
                <c:pt idx="3206">
                  <c:v>0.919966</c:v>
                </c:pt>
                <c:pt idx="3207">
                  <c:v>0.920252</c:v>
                </c:pt>
                <c:pt idx="3208">
                  <c:v>0.920539</c:v>
                </c:pt>
                <c:pt idx="3209">
                  <c:v>0.920826</c:v>
                </c:pt>
                <c:pt idx="3210">
                  <c:v>0.921113</c:v>
                </c:pt>
                <c:pt idx="3211">
                  <c:v>0.9214</c:v>
                </c:pt>
                <c:pt idx="3212">
                  <c:v>0.921687</c:v>
                </c:pt>
                <c:pt idx="3213">
                  <c:v>0.921974</c:v>
                </c:pt>
                <c:pt idx="3214">
                  <c:v>0.92226</c:v>
                </c:pt>
                <c:pt idx="3215">
                  <c:v>0.922547</c:v>
                </c:pt>
                <c:pt idx="3216">
                  <c:v>0.922834</c:v>
                </c:pt>
                <c:pt idx="3217">
                  <c:v>0.923121</c:v>
                </c:pt>
                <c:pt idx="3218">
                  <c:v>0.923408</c:v>
                </c:pt>
                <c:pt idx="3219">
                  <c:v>0.923695</c:v>
                </c:pt>
                <c:pt idx="3220">
                  <c:v>0.923982</c:v>
                </c:pt>
                <c:pt idx="3221">
                  <c:v>0.924269</c:v>
                </c:pt>
                <c:pt idx="3222">
                  <c:v>0.924555</c:v>
                </c:pt>
                <c:pt idx="3223">
                  <c:v>0.924842</c:v>
                </c:pt>
                <c:pt idx="3224">
                  <c:v>0.925129</c:v>
                </c:pt>
                <c:pt idx="3225">
                  <c:v>0.925416</c:v>
                </c:pt>
                <c:pt idx="3226">
                  <c:v>0.925703</c:v>
                </c:pt>
                <c:pt idx="3227">
                  <c:v>0.92599</c:v>
                </c:pt>
                <c:pt idx="3228">
                  <c:v>0.926277</c:v>
                </c:pt>
                <c:pt idx="3229">
                  <c:v>0.926563</c:v>
                </c:pt>
                <c:pt idx="3230">
                  <c:v>0.92685</c:v>
                </c:pt>
                <c:pt idx="3231">
                  <c:v>0.927137</c:v>
                </c:pt>
                <c:pt idx="3232">
                  <c:v>0.927424</c:v>
                </c:pt>
                <c:pt idx="3233">
                  <c:v>0.927711</c:v>
                </c:pt>
                <c:pt idx="3234">
                  <c:v>0.927998</c:v>
                </c:pt>
                <c:pt idx="3235">
                  <c:v>0.928285</c:v>
                </c:pt>
                <c:pt idx="3236">
                  <c:v>0.928571</c:v>
                </c:pt>
                <c:pt idx="3237">
                  <c:v>0.928858</c:v>
                </c:pt>
                <c:pt idx="3238">
                  <c:v>0.929145</c:v>
                </c:pt>
                <c:pt idx="3239">
                  <c:v>0.929432</c:v>
                </c:pt>
                <c:pt idx="3240">
                  <c:v>0.929719</c:v>
                </c:pt>
                <c:pt idx="3241">
                  <c:v>0.930006</c:v>
                </c:pt>
                <c:pt idx="3242">
                  <c:v>0.930293</c:v>
                </c:pt>
                <c:pt idx="3243">
                  <c:v>0.930579</c:v>
                </c:pt>
                <c:pt idx="3244">
                  <c:v>0.930866</c:v>
                </c:pt>
                <c:pt idx="3245">
                  <c:v>0.931153</c:v>
                </c:pt>
                <c:pt idx="3246">
                  <c:v>0.93144</c:v>
                </c:pt>
                <c:pt idx="3247">
                  <c:v>0.931727</c:v>
                </c:pt>
                <c:pt idx="3248">
                  <c:v>0.932014</c:v>
                </c:pt>
                <c:pt idx="3249">
                  <c:v>0.932301</c:v>
                </c:pt>
                <c:pt idx="3250">
                  <c:v>0.932587</c:v>
                </c:pt>
                <c:pt idx="3251">
                  <c:v>0.932874</c:v>
                </c:pt>
                <c:pt idx="3252">
                  <c:v>0.933161</c:v>
                </c:pt>
                <c:pt idx="3253">
                  <c:v>0.933448</c:v>
                </c:pt>
                <c:pt idx="3254">
                  <c:v>0.933735</c:v>
                </c:pt>
                <c:pt idx="3255">
                  <c:v>0.934022</c:v>
                </c:pt>
                <c:pt idx="3256">
                  <c:v>0.934309</c:v>
                </c:pt>
                <c:pt idx="3257">
                  <c:v>0.934596</c:v>
                </c:pt>
                <c:pt idx="3258">
                  <c:v>0.934882</c:v>
                </c:pt>
                <c:pt idx="3259">
                  <c:v>0.935169</c:v>
                </c:pt>
                <c:pt idx="3260">
                  <c:v>0.935456</c:v>
                </c:pt>
                <c:pt idx="3261">
                  <c:v>0.935743</c:v>
                </c:pt>
                <c:pt idx="3262">
                  <c:v>0.93603</c:v>
                </c:pt>
                <c:pt idx="3263">
                  <c:v>0.936317</c:v>
                </c:pt>
                <c:pt idx="3264">
                  <c:v>0.936604</c:v>
                </c:pt>
                <c:pt idx="3265">
                  <c:v>0.93689</c:v>
                </c:pt>
                <c:pt idx="3266">
                  <c:v>0.937177</c:v>
                </c:pt>
                <c:pt idx="3267">
                  <c:v>0.937464</c:v>
                </c:pt>
                <c:pt idx="3268">
                  <c:v>0.937751</c:v>
                </c:pt>
                <c:pt idx="3269">
                  <c:v>0.938038</c:v>
                </c:pt>
                <c:pt idx="3270">
                  <c:v>0.938325</c:v>
                </c:pt>
                <c:pt idx="3271">
                  <c:v>0.938612</c:v>
                </c:pt>
                <c:pt idx="3272">
                  <c:v>0.938898</c:v>
                </c:pt>
                <c:pt idx="3273">
                  <c:v>0.939185</c:v>
                </c:pt>
                <c:pt idx="3274">
                  <c:v>0.939472</c:v>
                </c:pt>
                <c:pt idx="3275">
                  <c:v>0.939759</c:v>
                </c:pt>
                <c:pt idx="3276">
                  <c:v>0.940046</c:v>
                </c:pt>
                <c:pt idx="3277">
                  <c:v>0.940333</c:v>
                </c:pt>
                <c:pt idx="3278">
                  <c:v>0.94062</c:v>
                </c:pt>
                <c:pt idx="3279">
                  <c:v>0.940906</c:v>
                </c:pt>
                <c:pt idx="3280">
                  <c:v>0.941193</c:v>
                </c:pt>
                <c:pt idx="3281">
                  <c:v>0.94148</c:v>
                </c:pt>
                <c:pt idx="3282">
                  <c:v>0.941767</c:v>
                </c:pt>
                <c:pt idx="3283">
                  <c:v>0.942054</c:v>
                </c:pt>
                <c:pt idx="3284">
                  <c:v>0.942341</c:v>
                </c:pt>
                <c:pt idx="3285">
                  <c:v>0.942628</c:v>
                </c:pt>
                <c:pt idx="3286">
                  <c:v>0.942915</c:v>
                </c:pt>
                <c:pt idx="3287">
                  <c:v>0.943201</c:v>
                </c:pt>
                <c:pt idx="3288">
                  <c:v>0.943488</c:v>
                </c:pt>
                <c:pt idx="3289">
                  <c:v>0.943775</c:v>
                </c:pt>
                <c:pt idx="3290">
                  <c:v>0.944062</c:v>
                </c:pt>
                <c:pt idx="3291">
                  <c:v>0.944349</c:v>
                </c:pt>
                <c:pt idx="3292">
                  <c:v>0.944636</c:v>
                </c:pt>
                <c:pt idx="3293">
                  <c:v>0.944923</c:v>
                </c:pt>
                <c:pt idx="3294">
                  <c:v>0.945209</c:v>
                </c:pt>
                <c:pt idx="3295">
                  <c:v>0.945496</c:v>
                </c:pt>
                <c:pt idx="3296">
                  <c:v>0.945783</c:v>
                </c:pt>
                <c:pt idx="3297">
                  <c:v>0.94607</c:v>
                </c:pt>
                <c:pt idx="3298">
                  <c:v>0.946357</c:v>
                </c:pt>
                <c:pt idx="3299">
                  <c:v>0.946644</c:v>
                </c:pt>
                <c:pt idx="3300">
                  <c:v>0.946931</c:v>
                </c:pt>
                <c:pt idx="3301">
                  <c:v>0.947217</c:v>
                </c:pt>
                <c:pt idx="3302">
                  <c:v>0.947504</c:v>
                </c:pt>
                <c:pt idx="3303">
                  <c:v>0.947791</c:v>
                </c:pt>
                <c:pt idx="3304">
                  <c:v>0.948078</c:v>
                </c:pt>
                <c:pt idx="3305">
                  <c:v>0.948365</c:v>
                </c:pt>
                <c:pt idx="3306">
                  <c:v>0.948652</c:v>
                </c:pt>
                <c:pt idx="3307">
                  <c:v>0.948939</c:v>
                </c:pt>
                <c:pt idx="3308">
                  <c:v>0.949225</c:v>
                </c:pt>
                <c:pt idx="3309">
                  <c:v>0.949512</c:v>
                </c:pt>
                <c:pt idx="3310">
                  <c:v>0.949799</c:v>
                </c:pt>
                <c:pt idx="3311">
                  <c:v>0.950086</c:v>
                </c:pt>
                <c:pt idx="3312">
                  <c:v>0.950373</c:v>
                </c:pt>
                <c:pt idx="3313">
                  <c:v>0.95066</c:v>
                </c:pt>
                <c:pt idx="3314">
                  <c:v>0.950947</c:v>
                </c:pt>
                <c:pt idx="3315">
                  <c:v>0.951234</c:v>
                </c:pt>
                <c:pt idx="3316">
                  <c:v>0.95152</c:v>
                </c:pt>
                <c:pt idx="3317">
                  <c:v>0.951807</c:v>
                </c:pt>
                <c:pt idx="3318">
                  <c:v>0.952094</c:v>
                </c:pt>
                <c:pt idx="3319">
                  <c:v>0.952381</c:v>
                </c:pt>
                <c:pt idx="3320">
                  <c:v>0.952668</c:v>
                </c:pt>
                <c:pt idx="3321">
                  <c:v>0.952955</c:v>
                </c:pt>
                <c:pt idx="3322">
                  <c:v>0.953242</c:v>
                </c:pt>
                <c:pt idx="3323">
                  <c:v>0.953528</c:v>
                </c:pt>
                <c:pt idx="3324">
                  <c:v>0.953815</c:v>
                </c:pt>
                <c:pt idx="3325">
                  <c:v>0.954102</c:v>
                </c:pt>
                <c:pt idx="3326">
                  <c:v>0.954389</c:v>
                </c:pt>
                <c:pt idx="3327">
                  <c:v>0.954676</c:v>
                </c:pt>
                <c:pt idx="3328">
                  <c:v>0.954963</c:v>
                </c:pt>
                <c:pt idx="3329">
                  <c:v>0.95525</c:v>
                </c:pt>
                <c:pt idx="3330">
                  <c:v>0.955536</c:v>
                </c:pt>
                <c:pt idx="3331">
                  <c:v>0.955823</c:v>
                </c:pt>
                <c:pt idx="3332">
                  <c:v>0.95611</c:v>
                </c:pt>
                <c:pt idx="3333">
                  <c:v>0.956397</c:v>
                </c:pt>
                <c:pt idx="3334">
                  <c:v>0.956684</c:v>
                </c:pt>
                <c:pt idx="3335">
                  <c:v>0.956971</c:v>
                </c:pt>
                <c:pt idx="3336">
                  <c:v>0.957258</c:v>
                </c:pt>
                <c:pt idx="3337">
                  <c:v>0.957544</c:v>
                </c:pt>
                <c:pt idx="3338">
                  <c:v>0.957831</c:v>
                </c:pt>
                <c:pt idx="3339">
                  <c:v>0.958118</c:v>
                </c:pt>
                <c:pt idx="3340">
                  <c:v>0.958405</c:v>
                </c:pt>
                <c:pt idx="3341">
                  <c:v>0.958692</c:v>
                </c:pt>
                <c:pt idx="3342">
                  <c:v>0.958979</c:v>
                </c:pt>
                <c:pt idx="3343">
                  <c:v>0.959266</c:v>
                </c:pt>
                <c:pt idx="3344">
                  <c:v>0.959552</c:v>
                </c:pt>
                <c:pt idx="3345">
                  <c:v>0.959839</c:v>
                </c:pt>
                <c:pt idx="3346">
                  <c:v>0.960126</c:v>
                </c:pt>
                <c:pt idx="3347">
                  <c:v>0.960413</c:v>
                </c:pt>
                <c:pt idx="3348">
                  <c:v>0.9607</c:v>
                </c:pt>
                <c:pt idx="3349">
                  <c:v>0.960987</c:v>
                </c:pt>
                <c:pt idx="3350">
                  <c:v>0.961274</c:v>
                </c:pt>
                <c:pt idx="3351">
                  <c:v>0.961561</c:v>
                </c:pt>
                <c:pt idx="3352">
                  <c:v>0.961847</c:v>
                </c:pt>
                <c:pt idx="3353">
                  <c:v>0.962134</c:v>
                </c:pt>
                <c:pt idx="3354">
                  <c:v>0.962421</c:v>
                </c:pt>
                <c:pt idx="3355">
                  <c:v>0.962708</c:v>
                </c:pt>
                <c:pt idx="3356">
                  <c:v>0.962995</c:v>
                </c:pt>
                <c:pt idx="3357">
                  <c:v>0.963282</c:v>
                </c:pt>
                <c:pt idx="3358">
                  <c:v>0.963569</c:v>
                </c:pt>
                <c:pt idx="3359">
                  <c:v>0.963855</c:v>
                </c:pt>
                <c:pt idx="3360">
                  <c:v>0.964142</c:v>
                </c:pt>
                <c:pt idx="3361">
                  <c:v>0.964429</c:v>
                </c:pt>
                <c:pt idx="3362">
                  <c:v>0.964716</c:v>
                </c:pt>
                <c:pt idx="3363">
                  <c:v>0.965003</c:v>
                </c:pt>
                <c:pt idx="3364">
                  <c:v>0.96529</c:v>
                </c:pt>
                <c:pt idx="3365">
                  <c:v>0.965577</c:v>
                </c:pt>
                <c:pt idx="3366">
                  <c:v>0.965863</c:v>
                </c:pt>
                <c:pt idx="3367">
                  <c:v>0.96615</c:v>
                </c:pt>
                <c:pt idx="3368">
                  <c:v>0.966437</c:v>
                </c:pt>
                <c:pt idx="3369">
                  <c:v>0.966724</c:v>
                </c:pt>
                <c:pt idx="3370">
                  <c:v>0.967011</c:v>
                </c:pt>
                <c:pt idx="3371">
                  <c:v>0.967298</c:v>
                </c:pt>
                <c:pt idx="3372">
                  <c:v>0.967585</c:v>
                </c:pt>
                <c:pt idx="3373">
                  <c:v>0.967871</c:v>
                </c:pt>
                <c:pt idx="3374">
                  <c:v>0.968158</c:v>
                </c:pt>
                <c:pt idx="3375">
                  <c:v>0.968445</c:v>
                </c:pt>
                <c:pt idx="3376">
                  <c:v>0.968732</c:v>
                </c:pt>
                <c:pt idx="3377">
                  <c:v>0.969019</c:v>
                </c:pt>
                <c:pt idx="3378">
                  <c:v>0.969306</c:v>
                </c:pt>
                <c:pt idx="3379">
                  <c:v>0.969593</c:v>
                </c:pt>
                <c:pt idx="3380">
                  <c:v>0.96988</c:v>
                </c:pt>
                <c:pt idx="3381">
                  <c:v>0.970166</c:v>
                </c:pt>
                <c:pt idx="3382">
                  <c:v>0.970453</c:v>
                </c:pt>
                <c:pt idx="3383">
                  <c:v>0.97074</c:v>
                </c:pt>
                <c:pt idx="3384">
                  <c:v>0.971027</c:v>
                </c:pt>
                <c:pt idx="3385">
                  <c:v>0.971314</c:v>
                </c:pt>
                <c:pt idx="3386">
                  <c:v>0.971601</c:v>
                </c:pt>
                <c:pt idx="3387">
                  <c:v>0.971888</c:v>
                </c:pt>
                <c:pt idx="3388">
                  <c:v>0.972174</c:v>
                </c:pt>
                <c:pt idx="3389">
                  <c:v>0.972461</c:v>
                </c:pt>
                <c:pt idx="3390">
                  <c:v>0.972748</c:v>
                </c:pt>
                <c:pt idx="3391">
                  <c:v>0.973035</c:v>
                </c:pt>
                <c:pt idx="3392">
                  <c:v>0.973322</c:v>
                </c:pt>
                <c:pt idx="3393">
                  <c:v>0.973609</c:v>
                </c:pt>
                <c:pt idx="3394">
                  <c:v>0.973896</c:v>
                </c:pt>
                <c:pt idx="3395">
                  <c:v>0.974182</c:v>
                </c:pt>
                <c:pt idx="3396">
                  <c:v>0.974469</c:v>
                </c:pt>
                <c:pt idx="3397">
                  <c:v>0.974756</c:v>
                </c:pt>
                <c:pt idx="3398">
                  <c:v>0.975043</c:v>
                </c:pt>
                <c:pt idx="3399">
                  <c:v>0.97533</c:v>
                </c:pt>
                <c:pt idx="3400">
                  <c:v>0.975617</c:v>
                </c:pt>
                <c:pt idx="3401">
                  <c:v>0.975904</c:v>
                </c:pt>
                <c:pt idx="3402">
                  <c:v>0.97619</c:v>
                </c:pt>
                <c:pt idx="3403">
                  <c:v>0.976477</c:v>
                </c:pt>
                <c:pt idx="3404">
                  <c:v>0.976764</c:v>
                </c:pt>
                <c:pt idx="3405">
                  <c:v>0.977051</c:v>
                </c:pt>
                <c:pt idx="3406">
                  <c:v>0.977338</c:v>
                </c:pt>
                <c:pt idx="3407">
                  <c:v>0.977625</c:v>
                </c:pt>
                <c:pt idx="3408">
                  <c:v>0.977912</c:v>
                </c:pt>
                <c:pt idx="3409">
                  <c:v>0.978199</c:v>
                </c:pt>
                <c:pt idx="3410">
                  <c:v>0.978485</c:v>
                </c:pt>
                <c:pt idx="3411">
                  <c:v>0.978772</c:v>
                </c:pt>
                <c:pt idx="3412">
                  <c:v>0.979059</c:v>
                </c:pt>
                <c:pt idx="3413">
                  <c:v>0.979346</c:v>
                </c:pt>
                <c:pt idx="3414">
                  <c:v>0.979633</c:v>
                </c:pt>
                <c:pt idx="3415">
                  <c:v>0.97992</c:v>
                </c:pt>
                <c:pt idx="3416">
                  <c:v>0.980207</c:v>
                </c:pt>
                <c:pt idx="3417">
                  <c:v>0.980493</c:v>
                </c:pt>
                <c:pt idx="3418">
                  <c:v>0.98078</c:v>
                </c:pt>
                <c:pt idx="3419">
                  <c:v>0.981067</c:v>
                </c:pt>
                <c:pt idx="3420">
                  <c:v>0.981354</c:v>
                </c:pt>
                <c:pt idx="3421">
                  <c:v>0.981641</c:v>
                </c:pt>
                <c:pt idx="3422">
                  <c:v>0.981928</c:v>
                </c:pt>
                <c:pt idx="3423">
                  <c:v>0.982215</c:v>
                </c:pt>
                <c:pt idx="3424">
                  <c:v>0.982501</c:v>
                </c:pt>
                <c:pt idx="3425">
                  <c:v>0.982788</c:v>
                </c:pt>
                <c:pt idx="3426">
                  <c:v>0.983075</c:v>
                </c:pt>
                <c:pt idx="3427">
                  <c:v>0.983362</c:v>
                </c:pt>
                <c:pt idx="3428">
                  <c:v>0.983649</c:v>
                </c:pt>
                <c:pt idx="3429">
                  <c:v>0.983936</c:v>
                </c:pt>
                <c:pt idx="3430">
                  <c:v>0.984223</c:v>
                </c:pt>
                <c:pt idx="3431">
                  <c:v>0.984509</c:v>
                </c:pt>
                <c:pt idx="3432">
                  <c:v>0.984796</c:v>
                </c:pt>
                <c:pt idx="3433">
                  <c:v>0.985083</c:v>
                </c:pt>
                <c:pt idx="3434">
                  <c:v>0.98537</c:v>
                </c:pt>
                <c:pt idx="3435">
                  <c:v>0.985657</c:v>
                </c:pt>
                <c:pt idx="3436">
                  <c:v>0.985944</c:v>
                </c:pt>
                <c:pt idx="3437">
                  <c:v>0.986231</c:v>
                </c:pt>
                <c:pt idx="3438">
                  <c:v>0.986517</c:v>
                </c:pt>
                <c:pt idx="3439">
                  <c:v>0.986804</c:v>
                </c:pt>
                <c:pt idx="3440">
                  <c:v>0.987091</c:v>
                </c:pt>
                <c:pt idx="3441">
                  <c:v>0.987378</c:v>
                </c:pt>
                <c:pt idx="3442">
                  <c:v>0.987665</c:v>
                </c:pt>
                <c:pt idx="3443">
                  <c:v>0.987952</c:v>
                </c:pt>
                <c:pt idx="3444">
                  <c:v>0.988239</c:v>
                </c:pt>
                <c:pt idx="3445">
                  <c:v>0.988526</c:v>
                </c:pt>
                <c:pt idx="3446">
                  <c:v>0.988812</c:v>
                </c:pt>
                <c:pt idx="3447">
                  <c:v>0.989099</c:v>
                </c:pt>
                <c:pt idx="3448">
                  <c:v>0.989386</c:v>
                </c:pt>
                <c:pt idx="3449">
                  <c:v>0.989673</c:v>
                </c:pt>
                <c:pt idx="3450">
                  <c:v>0.98996</c:v>
                </c:pt>
                <c:pt idx="3451">
                  <c:v>0.990247</c:v>
                </c:pt>
                <c:pt idx="3452">
                  <c:v>0.990534</c:v>
                </c:pt>
                <c:pt idx="3453">
                  <c:v>0.99082</c:v>
                </c:pt>
                <c:pt idx="3454">
                  <c:v>0.991107</c:v>
                </c:pt>
                <c:pt idx="3455">
                  <c:v>0.991394</c:v>
                </c:pt>
                <c:pt idx="3456">
                  <c:v>0.991681</c:v>
                </c:pt>
                <c:pt idx="3457">
                  <c:v>0.991968</c:v>
                </c:pt>
                <c:pt idx="3458">
                  <c:v>0.992255</c:v>
                </c:pt>
                <c:pt idx="3459">
                  <c:v>0.992542</c:v>
                </c:pt>
                <c:pt idx="3460">
                  <c:v>0.992828</c:v>
                </c:pt>
                <c:pt idx="3461">
                  <c:v>0.993115</c:v>
                </c:pt>
                <c:pt idx="3462">
                  <c:v>0.993402</c:v>
                </c:pt>
                <c:pt idx="3463">
                  <c:v>0.993689</c:v>
                </c:pt>
                <c:pt idx="3464">
                  <c:v>0.993976</c:v>
                </c:pt>
                <c:pt idx="3465">
                  <c:v>0.994263</c:v>
                </c:pt>
                <c:pt idx="3466">
                  <c:v>0.99455</c:v>
                </c:pt>
                <c:pt idx="3467">
                  <c:v>0.994836</c:v>
                </c:pt>
                <c:pt idx="3468">
                  <c:v>0.995123</c:v>
                </c:pt>
                <c:pt idx="3469">
                  <c:v>0.99541</c:v>
                </c:pt>
                <c:pt idx="3470">
                  <c:v>0.995697</c:v>
                </c:pt>
                <c:pt idx="3471">
                  <c:v>0.995984</c:v>
                </c:pt>
                <c:pt idx="3472">
                  <c:v>0.996271</c:v>
                </c:pt>
                <c:pt idx="3473">
                  <c:v>0.996558</c:v>
                </c:pt>
                <c:pt idx="3474">
                  <c:v>0.996845</c:v>
                </c:pt>
                <c:pt idx="3475">
                  <c:v>0.997131</c:v>
                </c:pt>
                <c:pt idx="3476">
                  <c:v>0.997418</c:v>
                </c:pt>
                <c:pt idx="3477">
                  <c:v>0.997705</c:v>
                </c:pt>
                <c:pt idx="3478">
                  <c:v>0.997992</c:v>
                </c:pt>
                <c:pt idx="3479">
                  <c:v>0.998279</c:v>
                </c:pt>
                <c:pt idx="3480">
                  <c:v>0.998566</c:v>
                </c:pt>
                <c:pt idx="3481">
                  <c:v>0.998853</c:v>
                </c:pt>
                <c:pt idx="3482">
                  <c:v>0.999139</c:v>
                </c:pt>
                <c:pt idx="3483">
                  <c:v>0.999426</c:v>
                </c:pt>
                <c:pt idx="3484">
                  <c:v>0.999713</c:v>
                </c:pt>
                <c:pt idx="3485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440536"/>
        <c:axId val="-2135038744"/>
      </c:scatterChart>
      <c:valAx>
        <c:axId val="-2135440536"/>
        <c:scaling>
          <c:orientation val="minMax"/>
          <c:max val="100.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1600" b="0">
                    <a:latin typeface="Times New Roman" pitchFamily="18" charset="0"/>
                    <a:cs typeface="Times New Roman" pitchFamily="18" charset="0"/>
                  </a:rPr>
                  <a:t>Response Time (ms)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5038744"/>
        <c:crosses val="autoZero"/>
        <c:crossBetween val="midCat"/>
      </c:valAx>
      <c:valAx>
        <c:axId val="-2135038744"/>
        <c:scaling>
          <c:orientation val="minMax"/>
          <c:max val="1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-2135440536"/>
        <c:crosses val="autoZero"/>
        <c:crossBetween val="midCat"/>
        <c:majorUnit val="0.25"/>
      </c:valAx>
    </c:plotArea>
    <c:legend>
      <c:legendPos val="r"/>
      <c:layout>
        <c:manualLayout>
          <c:xMode val="edge"/>
          <c:yMode val="edge"/>
          <c:x val="0.602833333333333"/>
          <c:y val="0.357705599300087"/>
          <c:w val="0.27637510936133"/>
          <c:h val="0.238292505103529"/>
        </c:manualLayout>
      </c:layout>
      <c:overlay val="1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A67A4-1C00-4174-98D1-96264BCDB4A8}" type="datetimeFigureOut">
              <a:rPr lang="en-US" smtClean="0"/>
              <a:t>10/22/14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F4290-7AE4-4A50-973D-B57988B22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F4290-7AE4-4A50-973D-B57988B22F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9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48E3-AE8C-4570-B436-A7B75B3175A7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9A63E-0824-49DC-8B0C-FEA2128F623C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6182-B05F-4080-BD1A-3F874F895291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uoc\Dropbox\Workspace\gabriel\img\feather5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65" y="6165304"/>
            <a:ext cx="935631" cy="7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67C7-8054-4585-89A2-E63A8BCAAA42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941A-7F63-407E-B86A-D24BC8C3FD5C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05548-EFEB-4A73-94B8-1798081D363B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6A74-3BAE-45BF-A31D-1EDD628A330B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54B18-3D4B-4C6A-BB87-EFF44B56A76E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0D81-CBAE-4839-86B6-10C3A0A2B3B9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B8D9E-1A61-479F-9BEA-36E0B5C8CF81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139-2BBE-4301-A73C-DE613A627DAC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D340-05FD-4C11-BDA7-A5BDA70E639D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jpe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8.jpeg"/><Relationship Id="rId5" Type="http://schemas.openxmlformats.org/officeDocument/2006/relationships/image" Target="../media/image24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jpeg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4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image" Target="../media/image3.pn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18.jpe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zhuoc\Dropbox\Workspace\gabriel\img\feather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65860"/>
            <a:ext cx="8553415" cy="644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40" y="764704"/>
            <a:ext cx="8388424" cy="1470025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Gabriel</a:t>
            </a:r>
            <a:r>
              <a:rPr lang="en-US" dirty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Towards </a:t>
            </a:r>
            <a:br>
              <a:rPr lang="en-US" sz="4000" dirty="0" smtClean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Wearable </a:t>
            </a:r>
            <a:r>
              <a:rPr lang="en-US" sz="4000" dirty="0">
                <a:solidFill>
                  <a:srgbClr val="0033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Cognitive Assistance</a:t>
            </a:r>
            <a:endParaRPr lang="en-US" sz="4000" dirty="0">
              <a:solidFill>
                <a:srgbClr val="00337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4926477"/>
            <a:ext cx="7740352" cy="1752600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en-US" altLang="ko-KR" sz="3100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Kiryong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 Ha, </a:t>
            </a:r>
            <a:r>
              <a:rPr lang="en-US" altLang="ko-KR" sz="3100" b="1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Zhuo</a:t>
            </a:r>
            <a:r>
              <a:rPr lang="en-US" altLang="ko-KR" sz="3100" b="1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 Chen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, </a:t>
            </a:r>
            <a:r>
              <a:rPr lang="en-US" altLang="ko-KR" sz="3100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Wenlu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 Hu, </a:t>
            </a:r>
            <a:r>
              <a:rPr lang="en-US" altLang="ko-KR" sz="3100" dirty="0" smtClean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Wolfgang 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Richter,</a:t>
            </a:r>
          </a:p>
          <a:p>
            <a:pPr algn="r">
              <a:lnSpc>
                <a:spcPct val="120000"/>
              </a:lnSpc>
            </a:pPr>
            <a:r>
              <a:rPr lang="en-US" altLang="ko-KR" sz="3100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Padmanabhan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 Pillai, and </a:t>
            </a:r>
            <a:r>
              <a:rPr lang="en-US" altLang="ko-KR" sz="3100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Mahadev</a:t>
            </a:r>
            <a:r>
              <a:rPr lang="en-US" altLang="ko-KR" sz="3100" dirty="0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 </a:t>
            </a:r>
            <a:r>
              <a:rPr lang="en-US" altLang="ko-KR" sz="3100" dirty="0" err="1">
                <a:solidFill>
                  <a:srgbClr val="8C8984"/>
                </a:solidFill>
                <a:latin typeface="Arial" panose="020B0604020202020204" pitchFamily="34" charset="0"/>
                <a:ea typeface="휴먼모음T" pitchFamily="18" charset="-127"/>
                <a:cs typeface="Arial" panose="020B0604020202020204" pitchFamily="34" charset="0"/>
              </a:rPr>
              <a:t>Satyanarayanan</a:t>
            </a:r>
            <a:endParaRPr lang="en-US" altLang="ko-KR" sz="3100" dirty="0">
              <a:solidFill>
                <a:srgbClr val="8C8984"/>
              </a:solidFill>
              <a:latin typeface="Arial" panose="020B0604020202020204" pitchFamily="34" charset="0"/>
              <a:ea typeface="휴먼모음T" pitchFamily="18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29" name="Picture 5" descr="C:\Users\zhuoc\Dropbox\Workspace\CMU-style\carnegie_mellon_university_horizontal\Carnegie_Mellon_University_horizontal\png_files\CMU_logo_horiz_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36903"/>
            <a:ext cx="4320480" cy="3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ightsideofnews.com/wp-content/uploads/2014/04/Intel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39" y="5973150"/>
            <a:ext cx="1084297" cy="71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C2</a:t>
            </a:r>
            <a:r>
              <a:rPr lang="en-US" altLang="ko-KR" sz="3600" dirty="0"/>
              <a:t>. Graceful Degradation of Services</a:t>
            </a:r>
            <a:endParaRPr 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F6BFD1E1-2A5F-4DDB-9C93-C188A6B08072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195736" y="105273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offloading impossible?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4" descr="GG-08-Color-Tanger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29587" r="24344" b="45854"/>
          <a:stretch>
            <a:fillRect/>
          </a:stretch>
        </p:blipFill>
        <p:spPr bwMode="auto">
          <a:xfrm>
            <a:off x="251520" y="3602690"/>
            <a:ext cx="1519883" cy="3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6447920" y="2750124"/>
            <a:ext cx="2486919" cy="1832139"/>
            <a:chOff x="930" y="129"/>
            <a:chExt cx="1771" cy="1314"/>
          </a:xfrm>
        </p:grpSpPr>
        <p:pic>
          <p:nvPicPr>
            <p:cNvPr id="12" name="Picture 57" descr="clou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2600" r="2800" b="3343"/>
            <a:stretch>
              <a:fillRect/>
            </a:stretch>
          </p:blipFill>
          <p:spPr bwMode="auto">
            <a:xfrm>
              <a:off x="930" y="129"/>
              <a:ext cx="1771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59"/>
            <p:cNvSpPr txBox="1">
              <a:spLocks noChangeArrowheads="1"/>
            </p:cNvSpPr>
            <p:nvPr/>
          </p:nvSpPr>
          <p:spPr bwMode="auto">
            <a:xfrm>
              <a:off x="1274" y="402"/>
              <a:ext cx="1350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Distant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Resources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in Cloud</a:t>
              </a:r>
            </a:p>
          </p:txBody>
        </p: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4226831" y="4372864"/>
            <a:ext cx="956263" cy="831056"/>
            <a:chOff x="2743" y="3193"/>
            <a:chExt cx="1010" cy="984"/>
          </a:xfrm>
        </p:grpSpPr>
        <p:pic>
          <p:nvPicPr>
            <p:cNvPr id="15" name="Picture 56" descr="rugged-portable-computer-workstation-9047-445749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5891" r="4582" b="6546"/>
            <a:stretch>
              <a:fillRect/>
            </a:stretch>
          </p:blipFill>
          <p:spPr bwMode="auto">
            <a:xfrm>
              <a:off x="2809" y="3193"/>
              <a:ext cx="94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62"/>
            <p:cNvSpPr>
              <a:spLocks noChangeArrowheads="1"/>
            </p:cNvSpPr>
            <p:nvPr/>
          </p:nvSpPr>
          <p:spPr bwMode="auto">
            <a:xfrm>
              <a:off x="2743" y="4055"/>
              <a:ext cx="315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endParaRPr lang="ko-KR" altLang="en-US">
                <a:ea typeface="Gulim" pitchFamily="34" charset="-127"/>
              </a:endParaRPr>
            </a:p>
          </p:txBody>
        </p:sp>
      </p:grpSp>
      <p:sp>
        <p:nvSpPr>
          <p:cNvPr id="17" name="Line 58"/>
          <p:cNvSpPr>
            <a:spLocks noChangeShapeType="1"/>
          </p:cNvSpPr>
          <p:nvPr/>
        </p:nvSpPr>
        <p:spPr bwMode="auto">
          <a:xfrm flipV="1">
            <a:off x="4427984" y="3684865"/>
            <a:ext cx="19460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4"/>
          <p:cNvSpPr>
            <a:spLocks noChangeShapeType="1"/>
          </p:cNvSpPr>
          <p:nvPr/>
        </p:nvSpPr>
        <p:spPr bwMode="auto">
          <a:xfrm flipH="1">
            <a:off x="1931180" y="3712708"/>
            <a:ext cx="1556988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2339752" y="3316896"/>
            <a:ext cx="747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Wi-Fi</a:t>
            </a:r>
          </a:p>
        </p:txBody>
      </p:sp>
      <p:sp>
        <p:nvSpPr>
          <p:cNvPr id="22" name="Text Box 69"/>
          <p:cNvSpPr txBox="1">
            <a:spLocks noChangeArrowheads="1"/>
          </p:cNvSpPr>
          <p:nvPr/>
        </p:nvSpPr>
        <p:spPr bwMode="auto">
          <a:xfrm>
            <a:off x="5077349" y="3254180"/>
            <a:ext cx="718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WAN</a:t>
            </a:r>
          </a:p>
        </p:txBody>
      </p:sp>
      <p:pic>
        <p:nvPicPr>
          <p:cNvPr id="23" name="Picture 2" descr="C:\Users\zhuoc\Dropbox\Workspace\gabriel\img\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3462"/>
            <a:ext cx="670467" cy="7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58"/>
          <p:cNvSpPr>
            <a:spLocks noChangeShapeType="1"/>
          </p:cNvSpPr>
          <p:nvPr/>
        </p:nvSpPr>
        <p:spPr bwMode="auto">
          <a:xfrm>
            <a:off x="4226832" y="3932918"/>
            <a:ext cx="298240" cy="4399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69"/>
          <p:cNvSpPr txBox="1">
            <a:spLocks noChangeArrowheads="1"/>
          </p:cNvSpPr>
          <p:nvPr/>
        </p:nvSpPr>
        <p:spPr bwMode="auto">
          <a:xfrm>
            <a:off x="3751265" y="4098531"/>
            <a:ext cx="580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sz="2200" dirty="0" smtClean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LAN</a:t>
            </a:r>
            <a:endParaRPr lang="en-US" altLang="ko-KR" sz="2200" dirty="0">
              <a:solidFill>
                <a:schemeClr val="tx1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2699792" y="1700808"/>
            <a:ext cx="3672408" cy="1199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Situation 1</a:t>
            </a:r>
            <a:r>
              <a:rPr lang="en-US" sz="2600" dirty="0"/>
              <a:t>: No </a:t>
            </a:r>
            <a:r>
              <a:rPr lang="en-US" sz="2600" dirty="0" smtClean="0"/>
              <a:t>cloudlet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Situation 2: No network</a:t>
            </a:r>
            <a:endParaRPr lang="en-US" sz="2600" dirty="0"/>
          </a:p>
        </p:txBody>
      </p:sp>
      <p:sp>
        <p:nvSpPr>
          <p:cNvPr id="33" name="Text Box 67"/>
          <p:cNvSpPr txBox="1">
            <a:spLocks noChangeArrowheads="1"/>
          </p:cNvSpPr>
          <p:nvPr/>
        </p:nvSpPr>
        <p:spPr bwMode="auto">
          <a:xfrm>
            <a:off x="4317163" y="4267808"/>
            <a:ext cx="838086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880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?</a:t>
            </a:r>
            <a:endParaRPr lang="en-US" altLang="ko-KR" sz="8800" dirty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2374280" y="3000525"/>
            <a:ext cx="838086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880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?</a:t>
            </a:r>
            <a:endParaRPr lang="en-US" altLang="ko-KR" sz="8800" dirty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447920" y="2708920"/>
            <a:ext cx="2653962" cy="200025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矩形 35"/>
          <p:cNvSpPr/>
          <p:nvPr/>
        </p:nvSpPr>
        <p:spPr>
          <a:xfrm>
            <a:off x="4426857" y="3252718"/>
            <a:ext cx="2057610" cy="53632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3704192" y="5157192"/>
            <a:ext cx="2451984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Nearby Cloudlet</a:t>
            </a:r>
            <a:endParaRPr lang="en-US" altLang="ko-KR" dirty="0">
              <a:solidFill>
                <a:schemeClr val="tx2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38" name="内容占位符 2"/>
          <p:cNvSpPr txBox="1">
            <a:spLocks/>
          </p:cNvSpPr>
          <p:nvPr/>
        </p:nvSpPr>
        <p:spPr>
          <a:xfrm>
            <a:off x="827584" y="5733256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>
                <a:solidFill>
                  <a:srgbClr val="AF1E2D"/>
                </a:solidFill>
                <a:cs typeface="Arial" charset="0"/>
              </a:rPr>
              <a:t>Goal: still work during failures – with performance drop</a:t>
            </a:r>
            <a:endParaRPr lang="en-US" altLang="ko-KR" sz="2400" dirty="0">
              <a:solidFill>
                <a:srgbClr val="AF1E2D"/>
              </a:solidFill>
              <a:cs typeface="Arial" charset="0"/>
            </a:endParaRPr>
          </a:p>
        </p:txBody>
      </p:sp>
      <p:sp>
        <p:nvSpPr>
          <p:cNvPr id="39" name="Text Box 66"/>
          <p:cNvSpPr txBox="1">
            <a:spLocks noChangeArrowheads="1"/>
          </p:cNvSpPr>
          <p:nvPr/>
        </p:nvSpPr>
        <p:spPr bwMode="auto">
          <a:xfrm>
            <a:off x="251520" y="3326795"/>
            <a:ext cx="1594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Glass </a:t>
            </a:r>
            <a:r>
              <a:rPr lang="en-US" altLang="ko-KR" sz="2000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143683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3" grpId="0"/>
      <p:bldP spid="34" grpId="0" uiExpand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S</a:t>
            </a:r>
            <a:r>
              <a:rPr lang="en-US" altLang="ko-KR" sz="3600" dirty="0" smtClean="0"/>
              <a:t>2</a:t>
            </a:r>
            <a:r>
              <a:rPr lang="en-US" altLang="ko-KR" sz="3600" dirty="0"/>
              <a:t>. Graceful Degradation of Services</a:t>
            </a:r>
            <a:endParaRPr 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C308C1D-5474-4F28-ACF5-5EA7E0A7BAC6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55776" y="10527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fallback resources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1931180" y="1700808"/>
            <a:ext cx="6097203" cy="11992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No cloudlet </a:t>
            </a:r>
            <a:r>
              <a:rPr lang="en-US" sz="2800" dirty="0" smtClean="0">
                <a:solidFill>
                  <a:srgbClr val="AF1E2D"/>
                </a:solidFill>
              </a:rPr>
              <a:t>– offload to cloud</a:t>
            </a:r>
            <a:endParaRPr lang="en-US" sz="2800" dirty="0">
              <a:solidFill>
                <a:srgbClr val="AF1E2D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No network </a:t>
            </a:r>
            <a:r>
              <a:rPr lang="en-US" sz="2800" dirty="0" smtClean="0">
                <a:solidFill>
                  <a:srgbClr val="AF1E2D"/>
                </a:solidFill>
              </a:rPr>
              <a:t>– offload to carry-on device</a:t>
            </a:r>
            <a:endParaRPr lang="en-US" sz="2800" dirty="0">
              <a:solidFill>
                <a:srgbClr val="AF1E2D"/>
              </a:solidFill>
            </a:endParaRPr>
          </a:p>
        </p:txBody>
      </p:sp>
      <p:sp>
        <p:nvSpPr>
          <p:cNvPr id="26" name="内容占位符 2"/>
          <p:cNvSpPr txBox="1">
            <a:spLocks/>
          </p:cNvSpPr>
          <p:nvPr/>
        </p:nvSpPr>
        <p:spPr>
          <a:xfrm>
            <a:off x="827584" y="5733256"/>
            <a:ext cx="7627326" cy="602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 smtClean="0">
                <a:solidFill>
                  <a:srgbClr val="AF1E2D"/>
                </a:solidFill>
                <a:cs typeface="Arial" charset="0"/>
              </a:rPr>
              <a:t>Application-specific fidelity  vs. Crispness &amp; battery life</a:t>
            </a:r>
            <a:endParaRPr lang="en-US" altLang="ko-KR" sz="2400" dirty="0">
              <a:solidFill>
                <a:srgbClr val="AF1E2D"/>
              </a:solidFill>
              <a:cs typeface="Arial" charset="0"/>
            </a:endParaRPr>
          </a:p>
        </p:txBody>
      </p:sp>
      <p:pic>
        <p:nvPicPr>
          <p:cNvPr id="27" name="Picture 54" descr="GG-08-Color-Tanger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29587" r="24344" b="45854"/>
          <a:stretch>
            <a:fillRect/>
          </a:stretch>
        </p:blipFill>
        <p:spPr bwMode="auto">
          <a:xfrm>
            <a:off x="251520" y="3602690"/>
            <a:ext cx="1519883" cy="3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6447920" y="2750124"/>
            <a:ext cx="2486919" cy="1832139"/>
            <a:chOff x="930" y="129"/>
            <a:chExt cx="1771" cy="1314"/>
          </a:xfrm>
        </p:grpSpPr>
        <p:pic>
          <p:nvPicPr>
            <p:cNvPr id="29" name="Picture 57" descr="clou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2600" r="2800" b="3343"/>
            <a:stretch>
              <a:fillRect/>
            </a:stretch>
          </p:blipFill>
          <p:spPr bwMode="auto">
            <a:xfrm>
              <a:off x="930" y="129"/>
              <a:ext cx="1771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1274" y="402"/>
              <a:ext cx="1350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Distant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Resources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in Cloud</a:t>
              </a:r>
            </a:p>
          </p:txBody>
        </p:sp>
      </p:grpSp>
      <p:grpSp>
        <p:nvGrpSpPr>
          <p:cNvPr id="32" name="Group 63"/>
          <p:cNvGrpSpPr>
            <a:grpSpLocks/>
          </p:cNvGrpSpPr>
          <p:nvPr/>
        </p:nvGrpSpPr>
        <p:grpSpPr bwMode="auto">
          <a:xfrm>
            <a:off x="4226831" y="4372864"/>
            <a:ext cx="956263" cy="831056"/>
            <a:chOff x="2743" y="3193"/>
            <a:chExt cx="1010" cy="984"/>
          </a:xfrm>
        </p:grpSpPr>
        <p:pic>
          <p:nvPicPr>
            <p:cNvPr id="35" name="Picture 56" descr="rugged-portable-computer-workstation-9047-445749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5891" r="4582" b="6546"/>
            <a:stretch>
              <a:fillRect/>
            </a:stretch>
          </p:blipFill>
          <p:spPr bwMode="auto">
            <a:xfrm>
              <a:off x="2809" y="3193"/>
              <a:ext cx="94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743" y="4055"/>
              <a:ext cx="315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endParaRPr lang="ko-KR" altLang="en-US">
                <a:ea typeface="Gulim" pitchFamily="34" charset="-127"/>
              </a:endParaRPr>
            </a:p>
          </p:txBody>
        </p:sp>
      </p:grp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4427984" y="3684865"/>
            <a:ext cx="19460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H="1">
            <a:off x="1931180" y="3712708"/>
            <a:ext cx="1556988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66"/>
          <p:cNvSpPr txBox="1">
            <a:spLocks noChangeArrowheads="1"/>
          </p:cNvSpPr>
          <p:nvPr/>
        </p:nvSpPr>
        <p:spPr bwMode="auto">
          <a:xfrm>
            <a:off x="251520" y="3326795"/>
            <a:ext cx="1594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Glass </a:t>
            </a:r>
            <a:r>
              <a:rPr lang="en-US" altLang="ko-KR" sz="2000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Device</a:t>
            </a:r>
          </a:p>
        </p:txBody>
      </p:sp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704192" y="5157192"/>
            <a:ext cx="2451984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Nearby Cloudlet</a:t>
            </a:r>
            <a:endParaRPr lang="en-US" altLang="ko-KR" dirty="0">
              <a:solidFill>
                <a:schemeClr val="tx2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1" name="Text Box 68"/>
          <p:cNvSpPr txBox="1">
            <a:spLocks noChangeArrowheads="1"/>
          </p:cNvSpPr>
          <p:nvPr/>
        </p:nvSpPr>
        <p:spPr bwMode="auto">
          <a:xfrm>
            <a:off x="2339752" y="3316896"/>
            <a:ext cx="747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Wi-Fi</a:t>
            </a:r>
          </a:p>
        </p:txBody>
      </p:sp>
      <p:sp>
        <p:nvSpPr>
          <p:cNvPr id="42" name="Text Box 69"/>
          <p:cNvSpPr txBox="1">
            <a:spLocks noChangeArrowheads="1"/>
          </p:cNvSpPr>
          <p:nvPr/>
        </p:nvSpPr>
        <p:spPr bwMode="auto">
          <a:xfrm>
            <a:off x="5077349" y="3254180"/>
            <a:ext cx="718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WAN</a:t>
            </a:r>
          </a:p>
        </p:txBody>
      </p:sp>
      <p:pic>
        <p:nvPicPr>
          <p:cNvPr id="43" name="Picture 2" descr="C:\Users\zhuoc\Dropbox\Workspace\gabriel\img\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3462"/>
            <a:ext cx="670467" cy="7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ine 58"/>
          <p:cNvSpPr>
            <a:spLocks noChangeShapeType="1"/>
          </p:cNvSpPr>
          <p:nvPr/>
        </p:nvSpPr>
        <p:spPr bwMode="auto">
          <a:xfrm>
            <a:off x="4226832" y="3932918"/>
            <a:ext cx="298240" cy="4399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69"/>
          <p:cNvSpPr txBox="1">
            <a:spLocks noChangeArrowheads="1"/>
          </p:cNvSpPr>
          <p:nvPr/>
        </p:nvSpPr>
        <p:spPr bwMode="auto">
          <a:xfrm>
            <a:off x="3751265" y="4098531"/>
            <a:ext cx="580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sz="2200" dirty="0" smtClean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LAN</a:t>
            </a:r>
            <a:endParaRPr lang="en-US" altLang="ko-KR" sz="2200" dirty="0">
              <a:solidFill>
                <a:schemeClr val="tx1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6" name="Text Box 67"/>
          <p:cNvSpPr txBox="1">
            <a:spLocks noChangeArrowheads="1"/>
          </p:cNvSpPr>
          <p:nvPr/>
        </p:nvSpPr>
        <p:spPr bwMode="auto">
          <a:xfrm>
            <a:off x="4317163" y="4267808"/>
            <a:ext cx="838086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880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?</a:t>
            </a:r>
            <a:endParaRPr lang="en-US" altLang="ko-KR" sz="8800" dirty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2374280" y="3000525"/>
            <a:ext cx="838086" cy="108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8800" dirty="0" smtClean="0">
                <a:solidFill>
                  <a:srgbClr val="FF00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?</a:t>
            </a:r>
            <a:endParaRPr lang="en-US" altLang="ko-KR" sz="8800" dirty="0">
              <a:solidFill>
                <a:srgbClr val="FF0000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447920" y="2708920"/>
            <a:ext cx="2653962" cy="200025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矩形 48"/>
          <p:cNvSpPr/>
          <p:nvPr/>
        </p:nvSpPr>
        <p:spPr>
          <a:xfrm>
            <a:off x="4426857" y="3252718"/>
            <a:ext cx="2057610" cy="53632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矩形 49"/>
          <p:cNvSpPr/>
          <p:nvPr/>
        </p:nvSpPr>
        <p:spPr>
          <a:xfrm>
            <a:off x="3707903" y="1727200"/>
            <a:ext cx="2776563" cy="43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矩形 50"/>
          <p:cNvSpPr/>
          <p:nvPr/>
        </p:nvSpPr>
        <p:spPr>
          <a:xfrm>
            <a:off x="3689067" y="2198990"/>
            <a:ext cx="4189779" cy="437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72" descr="laptop-clos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" t="12271" b="9384"/>
          <a:stretch>
            <a:fillRect/>
          </a:stretch>
        </p:blipFill>
        <p:spPr bwMode="auto">
          <a:xfrm>
            <a:off x="539552" y="4509120"/>
            <a:ext cx="1723675" cy="58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Line 64"/>
          <p:cNvSpPr>
            <a:spLocks noChangeShapeType="1"/>
          </p:cNvSpPr>
          <p:nvPr/>
        </p:nvSpPr>
        <p:spPr bwMode="auto">
          <a:xfrm>
            <a:off x="1080526" y="3929948"/>
            <a:ext cx="124160" cy="613023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334651" y="4077072"/>
            <a:ext cx="19330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sz="2000" dirty="0">
                <a:solidFill>
                  <a:srgbClr val="CC3300"/>
                </a:solidFill>
                <a:latin typeface="Arial Narrow" pitchFamily="34" charset="0"/>
                <a:ea typeface="Gulim" pitchFamily="34" charset="-127"/>
                <a:cs typeface="Arial" pitchFamily="34" charset="0"/>
              </a:rPr>
              <a:t> Wi-Fi  or Bluetooth</a:t>
            </a:r>
          </a:p>
        </p:txBody>
      </p:sp>
      <p:sp>
        <p:nvSpPr>
          <p:cNvPr id="56" name="Text Box 75"/>
          <p:cNvSpPr txBox="1">
            <a:spLocks noChangeArrowheads="1"/>
          </p:cNvSpPr>
          <p:nvPr/>
        </p:nvSpPr>
        <p:spPr bwMode="auto">
          <a:xfrm>
            <a:off x="251521" y="5157192"/>
            <a:ext cx="2835743" cy="27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 smtClean="0">
                <a:solidFill>
                  <a:schemeClr val="tx2"/>
                </a:solidFill>
                <a:latin typeface="Arial Narrow" pitchFamily="34" charset="0"/>
                <a:ea typeface="Gulim" pitchFamily="34" charset="-127"/>
                <a:cs typeface="Arial" pitchFamily="34" charset="0"/>
              </a:rPr>
              <a:t>On-body Offload </a:t>
            </a:r>
            <a:r>
              <a:rPr lang="en-US" altLang="ko-KR" sz="2200" dirty="0">
                <a:solidFill>
                  <a:schemeClr val="tx2"/>
                </a:solidFill>
                <a:latin typeface="Arial Narrow" pitchFamily="34" charset="0"/>
                <a:ea typeface="Gulim" pitchFamily="34" charset="-127"/>
                <a:cs typeface="Arial" pitchFamily="34" charset="0"/>
              </a:rPr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195061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4" grpId="0" animBg="1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ko-KR" sz="4000" dirty="0" smtClean="0"/>
              <a:t>C3. </a:t>
            </a:r>
            <a:r>
              <a:rPr lang="en-US" sz="4000" dirty="0"/>
              <a:t>Coarse-grain Parallelism</a:t>
            </a:r>
            <a:endParaRPr lang="en-US" altLang="ko-KR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3453625"/>
            <a:ext cx="7787208" cy="2783687"/>
          </a:xfrm>
        </p:spPr>
        <p:txBody>
          <a:bodyPr>
            <a:normAutofit/>
          </a:bodyPr>
          <a:lstStyle/>
          <a:p>
            <a:pPr lvl="1"/>
            <a:endParaRPr lang="en-US" altLang="ko-KR" sz="2400" dirty="0" smtClean="0"/>
          </a:p>
          <a:p>
            <a:r>
              <a:rPr lang="en-US" altLang="ko-KR" sz="2200" dirty="0" smtClean="0"/>
              <a:t>Programming </a:t>
            </a:r>
            <a:r>
              <a:rPr lang="en-US" altLang="ko-KR" sz="2200" dirty="0"/>
              <a:t>languages are different</a:t>
            </a:r>
          </a:p>
          <a:p>
            <a:pPr lvl="1"/>
            <a:endParaRPr lang="en-US" altLang="ko-KR" sz="2200" dirty="0" smtClean="0"/>
          </a:p>
          <a:p>
            <a:endParaRPr lang="en-US" altLang="ko-KR" sz="2200" dirty="0" smtClean="0"/>
          </a:p>
          <a:p>
            <a:r>
              <a:rPr lang="en-US" altLang="ko-KR" sz="2200" dirty="0" smtClean="0"/>
              <a:t>Runtime </a:t>
            </a:r>
            <a:r>
              <a:rPr lang="en-US" altLang="ko-KR" sz="2200" dirty="0"/>
              <a:t>systems are </a:t>
            </a:r>
            <a:r>
              <a:rPr lang="en-US" altLang="ko-KR" sz="2200" dirty="0" smtClean="0"/>
              <a:t>different (</a:t>
            </a:r>
            <a:r>
              <a:rPr lang="en-US" altLang="ko-KR" sz="2200" dirty="0" smtClean="0">
                <a:ea typeface="Gulim" pitchFamily="34" charset="-127"/>
              </a:rPr>
              <a:t>different </a:t>
            </a:r>
            <a:r>
              <a:rPr lang="en-US" altLang="ko-KR" sz="2200" dirty="0" err="1">
                <a:ea typeface="Gulim" pitchFamily="34" charset="-127"/>
              </a:rPr>
              <a:t>OSes</a:t>
            </a:r>
            <a:r>
              <a:rPr lang="en-US" altLang="ko-KR" sz="2200" dirty="0">
                <a:ea typeface="Gulim" pitchFamily="34" charset="-127"/>
              </a:rPr>
              <a:t>, </a:t>
            </a:r>
            <a:r>
              <a:rPr lang="en-US" altLang="ko-KR" sz="2200" dirty="0" smtClean="0">
                <a:ea typeface="Gulim" pitchFamily="34" charset="-127"/>
              </a:rPr>
              <a:t>closed-source, etc.)</a:t>
            </a:r>
            <a:endParaRPr lang="en-US" altLang="ko-KR" sz="2200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72C4372-8565-4110-9CBF-9D3B04685E52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7" name="Picture 2" descr="C:\Users\zhuoc\Dropbox\Workspace\gabriel\resource\wind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657074"/>
            <a:ext cx="822570" cy="5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zhuoc\Dropbox\Workspace\gabriel\resource\lin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61" y="5657074"/>
            <a:ext cx="941875" cy="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zhuoc\Dropbox\Workspace\gabriel\resource\mac_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79" y="5550784"/>
            <a:ext cx="789112" cy="6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zhuoc\Dropbox\Workspace\gabriel\resource\language_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30" y="4354002"/>
            <a:ext cx="832197" cy="81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zhuoc\Dropbox\Workspace\gabriel\resource\language_matl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74" y="4410754"/>
            <a:ext cx="1589896" cy="6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zhuoc\Dropbox\Workspace\gabriel\resource\language_pyth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02" y="4402364"/>
            <a:ext cx="1876750" cy="63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zhuoc\Dropbox\Workspace\gabriel\resource\jav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5" y="4324049"/>
            <a:ext cx="1189361" cy="73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7784" y="10527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reinvent the wheel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zhuoc\Dropbox\Workspace\gabriel\img\toolbo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713614"/>
            <a:ext cx="2664295" cy="17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标注 16"/>
          <p:cNvSpPr/>
          <p:nvPr/>
        </p:nvSpPr>
        <p:spPr>
          <a:xfrm>
            <a:off x="2465710" y="1719972"/>
            <a:ext cx="2106290" cy="1493004"/>
          </a:xfrm>
          <a:prstGeom prst="wedgeRectCallout">
            <a:avLst>
              <a:gd name="adj1" fmla="val 83584"/>
              <a:gd name="adj2" fmla="val -622"/>
            </a:avLst>
          </a:prstGeom>
          <a:noFill/>
          <a:ln>
            <a:solidFill>
              <a:srgbClr val="EAA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内容占位符 2"/>
          <p:cNvSpPr txBox="1">
            <a:spLocks/>
          </p:cNvSpPr>
          <p:nvPr/>
        </p:nvSpPr>
        <p:spPr>
          <a:xfrm>
            <a:off x="499659" y="3429000"/>
            <a:ext cx="770485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600" dirty="0" smtClean="0">
                <a:solidFill>
                  <a:srgbClr val="AF1E2D"/>
                </a:solidFill>
                <a:cs typeface="Arial" charset="0"/>
              </a:rPr>
              <a:t>Goal: reuse existing work, but…</a:t>
            </a:r>
            <a:endParaRPr lang="en-US" altLang="ko-KR" sz="2600" dirty="0">
              <a:solidFill>
                <a:srgbClr val="AF1E2D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186863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</a:p>
          <a:p>
            <a:r>
              <a:rPr lang="en-US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detection</a:t>
            </a:r>
          </a:p>
          <a:p>
            <a:r>
              <a:rPr lang="en-US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inference</a:t>
            </a:r>
          </a:p>
          <a:p>
            <a:r>
              <a:rPr lang="en-US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OCR        ……</a:t>
            </a:r>
            <a:endParaRPr lang="en-US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S3</a:t>
            </a:r>
            <a:r>
              <a:rPr lang="en-US" altLang="ko-KR" sz="4000" dirty="0"/>
              <a:t>. </a:t>
            </a:r>
            <a:r>
              <a:rPr lang="en-US" sz="4000" dirty="0"/>
              <a:t>Coarse-grain Parallelism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D26761FA-BD0B-4E3A-8F52-799AC6A9073F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3" name="TextBox 82"/>
          <p:cNvSpPr txBox="1"/>
          <p:nvPr/>
        </p:nvSpPr>
        <p:spPr>
          <a:xfrm>
            <a:off x="1505178" y="1052736"/>
            <a:ext cx="616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and </a:t>
            </a:r>
            <a:r>
              <a:rPr lang="en-US" altLang="ko-KR" sz="2800" dirty="0" err="1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PubSub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직사각형 19"/>
          <p:cNvSpPr>
            <a:spLocks noChangeArrowheads="1"/>
          </p:cNvSpPr>
          <p:nvPr/>
        </p:nvSpPr>
        <p:spPr bwMode="auto">
          <a:xfrm>
            <a:off x="2627784" y="2204864"/>
            <a:ext cx="3816424" cy="2808312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4268679" y="2792360"/>
            <a:ext cx="1671473" cy="924672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Core Algorithm Logic</a:t>
            </a:r>
          </a:p>
        </p:txBody>
      </p:sp>
      <p:sp>
        <p:nvSpPr>
          <p:cNvPr id="99" name="Text Box 39"/>
          <p:cNvSpPr txBox="1">
            <a:spLocks noChangeArrowheads="1"/>
          </p:cNvSpPr>
          <p:nvPr/>
        </p:nvSpPr>
        <p:spPr bwMode="auto">
          <a:xfrm>
            <a:off x="2771800" y="2204864"/>
            <a:ext cx="188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Machine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721175" y="3993632"/>
            <a:ext cx="1346769" cy="947536"/>
            <a:chOff x="3457459" y="3921624"/>
            <a:chExt cx="1346769" cy="947536"/>
          </a:xfrm>
        </p:grpSpPr>
        <p:pic>
          <p:nvPicPr>
            <p:cNvPr id="111" name="Picture 4" descr="http://aux.iconpedia.net/uploads/191390627715603468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459" y="3921624"/>
              <a:ext cx="1346769" cy="947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664457" y="4221088"/>
              <a:ext cx="1015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zhuoc\Dropbox\Workspace\gabriel\img\lib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75" y="3923642"/>
            <a:ext cx="767609" cy="94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Rectangle 6"/>
          <p:cNvSpPr/>
          <p:nvPr/>
        </p:nvSpPr>
        <p:spPr>
          <a:xfrm>
            <a:off x="3216246" y="2792360"/>
            <a:ext cx="1052433" cy="924672"/>
          </a:xfrm>
          <a:prstGeom prst="rect">
            <a:avLst/>
          </a:prstGeom>
          <a:solidFill>
            <a:srgbClr val="00865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Proxy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11960" y="3906675"/>
            <a:ext cx="1080120" cy="1106501"/>
            <a:chOff x="4211960" y="3906675"/>
            <a:chExt cx="1080120" cy="1106501"/>
          </a:xfrm>
        </p:grpSpPr>
        <p:pic>
          <p:nvPicPr>
            <p:cNvPr id="1026" name="Picture 2" descr="C:\Users\zhuoc\Dropbox\Workspace\gabriel\img\configure_fi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906675"/>
              <a:ext cx="924672" cy="852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359453" y="4674622"/>
              <a:ext cx="932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Config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09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105"/>
          <p:cNvGrpSpPr/>
          <p:nvPr/>
        </p:nvGrpSpPr>
        <p:grpSpPr>
          <a:xfrm>
            <a:off x="179512" y="2892028"/>
            <a:ext cx="1869147" cy="1195006"/>
            <a:chOff x="179512" y="2892028"/>
            <a:chExt cx="1869147" cy="1195006"/>
          </a:xfrm>
        </p:grpSpPr>
        <p:pic>
          <p:nvPicPr>
            <p:cNvPr id="15" name="Picture 2" descr="http://cdn3.mos.techradar.futurecdn.net/art/other/Google/Project%20Glass/glass_photos4-578-80.jpg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179512" y="3036044"/>
              <a:ext cx="1869147" cy="10509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103" name="TextBox 26"/>
            <p:cNvSpPr txBox="1">
              <a:spLocks noChangeArrowheads="1"/>
            </p:cNvSpPr>
            <p:nvPr/>
          </p:nvSpPr>
          <p:spPr bwMode="auto">
            <a:xfrm>
              <a:off x="323528" y="2892028"/>
              <a:ext cx="140214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ko-KR" sz="1800" b="0" dirty="0">
                  <a:solidFill>
                    <a:srgbClr val="CC3300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Glass Device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S3</a:t>
            </a:r>
            <a:r>
              <a:rPr lang="en-US" altLang="ko-KR" sz="4000" dirty="0"/>
              <a:t>. </a:t>
            </a:r>
            <a:r>
              <a:rPr lang="en-US" sz="4000" dirty="0"/>
              <a:t>Coarse-grain Parallelism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DC08CC3-2079-4835-B04B-3E7FCD7907DA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6845379" y="2154922"/>
            <a:ext cx="1903085" cy="553998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Cognitive Engine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</a:p>
        </p:txBody>
      </p:sp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6883455" y="1858191"/>
            <a:ext cx="1320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VMs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5652120" y="2106608"/>
            <a:ext cx="1170845" cy="3852915"/>
            <a:chOff x="5652120" y="2106608"/>
            <a:chExt cx="1170845" cy="3852915"/>
          </a:xfrm>
        </p:grpSpPr>
        <p:sp>
          <p:nvSpPr>
            <p:cNvPr id="9" name="Line 35"/>
            <p:cNvSpPr>
              <a:spLocks noChangeShapeType="1"/>
            </p:cNvSpPr>
            <p:nvPr/>
          </p:nvSpPr>
          <p:spPr bwMode="auto">
            <a:xfrm>
              <a:off x="6444208" y="2348880"/>
              <a:ext cx="378757" cy="0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5652120" y="3501008"/>
              <a:ext cx="623834" cy="0"/>
            </a:xfrm>
            <a:prstGeom prst="line">
              <a:avLst/>
            </a:prstGeom>
            <a:noFill/>
            <a:ln w="101600">
              <a:solidFill>
                <a:srgbClr val="003399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50"/>
            <p:cNvSpPr>
              <a:spLocks noChangeArrowheads="1"/>
            </p:cNvSpPr>
            <p:nvPr/>
          </p:nvSpPr>
          <p:spPr bwMode="auto">
            <a:xfrm>
              <a:off x="6287492" y="2106608"/>
              <a:ext cx="187150" cy="3852915"/>
            </a:xfrm>
            <a:prstGeom prst="rect">
              <a:avLst/>
            </a:prstGeom>
            <a:solidFill>
              <a:srgbClr val="003399"/>
            </a:solidFill>
            <a:ln w="254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1600" b="0" i="0" u="none" strike="noStrike" kern="0" cap="none" spc="0" normalizeH="0" baseline="0" noProof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835696" y="3180060"/>
            <a:ext cx="1631404" cy="683264"/>
            <a:chOff x="1835696" y="3180060"/>
            <a:chExt cx="1631404" cy="683264"/>
          </a:xfrm>
        </p:grpSpPr>
        <p:sp>
          <p:nvSpPr>
            <p:cNvPr id="20" name="TextBox 51"/>
            <p:cNvSpPr txBox="1">
              <a:spLocks noChangeArrowheads="1"/>
            </p:cNvSpPr>
            <p:nvPr/>
          </p:nvSpPr>
          <p:spPr bwMode="auto">
            <a:xfrm>
              <a:off x="1835696" y="3180060"/>
              <a:ext cx="1391728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Video/</a:t>
              </a:r>
              <a:r>
                <a:rPr lang="en-US" altLang="ko-KR" sz="1600" b="0" dirty="0" err="1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Acc</a:t>
              </a: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</a:t>
              </a:r>
            </a:p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 streams</a:t>
              </a:r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1851199" y="3546933"/>
              <a:ext cx="1615901" cy="14277"/>
            </a:xfrm>
            <a:prstGeom prst="line">
              <a:avLst/>
            </a:prstGeom>
            <a:noFill/>
            <a:ln w="101600">
              <a:solidFill>
                <a:srgbClr val="003399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491880" y="2204864"/>
            <a:ext cx="2155304" cy="2307240"/>
            <a:chOff x="3491880" y="2204864"/>
            <a:chExt cx="2155304" cy="2307240"/>
          </a:xfrm>
        </p:grpSpPr>
        <p:sp>
          <p:nvSpPr>
            <p:cNvPr id="14" name="직사각형 19"/>
            <p:cNvSpPr>
              <a:spLocks noChangeArrowheads="1"/>
            </p:cNvSpPr>
            <p:nvPr/>
          </p:nvSpPr>
          <p:spPr bwMode="auto">
            <a:xfrm>
              <a:off x="3491880" y="2204864"/>
              <a:ext cx="2155304" cy="2307240"/>
            </a:xfrm>
            <a:prstGeom prst="rect">
              <a:avLst/>
            </a:prstGeom>
            <a:solidFill>
              <a:srgbClr val="FFFFFF"/>
            </a:solidFill>
            <a:ln w="508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3534341" y="3092439"/>
              <a:ext cx="855543" cy="836425"/>
            </a:xfrm>
            <a:prstGeom prst="rect">
              <a:avLst/>
            </a:prstGeom>
            <a:solidFill>
              <a:srgbClr val="003399"/>
            </a:solidFill>
            <a:ln w="254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DeviceComm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824337" y="3909744"/>
              <a:ext cx="718465" cy="381643"/>
            </a:xfrm>
            <a:prstGeom prst="rect">
              <a:avLst/>
            </a:prstGeom>
            <a:solidFill>
              <a:srgbClr val="003399"/>
            </a:solidFill>
            <a:ln w="254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 tIns="91440" bIns="91440" anchor="ctr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UPnP</a:t>
              </a: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54318" y="3160816"/>
              <a:ext cx="942066" cy="605301"/>
            </a:xfrm>
            <a:prstGeom prst="rect">
              <a:avLst/>
            </a:prstGeom>
            <a:solidFill>
              <a:srgbClr val="003399"/>
            </a:solidFill>
            <a:ln w="254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PubSub</a:t>
              </a:r>
              <a:endPara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3642491" y="2218232"/>
              <a:ext cx="102592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VM</a:t>
              </a: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374544" y="3452685"/>
              <a:ext cx="280726" cy="0"/>
            </a:xfrm>
            <a:prstGeom prst="line">
              <a:avLst/>
            </a:prstGeom>
            <a:noFill/>
            <a:ln w="101600">
              <a:solidFill>
                <a:srgbClr val="003399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347863" y="1844825"/>
            <a:ext cx="5504037" cy="4320479"/>
            <a:chOff x="3347863" y="1844825"/>
            <a:chExt cx="5504037" cy="4320479"/>
          </a:xfrm>
        </p:grpSpPr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3347863" y="1844825"/>
              <a:ext cx="5504037" cy="4320479"/>
            </a:xfrm>
            <a:prstGeom prst="roundRect">
              <a:avLst>
                <a:gd name="adj" fmla="val 8005"/>
              </a:avLst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42"/>
            <p:cNvSpPr txBox="1">
              <a:spLocks noChangeArrowheads="1"/>
            </p:cNvSpPr>
            <p:nvPr/>
          </p:nvSpPr>
          <p:spPr bwMode="auto">
            <a:xfrm>
              <a:off x="3563555" y="5661248"/>
              <a:ext cx="13208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800" b="0" dirty="0" smtClean="0">
                  <a:solidFill>
                    <a:srgbClr val="000000"/>
                  </a:solidFill>
                  <a:latin typeface="Arial" panose="020B0604020202020204" pitchFamily="34" charset="0"/>
                  <a:ea typeface="굴림" charset="-127"/>
                  <a:cs typeface="Arial" panose="020B0604020202020204" pitchFamily="34" charset="0"/>
                </a:rPr>
                <a:t>Cloudlet</a:t>
              </a: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75793" y="5794284"/>
            <a:ext cx="1536714" cy="246221"/>
            <a:chOff x="475793" y="5794284"/>
            <a:chExt cx="1536714" cy="246221"/>
          </a:xfrm>
        </p:grpSpPr>
        <p:sp>
          <p:nvSpPr>
            <p:cNvPr id="27" name="Rectangle 79"/>
            <p:cNvSpPr>
              <a:spLocks noChangeArrowheads="1"/>
            </p:cNvSpPr>
            <p:nvPr/>
          </p:nvSpPr>
          <p:spPr bwMode="auto">
            <a:xfrm>
              <a:off x="475793" y="5821020"/>
              <a:ext cx="316372" cy="20200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82"/>
            <p:cNvSpPr txBox="1">
              <a:spLocks noChangeArrowheads="1"/>
            </p:cNvSpPr>
            <p:nvPr/>
          </p:nvSpPr>
          <p:spPr bwMode="auto">
            <a:xfrm>
              <a:off x="855139" y="5794284"/>
              <a:ext cx="115736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VM boundary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72823" y="5078361"/>
            <a:ext cx="1485888" cy="246221"/>
            <a:chOff x="472823" y="5078361"/>
            <a:chExt cx="1485888" cy="246221"/>
          </a:xfrm>
        </p:grpSpPr>
        <p:sp>
          <p:nvSpPr>
            <p:cNvPr id="26" name="Text Box 80"/>
            <p:cNvSpPr txBox="1">
              <a:spLocks noChangeArrowheads="1"/>
            </p:cNvSpPr>
            <p:nvPr/>
          </p:nvSpPr>
          <p:spPr bwMode="auto">
            <a:xfrm>
              <a:off x="891111" y="5078361"/>
              <a:ext cx="10676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Sensor flows</a:t>
              </a: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>
              <a:off x="472823" y="5206098"/>
              <a:ext cx="343108" cy="11883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Line 34"/>
          <p:cNvSpPr>
            <a:spLocks noChangeShapeType="1"/>
          </p:cNvSpPr>
          <p:nvPr/>
        </p:nvSpPr>
        <p:spPr bwMode="auto">
          <a:xfrm>
            <a:off x="6444208" y="393305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6444208" y="321297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Line 40"/>
          <p:cNvSpPr>
            <a:spLocks noChangeShapeType="1"/>
          </p:cNvSpPr>
          <p:nvPr/>
        </p:nvSpPr>
        <p:spPr bwMode="auto">
          <a:xfrm>
            <a:off x="6444208" y="5517232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472823" y="5448205"/>
            <a:ext cx="1713467" cy="246221"/>
            <a:chOff x="472823" y="5448205"/>
            <a:chExt cx="1713467" cy="246221"/>
          </a:xfrm>
        </p:grpSpPr>
        <p:sp>
          <p:nvSpPr>
            <p:cNvPr id="49" name="Text Box 81"/>
            <p:cNvSpPr txBox="1">
              <a:spLocks noChangeArrowheads="1"/>
            </p:cNvSpPr>
            <p:nvPr/>
          </p:nvSpPr>
          <p:spPr bwMode="auto">
            <a:xfrm>
              <a:off x="867019" y="5448205"/>
              <a:ext cx="131927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DC0707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Cognitive flows</a:t>
              </a:r>
            </a:p>
          </p:txBody>
        </p:sp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H="1" flipV="1">
              <a:off x="472823" y="5586339"/>
              <a:ext cx="343108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직사각형 19"/>
          <p:cNvSpPr>
            <a:spLocks noChangeArrowheads="1"/>
          </p:cNvSpPr>
          <p:nvPr/>
        </p:nvSpPr>
        <p:spPr bwMode="auto">
          <a:xfrm>
            <a:off x="3491880" y="4869160"/>
            <a:ext cx="2217580" cy="626804"/>
          </a:xfrm>
          <a:prstGeom prst="rect">
            <a:avLst/>
          </a:prstGeom>
          <a:solidFill>
            <a:srgbClr val="FFCCCC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DC07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48"/>
          <p:cNvGrpSpPr>
            <a:grpSpLocks/>
          </p:cNvGrpSpPr>
          <p:nvPr/>
        </p:nvGrpSpPr>
        <p:grpSpPr bwMode="auto">
          <a:xfrm>
            <a:off x="5724128" y="2490937"/>
            <a:ext cx="1063488" cy="2594247"/>
            <a:chOff x="3790" y="644"/>
            <a:chExt cx="716" cy="1941"/>
          </a:xfrm>
        </p:grpSpPr>
        <p:sp>
          <p:nvSpPr>
            <p:cNvPr id="80" name="Line 45"/>
            <p:cNvSpPr>
              <a:spLocks noChangeShapeType="1"/>
            </p:cNvSpPr>
            <p:nvPr/>
          </p:nvSpPr>
          <p:spPr bwMode="auto">
            <a:xfrm flipH="1">
              <a:off x="3872" y="649"/>
              <a:ext cx="634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Line 46"/>
            <p:cNvSpPr>
              <a:spLocks noChangeShapeType="1"/>
            </p:cNvSpPr>
            <p:nvPr/>
          </p:nvSpPr>
          <p:spPr bwMode="auto">
            <a:xfrm>
              <a:off x="3872" y="644"/>
              <a:ext cx="0" cy="1941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Line 47"/>
            <p:cNvSpPr>
              <a:spLocks noChangeShapeType="1"/>
            </p:cNvSpPr>
            <p:nvPr/>
          </p:nvSpPr>
          <p:spPr bwMode="auto">
            <a:xfrm flipH="1">
              <a:off x="3790" y="2580"/>
              <a:ext cx="82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72"/>
          <p:cNvGrpSpPr>
            <a:grpSpLocks/>
          </p:cNvGrpSpPr>
          <p:nvPr/>
        </p:nvGrpSpPr>
        <p:grpSpPr bwMode="auto">
          <a:xfrm>
            <a:off x="5724128" y="3358484"/>
            <a:ext cx="1063488" cy="1824078"/>
            <a:chOff x="3784" y="1056"/>
            <a:chExt cx="716" cy="1578"/>
          </a:xfrm>
        </p:grpSpPr>
        <p:sp>
          <p:nvSpPr>
            <p:cNvPr id="77" name="Line 50"/>
            <p:cNvSpPr>
              <a:spLocks noChangeShapeType="1"/>
            </p:cNvSpPr>
            <p:nvPr/>
          </p:nvSpPr>
          <p:spPr bwMode="auto">
            <a:xfrm flipH="1">
              <a:off x="3913" y="1061"/>
              <a:ext cx="587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3911" y="1056"/>
              <a:ext cx="0" cy="1573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52"/>
            <p:cNvSpPr>
              <a:spLocks noChangeShapeType="1"/>
            </p:cNvSpPr>
            <p:nvPr/>
          </p:nvSpPr>
          <p:spPr bwMode="auto">
            <a:xfrm flipH="1">
              <a:off x="3784" y="2634"/>
              <a:ext cx="130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74"/>
          <p:cNvGrpSpPr>
            <a:grpSpLocks/>
          </p:cNvGrpSpPr>
          <p:nvPr/>
        </p:nvGrpSpPr>
        <p:grpSpPr bwMode="auto">
          <a:xfrm flipV="1">
            <a:off x="5724128" y="5448204"/>
            <a:ext cx="1054576" cy="213044"/>
            <a:chOff x="3791" y="1837"/>
            <a:chExt cx="710" cy="913"/>
          </a:xfrm>
        </p:grpSpPr>
        <p:sp>
          <p:nvSpPr>
            <p:cNvPr id="71" name="Line 56"/>
            <p:cNvSpPr>
              <a:spLocks noChangeShapeType="1"/>
            </p:cNvSpPr>
            <p:nvPr/>
          </p:nvSpPr>
          <p:spPr bwMode="auto">
            <a:xfrm flipH="1">
              <a:off x="4000" y="1837"/>
              <a:ext cx="501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Line 57"/>
            <p:cNvSpPr>
              <a:spLocks noChangeShapeType="1"/>
            </p:cNvSpPr>
            <p:nvPr/>
          </p:nvSpPr>
          <p:spPr bwMode="auto">
            <a:xfrm>
              <a:off x="4000" y="1838"/>
              <a:ext cx="0" cy="912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Line 58"/>
            <p:cNvSpPr>
              <a:spLocks noChangeShapeType="1"/>
            </p:cNvSpPr>
            <p:nvPr/>
          </p:nvSpPr>
          <p:spPr bwMode="auto">
            <a:xfrm flipH="1">
              <a:off x="3791" y="2740"/>
              <a:ext cx="212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4" name="Text Box 39"/>
          <p:cNvSpPr txBox="1">
            <a:spLocks noChangeArrowheads="1"/>
          </p:cNvSpPr>
          <p:nvPr/>
        </p:nvSpPr>
        <p:spPr bwMode="auto">
          <a:xfrm>
            <a:off x="3563888" y="4941168"/>
            <a:ext cx="1732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VM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505178" y="1052736"/>
            <a:ext cx="616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and </a:t>
            </a:r>
            <a:r>
              <a:rPr lang="en-US" altLang="ko-KR" sz="2800" dirty="0" err="1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PubSub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28"/>
          <p:cNvSpPr>
            <a:spLocks noChangeArrowheads="1"/>
          </p:cNvSpPr>
          <p:nvPr/>
        </p:nvSpPr>
        <p:spPr bwMode="auto">
          <a:xfrm>
            <a:off x="6845379" y="3090446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</a:t>
            </a: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6845379" y="3810526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</a:t>
            </a: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28"/>
          <p:cNvSpPr>
            <a:spLocks noChangeArrowheads="1"/>
          </p:cNvSpPr>
          <p:nvPr/>
        </p:nvSpPr>
        <p:spPr bwMode="auto">
          <a:xfrm>
            <a:off x="6854999" y="5376911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n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0" name="Group 73"/>
          <p:cNvGrpSpPr>
            <a:grpSpLocks/>
          </p:cNvGrpSpPr>
          <p:nvPr/>
        </p:nvGrpSpPr>
        <p:grpSpPr bwMode="auto">
          <a:xfrm>
            <a:off x="5724128" y="4804916"/>
            <a:ext cx="1059031" cy="575003"/>
            <a:chOff x="3793" y="1442"/>
            <a:chExt cx="713" cy="1253"/>
          </a:xfrm>
        </p:grpSpPr>
        <p:sp>
          <p:nvSpPr>
            <p:cNvPr id="91" name="Line 53"/>
            <p:cNvSpPr>
              <a:spLocks noChangeShapeType="1"/>
            </p:cNvSpPr>
            <p:nvPr/>
          </p:nvSpPr>
          <p:spPr bwMode="auto">
            <a:xfrm flipH="1">
              <a:off x="4043" y="1442"/>
              <a:ext cx="463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4035" y="1444"/>
              <a:ext cx="0" cy="1251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 flipH="1">
              <a:off x="3793" y="2692"/>
              <a:ext cx="250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72"/>
          <p:cNvGrpSpPr>
            <a:grpSpLocks/>
          </p:cNvGrpSpPr>
          <p:nvPr/>
        </p:nvGrpSpPr>
        <p:grpSpPr bwMode="auto">
          <a:xfrm>
            <a:off x="5724128" y="4033066"/>
            <a:ext cx="1063488" cy="1254450"/>
            <a:chOff x="3784" y="1056"/>
            <a:chExt cx="716" cy="1578"/>
          </a:xfrm>
        </p:grpSpPr>
        <p:sp>
          <p:nvSpPr>
            <p:cNvPr id="95" name="Line 50"/>
            <p:cNvSpPr>
              <a:spLocks noChangeShapeType="1"/>
            </p:cNvSpPr>
            <p:nvPr/>
          </p:nvSpPr>
          <p:spPr bwMode="auto">
            <a:xfrm flipH="1">
              <a:off x="3983" y="1061"/>
              <a:ext cx="517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Line 51"/>
            <p:cNvSpPr>
              <a:spLocks noChangeShapeType="1"/>
            </p:cNvSpPr>
            <p:nvPr/>
          </p:nvSpPr>
          <p:spPr bwMode="auto">
            <a:xfrm>
              <a:off x="3978" y="1056"/>
              <a:ext cx="0" cy="1573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Line 52"/>
            <p:cNvSpPr>
              <a:spLocks noChangeShapeType="1"/>
            </p:cNvSpPr>
            <p:nvPr/>
          </p:nvSpPr>
          <p:spPr bwMode="auto">
            <a:xfrm flipH="1">
              <a:off x="3784" y="2634"/>
              <a:ext cx="199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Line 34"/>
          <p:cNvSpPr>
            <a:spLocks noChangeShapeType="1"/>
          </p:cNvSpPr>
          <p:nvPr/>
        </p:nvSpPr>
        <p:spPr bwMode="auto">
          <a:xfrm>
            <a:off x="6444208" y="465313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08304" y="4437112"/>
            <a:ext cx="923330" cy="664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480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1763688" y="4014744"/>
            <a:ext cx="1652612" cy="1179114"/>
            <a:chOff x="1763688" y="4014744"/>
            <a:chExt cx="1652612" cy="1179114"/>
          </a:xfrm>
        </p:grpSpPr>
        <p:sp>
          <p:nvSpPr>
            <p:cNvPr id="54" name="TextBox 52"/>
            <p:cNvSpPr txBox="1">
              <a:spLocks noChangeArrowheads="1"/>
            </p:cNvSpPr>
            <p:nvPr/>
          </p:nvSpPr>
          <p:spPr bwMode="auto">
            <a:xfrm rot="2177021">
              <a:off x="1998451" y="4648678"/>
              <a:ext cx="1263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DC07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assistance</a:t>
              </a:r>
            </a:p>
          </p:txBody>
        </p:sp>
        <p:sp>
          <p:nvSpPr>
            <p:cNvPr id="102" name="Line 35"/>
            <p:cNvSpPr>
              <a:spLocks noChangeShapeType="1"/>
            </p:cNvSpPr>
            <p:nvPr/>
          </p:nvSpPr>
          <p:spPr bwMode="auto">
            <a:xfrm flipH="1" flipV="1">
              <a:off x="1763688" y="4014744"/>
              <a:ext cx="1652612" cy="1179114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918924" y="2564904"/>
            <a:ext cx="1352341" cy="525542"/>
            <a:chOff x="1918924" y="2564904"/>
            <a:chExt cx="1352341" cy="525542"/>
          </a:xfrm>
        </p:grpSpPr>
        <p:sp>
          <p:nvSpPr>
            <p:cNvPr id="104" name="AutoShape 86"/>
            <p:cNvSpPr>
              <a:spLocks/>
            </p:cNvSpPr>
            <p:nvPr/>
          </p:nvSpPr>
          <p:spPr bwMode="auto">
            <a:xfrm rot="5400000">
              <a:off x="2458205" y="2277386"/>
              <a:ext cx="273779" cy="1352341"/>
            </a:xfrm>
            <a:prstGeom prst="leftBrace">
              <a:avLst>
                <a:gd name="adj1" fmla="val 45958"/>
                <a:gd name="adj2" fmla="val 50588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 Box 87"/>
            <p:cNvSpPr txBox="1">
              <a:spLocks noChangeArrowheads="1"/>
            </p:cNvSpPr>
            <p:nvPr/>
          </p:nvSpPr>
          <p:spPr bwMode="auto">
            <a:xfrm>
              <a:off x="2352168" y="2564904"/>
              <a:ext cx="491640" cy="2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Wi-Fi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41" grpId="0" animBg="1"/>
      <p:bldP spid="42" grpId="0" animBg="1"/>
      <p:bldP spid="46" grpId="0" animBg="1"/>
      <p:bldP spid="53" grpId="0" animBg="1"/>
      <p:bldP spid="64" grpId="0"/>
      <p:bldP spid="87" grpId="0" animBg="1"/>
      <p:bldP spid="88" grpId="0" animBg="1"/>
      <p:bldP spid="89" grpId="0" animBg="1"/>
      <p:bldP spid="98" grpId="0" animBg="1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S3. </a:t>
            </a:r>
            <a:r>
              <a:rPr lang="en-US" sz="4000" dirty="0"/>
              <a:t>Coarse-grain Parallelism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8A3ED04B-ADCE-4FDB-9986-C9E87D0A7F63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6845379" y="2154922"/>
            <a:ext cx="1903085" cy="553998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Cognitive Engine 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kumimoji="0" lang="en-US" altLang="ko-K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DC070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Face recognition</a:t>
            </a:r>
          </a:p>
        </p:txBody>
      </p:sp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6444208" y="2348880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5652120" y="3501008"/>
            <a:ext cx="623834" cy="0"/>
          </a:xfrm>
          <a:prstGeom prst="line">
            <a:avLst/>
          </a:prstGeom>
          <a:noFill/>
          <a:ln w="1016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883455" y="1858191"/>
            <a:ext cx="13208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VMs</a:t>
            </a:r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6287492" y="2106608"/>
            <a:ext cx="187150" cy="3852915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직사각형 19"/>
          <p:cNvSpPr>
            <a:spLocks noChangeArrowheads="1"/>
          </p:cNvSpPr>
          <p:nvPr/>
        </p:nvSpPr>
        <p:spPr bwMode="auto">
          <a:xfrm>
            <a:off x="3491880" y="2204864"/>
            <a:ext cx="2155304" cy="2307240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cdn3.mos.techradar.futurecdn.net/art/other/Google/Project%20Glass/glass_photos4-578-8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3036044"/>
            <a:ext cx="1869147" cy="10509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3534341" y="3092439"/>
            <a:ext cx="855543" cy="836425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DeviceComm</a:t>
            </a: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824337" y="3909744"/>
            <a:ext cx="718465" cy="381643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wrap="none" tIns="91440" bIns="91440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UPnP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654318" y="3160816"/>
            <a:ext cx="942066" cy="605301"/>
          </a:xfrm>
          <a:prstGeom prst="rect">
            <a:avLst/>
          </a:prstGeom>
          <a:solidFill>
            <a:srgbClr val="003399"/>
          </a:solidFill>
          <a:ln w="25400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PubSub</a:t>
            </a:r>
            <a:endParaRPr kumimoji="0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51"/>
          <p:cNvSpPr txBox="1">
            <a:spLocks noChangeArrowheads="1"/>
          </p:cNvSpPr>
          <p:nvPr/>
        </p:nvSpPr>
        <p:spPr bwMode="auto">
          <a:xfrm>
            <a:off x="1835696" y="3180060"/>
            <a:ext cx="1391728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Video/</a:t>
            </a:r>
            <a:r>
              <a:rPr lang="en-US" altLang="ko-KR" sz="1600" b="0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altLang="ko-KR" sz="1600" b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1600" b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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 streams</a:t>
            </a: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3642491" y="2218232"/>
            <a:ext cx="1025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VM</a:t>
            </a:r>
          </a:p>
        </p:txBody>
      </p:sp>
      <p:sp>
        <p:nvSpPr>
          <p:cNvPr id="19" name="Line 32"/>
          <p:cNvSpPr>
            <a:spLocks noChangeShapeType="1"/>
          </p:cNvSpPr>
          <p:nvPr/>
        </p:nvSpPr>
        <p:spPr bwMode="auto">
          <a:xfrm>
            <a:off x="1851199" y="3546933"/>
            <a:ext cx="1615901" cy="14277"/>
          </a:xfrm>
          <a:prstGeom prst="line">
            <a:avLst/>
          </a:prstGeom>
          <a:noFill/>
          <a:ln w="101600">
            <a:solidFill>
              <a:srgbClr val="003399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>
            <a:off x="4374544" y="3452685"/>
            <a:ext cx="280726" cy="0"/>
          </a:xfrm>
          <a:prstGeom prst="line">
            <a:avLst/>
          </a:prstGeom>
          <a:noFill/>
          <a:ln w="1016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347863" y="1844825"/>
            <a:ext cx="5504037" cy="4320479"/>
          </a:xfrm>
          <a:prstGeom prst="roundRect">
            <a:avLst>
              <a:gd name="adj" fmla="val 8005"/>
            </a:avLst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563555" y="5661248"/>
            <a:ext cx="13208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2800" b="0" dirty="0" smtClean="0">
                <a:solidFill>
                  <a:srgbClr val="00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Cloudlet</a:t>
            </a:r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6444208" y="393305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>
            <a:off x="6444208" y="321297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>
            <a:off x="6444208" y="5517232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직사각형 19"/>
          <p:cNvSpPr>
            <a:spLocks noChangeArrowheads="1"/>
          </p:cNvSpPr>
          <p:nvPr/>
        </p:nvSpPr>
        <p:spPr bwMode="auto">
          <a:xfrm>
            <a:off x="3491880" y="4869160"/>
            <a:ext cx="2217580" cy="626804"/>
          </a:xfrm>
          <a:prstGeom prst="rect">
            <a:avLst/>
          </a:prstGeom>
          <a:solidFill>
            <a:srgbClr val="FFCCCC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1600" b="0" i="0" u="none" strike="noStrike" kern="0" cap="none" spc="0" normalizeH="0" baseline="0" noProof="0" smtClean="0">
              <a:ln>
                <a:noFill/>
              </a:ln>
              <a:solidFill>
                <a:srgbClr val="DC07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 rot="2177021">
            <a:off x="1998451" y="4648678"/>
            <a:ext cx="1263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DC07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assistance</a:t>
            </a:r>
          </a:p>
        </p:txBody>
      </p:sp>
      <p:grpSp>
        <p:nvGrpSpPr>
          <p:cNvPr id="34" name="Group 48"/>
          <p:cNvGrpSpPr>
            <a:grpSpLocks/>
          </p:cNvGrpSpPr>
          <p:nvPr/>
        </p:nvGrpSpPr>
        <p:grpSpPr bwMode="auto">
          <a:xfrm>
            <a:off x="5724128" y="2490937"/>
            <a:ext cx="1063488" cy="2594247"/>
            <a:chOff x="3790" y="644"/>
            <a:chExt cx="716" cy="1941"/>
          </a:xfrm>
        </p:grpSpPr>
        <p:sp>
          <p:nvSpPr>
            <p:cNvPr id="35" name="Line 45"/>
            <p:cNvSpPr>
              <a:spLocks noChangeShapeType="1"/>
            </p:cNvSpPr>
            <p:nvPr/>
          </p:nvSpPr>
          <p:spPr bwMode="auto">
            <a:xfrm flipH="1">
              <a:off x="3872" y="649"/>
              <a:ext cx="634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>
              <a:off x="3872" y="644"/>
              <a:ext cx="0" cy="1941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H="1">
              <a:off x="3790" y="2580"/>
              <a:ext cx="82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72"/>
          <p:cNvGrpSpPr>
            <a:grpSpLocks/>
          </p:cNvGrpSpPr>
          <p:nvPr/>
        </p:nvGrpSpPr>
        <p:grpSpPr bwMode="auto">
          <a:xfrm>
            <a:off x="5724128" y="3358484"/>
            <a:ext cx="1063488" cy="1824078"/>
            <a:chOff x="3784" y="1056"/>
            <a:chExt cx="716" cy="1578"/>
          </a:xfrm>
        </p:grpSpPr>
        <p:sp>
          <p:nvSpPr>
            <p:cNvPr id="39" name="Line 50"/>
            <p:cNvSpPr>
              <a:spLocks noChangeShapeType="1"/>
            </p:cNvSpPr>
            <p:nvPr/>
          </p:nvSpPr>
          <p:spPr bwMode="auto">
            <a:xfrm flipH="1">
              <a:off x="3913" y="1061"/>
              <a:ext cx="587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51"/>
            <p:cNvSpPr>
              <a:spLocks noChangeShapeType="1"/>
            </p:cNvSpPr>
            <p:nvPr/>
          </p:nvSpPr>
          <p:spPr bwMode="auto">
            <a:xfrm>
              <a:off x="3911" y="1056"/>
              <a:ext cx="0" cy="1573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52"/>
            <p:cNvSpPr>
              <a:spLocks noChangeShapeType="1"/>
            </p:cNvSpPr>
            <p:nvPr/>
          </p:nvSpPr>
          <p:spPr bwMode="auto">
            <a:xfrm flipH="1">
              <a:off x="3784" y="2634"/>
              <a:ext cx="130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74"/>
          <p:cNvGrpSpPr>
            <a:grpSpLocks/>
          </p:cNvGrpSpPr>
          <p:nvPr/>
        </p:nvGrpSpPr>
        <p:grpSpPr bwMode="auto">
          <a:xfrm flipV="1">
            <a:off x="5724128" y="5448204"/>
            <a:ext cx="1054576" cy="213044"/>
            <a:chOff x="3791" y="1837"/>
            <a:chExt cx="710" cy="913"/>
          </a:xfrm>
        </p:grpSpPr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H="1">
              <a:off x="4000" y="1837"/>
              <a:ext cx="501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Line 57"/>
            <p:cNvSpPr>
              <a:spLocks noChangeShapeType="1"/>
            </p:cNvSpPr>
            <p:nvPr/>
          </p:nvSpPr>
          <p:spPr bwMode="auto">
            <a:xfrm>
              <a:off x="4000" y="1838"/>
              <a:ext cx="0" cy="912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Line 58"/>
            <p:cNvSpPr>
              <a:spLocks noChangeShapeType="1"/>
            </p:cNvSpPr>
            <p:nvPr/>
          </p:nvSpPr>
          <p:spPr bwMode="auto">
            <a:xfrm flipH="1">
              <a:off x="3791" y="2740"/>
              <a:ext cx="212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3563888" y="4941168"/>
            <a:ext cx="1732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ko-KR" sz="16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Guidance VM</a:t>
            </a:r>
          </a:p>
        </p:txBody>
      </p:sp>
      <p:sp>
        <p:nvSpPr>
          <p:cNvPr id="47" name="Rectangle 28"/>
          <p:cNvSpPr>
            <a:spLocks noChangeArrowheads="1"/>
          </p:cNvSpPr>
          <p:nvPr/>
        </p:nvSpPr>
        <p:spPr bwMode="auto">
          <a:xfrm>
            <a:off x="6845379" y="3090446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</a:t>
            </a: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6845379" y="3810526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</a:t>
            </a: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>
            <a:off x="6854999" y="5376911"/>
            <a:ext cx="1903085" cy="338554"/>
          </a:xfrm>
          <a:prstGeom prst="rect">
            <a:avLst/>
          </a:prstGeom>
          <a:solidFill>
            <a:srgbClr val="FFFFFF"/>
          </a:solidFill>
          <a:ln w="5080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600" b="0" kern="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 n</a:t>
            </a:r>
            <a:endParaRPr lang="en-US" altLang="ko-KR" sz="1600" b="0" kern="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73"/>
          <p:cNvGrpSpPr>
            <a:grpSpLocks/>
          </p:cNvGrpSpPr>
          <p:nvPr/>
        </p:nvGrpSpPr>
        <p:grpSpPr bwMode="auto">
          <a:xfrm>
            <a:off x="5724128" y="4804916"/>
            <a:ext cx="1059031" cy="575003"/>
            <a:chOff x="3793" y="1442"/>
            <a:chExt cx="713" cy="1253"/>
          </a:xfrm>
        </p:grpSpPr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H="1">
              <a:off x="4043" y="1442"/>
              <a:ext cx="463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>
              <a:off x="4035" y="1444"/>
              <a:ext cx="0" cy="1251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Line 55"/>
            <p:cNvSpPr>
              <a:spLocks noChangeShapeType="1"/>
            </p:cNvSpPr>
            <p:nvPr/>
          </p:nvSpPr>
          <p:spPr bwMode="auto">
            <a:xfrm flipH="1">
              <a:off x="3793" y="2692"/>
              <a:ext cx="250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72"/>
          <p:cNvGrpSpPr>
            <a:grpSpLocks/>
          </p:cNvGrpSpPr>
          <p:nvPr/>
        </p:nvGrpSpPr>
        <p:grpSpPr bwMode="auto">
          <a:xfrm>
            <a:off x="5724128" y="4033066"/>
            <a:ext cx="1063488" cy="1254450"/>
            <a:chOff x="3784" y="1056"/>
            <a:chExt cx="716" cy="1578"/>
          </a:xfrm>
        </p:grpSpPr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H="1">
              <a:off x="3983" y="1061"/>
              <a:ext cx="517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3978" y="1056"/>
              <a:ext cx="0" cy="1573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Line 52"/>
            <p:cNvSpPr>
              <a:spLocks noChangeShapeType="1"/>
            </p:cNvSpPr>
            <p:nvPr/>
          </p:nvSpPr>
          <p:spPr bwMode="auto">
            <a:xfrm flipH="1">
              <a:off x="3784" y="2634"/>
              <a:ext cx="199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Line 34"/>
          <p:cNvSpPr>
            <a:spLocks noChangeShapeType="1"/>
          </p:cNvSpPr>
          <p:nvPr/>
        </p:nvSpPr>
        <p:spPr bwMode="auto">
          <a:xfrm>
            <a:off x="6444208" y="4653136"/>
            <a:ext cx="378757" cy="0"/>
          </a:xfrm>
          <a:prstGeom prst="line">
            <a:avLst/>
          </a:prstGeom>
          <a:noFill/>
          <a:ln w="50800">
            <a:solidFill>
              <a:srgbClr val="003399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08304" y="4437112"/>
            <a:ext cx="923330" cy="664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4800" dirty="0" smtClean="0">
                <a:solidFill>
                  <a:srgbClr val="DC07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4800" dirty="0">
              <a:solidFill>
                <a:srgbClr val="DC07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35"/>
          <p:cNvSpPr>
            <a:spLocks noChangeShapeType="1"/>
          </p:cNvSpPr>
          <p:nvPr/>
        </p:nvSpPr>
        <p:spPr bwMode="auto">
          <a:xfrm flipH="1" flipV="1">
            <a:off x="1763688" y="4014744"/>
            <a:ext cx="1652612" cy="1179114"/>
          </a:xfrm>
          <a:prstGeom prst="line">
            <a:avLst/>
          </a:prstGeom>
          <a:noFill/>
          <a:ln w="12700">
            <a:solidFill>
              <a:srgbClr val="DC0707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26"/>
          <p:cNvSpPr txBox="1">
            <a:spLocks noChangeArrowheads="1"/>
          </p:cNvSpPr>
          <p:nvPr/>
        </p:nvSpPr>
        <p:spPr bwMode="auto">
          <a:xfrm>
            <a:off x="323528" y="2892028"/>
            <a:ext cx="140214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1800" b="0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Glass Device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1918924" y="1916832"/>
            <a:ext cx="1352341" cy="525542"/>
            <a:chOff x="1918924" y="1916832"/>
            <a:chExt cx="1352341" cy="525542"/>
          </a:xfrm>
        </p:grpSpPr>
        <p:sp>
          <p:nvSpPr>
            <p:cNvPr id="62" name="AutoShape 86"/>
            <p:cNvSpPr>
              <a:spLocks/>
            </p:cNvSpPr>
            <p:nvPr/>
          </p:nvSpPr>
          <p:spPr bwMode="auto">
            <a:xfrm rot="5400000">
              <a:off x="2458205" y="1629314"/>
              <a:ext cx="273779" cy="1352341"/>
            </a:xfrm>
            <a:prstGeom prst="leftBrace">
              <a:avLst>
                <a:gd name="adj1" fmla="val 45958"/>
                <a:gd name="adj2" fmla="val 50588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87"/>
            <p:cNvSpPr txBox="1">
              <a:spLocks noChangeArrowheads="1"/>
            </p:cNvSpPr>
            <p:nvPr/>
          </p:nvSpPr>
          <p:spPr bwMode="auto">
            <a:xfrm>
              <a:off x="2352168" y="1916832"/>
              <a:ext cx="491640" cy="2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Wi-Fi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63687" y="2539999"/>
            <a:ext cx="4512267" cy="672977"/>
            <a:chOff x="2069418" y="2999131"/>
            <a:chExt cx="4512267" cy="672977"/>
          </a:xfrm>
        </p:grpSpPr>
        <p:sp>
          <p:nvSpPr>
            <p:cNvPr id="65" name="TextBox 29"/>
            <p:cNvSpPr txBox="1">
              <a:spLocks noChangeArrowheads="1"/>
            </p:cNvSpPr>
            <p:nvPr/>
          </p:nvSpPr>
          <p:spPr bwMode="auto">
            <a:xfrm rot="20723311">
              <a:off x="2251409" y="3207229"/>
              <a:ext cx="11942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Sensor control</a:t>
              </a:r>
            </a:p>
          </p:txBody>
        </p:sp>
        <p:sp>
          <p:nvSpPr>
            <p:cNvPr id="66" name="직사각형 19"/>
            <p:cNvSpPr>
              <a:spLocks noChangeArrowheads="1"/>
            </p:cNvSpPr>
            <p:nvPr/>
          </p:nvSpPr>
          <p:spPr bwMode="auto">
            <a:xfrm>
              <a:off x="3869620" y="2999131"/>
              <a:ext cx="1815124" cy="362857"/>
            </a:xfrm>
            <a:prstGeom prst="rect">
              <a:avLst/>
            </a:prstGeom>
            <a:solidFill>
              <a:srgbClr val="003399"/>
            </a:solidFill>
            <a:ln w="25400" algn="ctr">
              <a:solidFill>
                <a:srgbClr val="003399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Context Inference </a:t>
              </a:r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 flipH="1">
              <a:off x="2069418" y="3152127"/>
              <a:ext cx="1871561" cy="519981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5689199" y="3181834"/>
              <a:ext cx="892486" cy="0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 type="triangle" w="med" len="lg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918924" y="2564904"/>
            <a:ext cx="1352341" cy="525542"/>
            <a:chOff x="1918924" y="2564904"/>
            <a:chExt cx="1352341" cy="525542"/>
          </a:xfrm>
        </p:grpSpPr>
        <p:sp>
          <p:nvSpPr>
            <p:cNvPr id="69" name="AutoShape 86"/>
            <p:cNvSpPr>
              <a:spLocks/>
            </p:cNvSpPr>
            <p:nvPr/>
          </p:nvSpPr>
          <p:spPr bwMode="auto">
            <a:xfrm rot="5400000">
              <a:off x="2458205" y="2277386"/>
              <a:ext cx="273779" cy="1352341"/>
            </a:xfrm>
            <a:prstGeom prst="leftBrace">
              <a:avLst>
                <a:gd name="adj1" fmla="val 45958"/>
                <a:gd name="adj2" fmla="val 50588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87"/>
            <p:cNvSpPr txBox="1">
              <a:spLocks noChangeArrowheads="1"/>
            </p:cNvSpPr>
            <p:nvPr/>
          </p:nvSpPr>
          <p:spPr bwMode="auto">
            <a:xfrm>
              <a:off x="2352168" y="2564904"/>
              <a:ext cx="491640" cy="246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Wi-Fi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75793" y="5794284"/>
            <a:ext cx="1536714" cy="246221"/>
            <a:chOff x="475793" y="5794284"/>
            <a:chExt cx="1536714" cy="246221"/>
          </a:xfrm>
        </p:grpSpPr>
        <p:sp>
          <p:nvSpPr>
            <p:cNvPr id="74" name="Rectangle 79"/>
            <p:cNvSpPr>
              <a:spLocks noChangeArrowheads="1"/>
            </p:cNvSpPr>
            <p:nvPr/>
          </p:nvSpPr>
          <p:spPr bwMode="auto">
            <a:xfrm>
              <a:off x="475793" y="5821020"/>
              <a:ext cx="316372" cy="20200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82"/>
            <p:cNvSpPr txBox="1">
              <a:spLocks noChangeArrowheads="1"/>
            </p:cNvSpPr>
            <p:nvPr/>
          </p:nvSpPr>
          <p:spPr bwMode="auto">
            <a:xfrm>
              <a:off x="855139" y="5794284"/>
              <a:ext cx="115736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VM boundary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72823" y="5078361"/>
            <a:ext cx="1485888" cy="246221"/>
            <a:chOff x="472823" y="5078361"/>
            <a:chExt cx="1485888" cy="246221"/>
          </a:xfrm>
        </p:grpSpPr>
        <p:sp>
          <p:nvSpPr>
            <p:cNvPr id="77" name="Text Box 80"/>
            <p:cNvSpPr txBox="1">
              <a:spLocks noChangeArrowheads="1"/>
            </p:cNvSpPr>
            <p:nvPr/>
          </p:nvSpPr>
          <p:spPr bwMode="auto">
            <a:xfrm>
              <a:off x="891111" y="5078361"/>
              <a:ext cx="1067600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003399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Sensor flows</a:t>
              </a:r>
            </a:p>
          </p:txBody>
        </p:sp>
        <p:sp>
          <p:nvSpPr>
            <p:cNvPr id="78" name="Line 32"/>
            <p:cNvSpPr>
              <a:spLocks noChangeShapeType="1"/>
            </p:cNvSpPr>
            <p:nvPr/>
          </p:nvSpPr>
          <p:spPr bwMode="auto">
            <a:xfrm>
              <a:off x="472823" y="5206098"/>
              <a:ext cx="343108" cy="11883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72823" y="5448205"/>
            <a:ext cx="1713467" cy="246221"/>
            <a:chOff x="472823" y="5448205"/>
            <a:chExt cx="1713467" cy="246221"/>
          </a:xfrm>
        </p:grpSpPr>
        <p:sp>
          <p:nvSpPr>
            <p:cNvPr id="80" name="Text Box 81"/>
            <p:cNvSpPr txBox="1">
              <a:spLocks noChangeArrowheads="1"/>
            </p:cNvSpPr>
            <p:nvPr/>
          </p:nvSpPr>
          <p:spPr bwMode="auto">
            <a:xfrm>
              <a:off x="867019" y="5448205"/>
              <a:ext cx="1319271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600" b="0" dirty="0" smtClean="0">
                  <a:solidFill>
                    <a:srgbClr val="DC0707"/>
                  </a:solidFill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Cognitive flows</a:t>
              </a:r>
            </a:p>
          </p:txBody>
        </p:sp>
        <p:sp>
          <p:nvSpPr>
            <p:cNvPr id="81" name="Line 35"/>
            <p:cNvSpPr>
              <a:spLocks noChangeShapeType="1"/>
            </p:cNvSpPr>
            <p:nvPr/>
          </p:nvSpPr>
          <p:spPr bwMode="auto">
            <a:xfrm flipH="1" flipV="1">
              <a:off x="472823" y="5586339"/>
              <a:ext cx="343108" cy="0"/>
            </a:xfrm>
            <a:prstGeom prst="line">
              <a:avLst/>
            </a:prstGeom>
            <a:noFill/>
            <a:ln w="12700">
              <a:solidFill>
                <a:srgbClr val="DC0707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505178" y="1052736"/>
            <a:ext cx="6163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and </a:t>
            </a:r>
            <a:r>
              <a:rPr lang="en-US" altLang="ko-KR" sz="2800" dirty="0" err="1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PubSub</a:t>
            </a:r>
            <a:r>
              <a:rPr lang="en-US" altLang="ko-KR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Exp. – Gabriel Overhead </a:t>
            </a:r>
            <a:endParaRPr 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83B956C-F7A6-4D61-9660-DFB0EF7CC7BA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680618"/>
              </p:ext>
            </p:extLst>
          </p:nvPr>
        </p:nvGraphicFramePr>
        <p:xfrm>
          <a:off x="1512169" y="2774032"/>
          <a:ext cx="4932040" cy="3319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07504" y="1916832"/>
            <a:ext cx="2376263" cy="37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err="1" smtClean="0">
                <a:cs typeface="Arial" charset="0"/>
              </a:rPr>
              <a:t>Echos</a:t>
            </a:r>
            <a:r>
              <a:rPr lang="en-US" altLang="ko-KR" sz="1800" dirty="0" smtClean="0">
                <a:cs typeface="Arial" charset="0"/>
              </a:rPr>
              <a:t> every image</a:t>
            </a:r>
            <a:endParaRPr lang="en-US" altLang="ko-KR" sz="1800" dirty="0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504" y="2548716"/>
            <a:ext cx="2963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Dummy Cognitive Engine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 flipV="1">
            <a:off x="232229" y="2276872"/>
            <a:ext cx="2611579" cy="332892"/>
            <a:chOff x="-3167424" y="3298307"/>
            <a:chExt cx="4487837" cy="105553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-3167424" y="3298307"/>
              <a:ext cx="1072505" cy="105553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-2112509" y="4336531"/>
              <a:ext cx="343292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 flipV="1">
            <a:off x="5542289" y="4005062"/>
            <a:ext cx="3422199" cy="386515"/>
            <a:chOff x="-4454946" y="3495422"/>
            <a:chExt cx="6063359" cy="841109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-4454946" y="3495422"/>
              <a:ext cx="1775173" cy="841109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-2679773" y="4336531"/>
              <a:ext cx="428818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内容占位符 2"/>
          <p:cNvSpPr txBox="1">
            <a:spLocks/>
          </p:cNvSpPr>
          <p:nvPr/>
        </p:nvSpPr>
        <p:spPr>
          <a:xfrm>
            <a:off x="6444209" y="3604745"/>
            <a:ext cx="2699791" cy="40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1800" dirty="0" smtClean="0">
                <a:cs typeface="Arial" charset="0"/>
              </a:rPr>
              <a:t>No VM, </a:t>
            </a:r>
            <a:r>
              <a:rPr lang="en-US" altLang="ko-KR" sz="1800" dirty="0" err="1" smtClean="0">
                <a:cs typeface="Arial" charset="0"/>
              </a:rPr>
              <a:t>echos</a:t>
            </a:r>
            <a:r>
              <a:rPr lang="en-US" altLang="ko-KR" sz="1800" dirty="0" smtClean="0">
                <a:cs typeface="Arial" charset="0"/>
              </a:rPr>
              <a:t> from host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1485" y="1628800"/>
            <a:ext cx="3602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 Latency: ~50ms</a:t>
            </a:r>
          </a:p>
          <a:p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Gabriel Overhead: ~3ms</a:t>
            </a:r>
            <a:endParaRPr lang="en-US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5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 animBg="0"/>
        </p:bldSub>
      </p:bldGraphic>
      <p:bldP spid="7" grpId="0" build="p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zhuoc\Dropbox\Workspace\gabriel\img\archite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477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12B318E-B4A7-44C9-8A6C-D4D64EA02716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142" name="直接连接符 141"/>
          <p:cNvCxnSpPr/>
          <p:nvPr/>
        </p:nvCxnSpPr>
        <p:spPr>
          <a:xfrm flipH="1" flipV="1">
            <a:off x="827584" y="1988840"/>
            <a:ext cx="936104" cy="1625940"/>
          </a:xfrm>
          <a:prstGeom prst="line">
            <a:avLst/>
          </a:prstGeom>
          <a:ln w="381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323528" y="3614780"/>
            <a:ext cx="8597180" cy="0"/>
          </a:xfrm>
          <a:prstGeom prst="line">
            <a:avLst/>
          </a:prstGeom>
          <a:ln w="508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矩形 6151"/>
          <p:cNvSpPr/>
          <p:nvPr/>
        </p:nvSpPr>
        <p:spPr>
          <a:xfrm>
            <a:off x="197581" y="768862"/>
            <a:ext cx="1115989" cy="1178214"/>
          </a:xfrm>
          <a:prstGeom prst="rect">
            <a:avLst/>
          </a:prstGeom>
          <a:noFill/>
          <a:ln w="38100">
            <a:solidFill>
              <a:srgbClr val="EAAF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TextBox 6158"/>
          <p:cNvSpPr txBox="1"/>
          <p:nvPr/>
        </p:nvSpPr>
        <p:spPr>
          <a:xfrm>
            <a:off x="755576" y="406197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GDK Preview</a:t>
            </a:r>
            <a:endParaRPr lang="en-US" altLang="ko-KR" sz="2400" b="1" dirty="0">
              <a:solidFill>
                <a:srgbClr val="003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1" name="Picture 2" descr="https://fbcdn-sphotos-b-a.akamaihd.net/hphotos-ak-frc3/1404583_10151833276212194_519218116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81450"/>
            <a:ext cx="2746470" cy="205180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4283968" y="5733256"/>
            <a:ext cx="3956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Ice pack to cool down Glass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27584" y="46235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Connection</a:t>
            </a:r>
            <a:endParaRPr lang="en-US" altLang="ko-KR" sz="2400" b="1" dirty="0">
              <a:solidFill>
                <a:srgbClr val="003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27584" y="519958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Guidance</a:t>
            </a:r>
            <a:endParaRPr lang="en-US" altLang="ko-KR" sz="2400" b="1" dirty="0">
              <a:solidFill>
                <a:srgbClr val="003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28184" y="1988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Back-end Server</a:t>
            </a:r>
            <a:endParaRPr lang="en-US" sz="24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6181836" y="1061864"/>
            <a:ext cx="2566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Prototype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828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9" grpId="0"/>
      <p:bldP spid="162" grpId="0"/>
      <p:bldP spid="163" grpId="0"/>
      <p:bldP spid="1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A8C8AA8-7AC3-4170-B2BD-48412CD81F78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6147" name="Picture 3" descr="C:\Users\zhuoc\Dropbox\Workspace\gabriel\img\archite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477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直接连接符 141"/>
          <p:cNvCxnSpPr/>
          <p:nvPr/>
        </p:nvCxnSpPr>
        <p:spPr>
          <a:xfrm flipV="1">
            <a:off x="3203848" y="3140968"/>
            <a:ext cx="428188" cy="473812"/>
          </a:xfrm>
          <a:prstGeom prst="line">
            <a:avLst/>
          </a:prstGeom>
          <a:ln w="381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323528" y="3614780"/>
            <a:ext cx="8597180" cy="0"/>
          </a:xfrm>
          <a:prstGeom prst="line">
            <a:avLst/>
          </a:prstGeom>
          <a:ln w="508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矩形 6151"/>
          <p:cNvSpPr/>
          <p:nvPr/>
        </p:nvSpPr>
        <p:spPr>
          <a:xfrm>
            <a:off x="2178889" y="179754"/>
            <a:ext cx="3717483" cy="2961213"/>
          </a:xfrm>
          <a:prstGeom prst="rect">
            <a:avLst/>
          </a:prstGeom>
          <a:noFill/>
          <a:ln w="38100">
            <a:solidFill>
              <a:srgbClr val="EAAF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TextBox 6158"/>
          <p:cNvSpPr txBox="1"/>
          <p:nvPr/>
        </p:nvSpPr>
        <p:spPr>
          <a:xfrm>
            <a:off x="323528" y="4365104"/>
            <a:ext cx="84969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Cloudlet: 4 advanced desktop machines</a:t>
            </a:r>
          </a:p>
          <a:p>
            <a:pPr algn="ctr"/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Running </a:t>
            </a:r>
            <a:r>
              <a:rPr lang="en-US" altLang="ko-K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OpenStack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Virtualized Cloud Computing Platform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19888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Back-end Server</a:t>
            </a:r>
            <a:endParaRPr lang="en-US" sz="24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6181836" y="1061864"/>
            <a:ext cx="2566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Prototype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532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421D8B7-A08B-481C-BB47-1162D32A9395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cxnSp>
        <p:nvCxnSpPr>
          <p:cNvPr id="142" name="直接连接符 141"/>
          <p:cNvCxnSpPr/>
          <p:nvPr/>
        </p:nvCxnSpPr>
        <p:spPr>
          <a:xfrm flipH="1" flipV="1">
            <a:off x="5306194" y="3140968"/>
            <a:ext cx="493060" cy="473812"/>
          </a:xfrm>
          <a:prstGeom prst="line">
            <a:avLst/>
          </a:prstGeom>
          <a:ln w="381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323528" y="3614780"/>
            <a:ext cx="8597180" cy="0"/>
          </a:xfrm>
          <a:prstGeom prst="line">
            <a:avLst/>
          </a:prstGeom>
          <a:ln w="508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矩形 6151"/>
          <p:cNvSpPr/>
          <p:nvPr/>
        </p:nvSpPr>
        <p:spPr>
          <a:xfrm>
            <a:off x="4399756" y="179754"/>
            <a:ext cx="1468388" cy="2961213"/>
          </a:xfrm>
          <a:prstGeom prst="rect">
            <a:avLst/>
          </a:prstGeom>
          <a:noFill/>
          <a:ln w="38100">
            <a:solidFill>
              <a:srgbClr val="EAAF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847983"/>
              </p:ext>
            </p:extLst>
          </p:nvPr>
        </p:nvGraphicFramePr>
        <p:xfrm>
          <a:off x="2843808" y="3823130"/>
          <a:ext cx="3456384" cy="22701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56384"/>
              </a:tblGrid>
              <a:tr h="3709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Face Recognition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28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</a:rPr>
                        <a:t>Object Recognition (1. MOPED 2. STF )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28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effectLst/>
                          <a:latin typeface="Calibri" panose="020F0502020204030204" pitchFamily="34" charset="0"/>
                        </a:rPr>
                        <a:t>OCR (1. </a:t>
                      </a:r>
                      <a:r>
                        <a:rPr lang="en-US" sz="1600" b="1" kern="1200" dirty="0" err="1" smtClean="0">
                          <a:effectLst/>
                          <a:latin typeface="Calibri" panose="020F0502020204030204" pitchFamily="34" charset="0"/>
                        </a:rPr>
                        <a:t>Tesseract</a:t>
                      </a:r>
                      <a:r>
                        <a:rPr lang="en-US" sz="1600" b="1" kern="12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1" kern="1200" dirty="0" smtClean="0">
                          <a:effectLst/>
                          <a:latin typeface="Calibri" panose="020F0502020204030204" pitchFamily="34" charset="0"/>
                        </a:rPr>
                        <a:t>2. </a:t>
                      </a:r>
                      <a:r>
                        <a:rPr lang="en-US" sz="1600" b="1" kern="1200" dirty="0" err="1" smtClean="0">
                          <a:effectLst/>
                          <a:latin typeface="Calibri" panose="020F0502020204030204" pitchFamily="34" charset="0"/>
                        </a:rPr>
                        <a:t>VeryPDF</a:t>
                      </a:r>
                      <a:r>
                        <a:rPr lang="en-US" sz="1600" b="1" kern="1200" dirty="0" smtClean="0">
                          <a:effectLst/>
                          <a:latin typeface="Calibri" panose="020F0502020204030204" pitchFamily="34" charset="0"/>
                        </a:rPr>
                        <a:t> )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9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Motion Classifier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061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Augmented Reality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061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Activity Detection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" name="Picture 2" descr="C:\Users\zhuoc\Dropbox\Workspace\gabriel\resource\wind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1" y="4091634"/>
            <a:ext cx="822570" cy="5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zhuoc\Dropbox\Workspace\gabriel\resource\linu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85" y="4091634"/>
            <a:ext cx="941875" cy="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zhuoc\Dropbox\Workspace\gabriel\resource\language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" y="5076416"/>
            <a:ext cx="650659" cy="63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zhuoc\Dropbox\Workspace\gabriel\resource\language_pyth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45" y="5147372"/>
            <a:ext cx="1467351" cy="4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zhuoc\Dropbox\Workspace\gabriel\img\c++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00" y="5101580"/>
            <a:ext cx="697260" cy="4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4932040" y="4139788"/>
            <a:ext cx="4024164" cy="906118"/>
            <a:chOff x="4932040" y="4139788"/>
            <a:chExt cx="4024164" cy="906118"/>
          </a:xfrm>
        </p:grpSpPr>
        <p:sp>
          <p:nvSpPr>
            <p:cNvPr id="8" name="圆角矩形 7"/>
            <p:cNvSpPr/>
            <p:nvPr/>
          </p:nvSpPr>
          <p:spPr>
            <a:xfrm>
              <a:off x="4932040" y="4653135"/>
              <a:ext cx="936104" cy="392771"/>
            </a:xfrm>
            <a:prstGeom prst="roundRect">
              <a:avLst/>
            </a:prstGeom>
            <a:noFill/>
            <a:ln w="31750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组合 20"/>
            <p:cNvGrpSpPr/>
            <p:nvPr/>
          </p:nvGrpSpPr>
          <p:grpSpPr>
            <a:xfrm flipV="1">
              <a:off x="5868144" y="4555253"/>
              <a:ext cx="2955446" cy="248976"/>
              <a:chOff x="-2620664" y="3749115"/>
              <a:chExt cx="3489524" cy="594285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-2620664" y="3749115"/>
                <a:ext cx="1069998" cy="594285"/>
              </a:xfrm>
              <a:prstGeom prst="line">
                <a:avLst/>
              </a:prstGeom>
              <a:ln w="31750">
                <a:solidFill>
                  <a:srgbClr val="AF1E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-1593150" y="4343400"/>
                <a:ext cx="2462010" cy="0"/>
              </a:xfrm>
              <a:prstGeom prst="line">
                <a:avLst/>
              </a:prstGeom>
              <a:ln w="31750">
                <a:solidFill>
                  <a:srgbClr val="AF1E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588224" y="4139788"/>
              <a:ext cx="2367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1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Commercial Product</a:t>
              </a:r>
              <a:endParaRPr lang="en-US" dirty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751447" y="5229200"/>
            <a:ext cx="5213041" cy="906118"/>
            <a:chOff x="4205199" y="4139788"/>
            <a:chExt cx="5213041" cy="906118"/>
          </a:xfrm>
        </p:grpSpPr>
        <p:sp>
          <p:nvSpPr>
            <p:cNvPr id="31" name="圆角矩形 30"/>
            <p:cNvSpPr/>
            <p:nvPr/>
          </p:nvSpPr>
          <p:spPr>
            <a:xfrm>
              <a:off x="4205199" y="4653135"/>
              <a:ext cx="1662945" cy="392771"/>
            </a:xfrm>
            <a:prstGeom prst="roundRect">
              <a:avLst/>
            </a:prstGeom>
            <a:noFill/>
            <a:ln w="31750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组合 31"/>
            <p:cNvGrpSpPr/>
            <p:nvPr/>
          </p:nvGrpSpPr>
          <p:grpSpPr>
            <a:xfrm flipV="1">
              <a:off x="5868144" y="4555253"/>
              <a:ext cx="3409198" cy="248976"/>
              <a:chOff x="-2620664" y="3749115"/>
              <a:chExt cx="4025274" cy="594285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-2620664" y="3749115"/>
                <a:ext cx="1385955" cy="594285"/>
              </a:xfrm>
              <a:prstGeom prst="line">
                <a:avLst/>
              </a:prstGeom>
              <a:ln w="31750">
                <a:solidFill>
                  <a:srgbClr val="AF1E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-1249821" y="4343400"/>
                <a:ext cx="2654431" cy="0"/>
              </a:xfrm>
              <a:prstGeom prst="line">
                <a:avLst/>
              </a:prstGeom>
              <a:ln w="31750">
                <a:solidFill>
                  <a:srgbClr val="AF1E2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6729122" y="4139788"/>
              <a:ext cx="2689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AF1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</a:t>
              </a:r>
              <a:r>
                <a:rPr lang="en-US" dirty="0">
                  <a:solidFill>
                    <a:srgbClr val="AF1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</a:t>
              </a:r>
              <a:r>
                <a:rPr lang="en-US" dirty="0" smtClean="0">
                  <a:solidFill>
                    <a:srgbClr val="AF1E2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Accelerometer</a:t>
              </a:r>
              <a:endParaRPr lang="en-US" dirty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标题 1"/>
          <p:cNvSpPr txBox="1">
            <a:spLocks/>
          </p:cNvSpPr>
          <p:nvPr/>
        </p:nvSpPr>
        <p:spPr>
          <a:xfrm>
            <a:off x="6181836" y="1061864"/>
            <a:ext cx="25666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/>
              <a:t>Prototype</a:t>
            </a:r>
            <a:endParaRPr lang="en-US" sz="4000" dirty="0"/>
          </a:p>
        </p:txBody>
      </p:sp>
      <p:pic>
        <p:nvPicPr>
          <p:cNvPr id="42" name="Picture 3" descr="C:\Users\zhuoc\Dropbox\Workspace\gabriel\img\architectu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5477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6181836" y="1988840"/>
            <a:ext cx="273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Engines</a:t>
            </a:r>
            <a:endParaRPr lang="en-US" sz="24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1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uoc\Dropbox\Workspace\gabriel\img\g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86" y="2300937"/>
            <a:ext cx="3591714" cy="130360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259632" y="4725144"/>
            <a:ext cx="1490918" cy="1656184"/>
            <a:chOff x="968200" y="4725144"/>
            <a:chExt cx="1490918" cy="1656184"/>
          </a:xfrm>
        </p:grpSpPr>
        <p:pic>
          <p:nvPicPr>
            <p:cNvPr id="2050" name="Picture 2" descr="C:\Users\zhuoc\Dropbox\Workspace\gabriel\img\face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200" y="4725144"/>
              <a:ext cx="1490918" cy="136815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331640" y="5981218"/>
              <a:ext cx="919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Faces</a:t>
              </a:r>
              <a:endParaRPr 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56810" y="4777258"/>
            <a:ext cx="1587890" cy="1644140"/>
            <a:chOff x="6857466" y="4777258"/>
            <a:chExt cx="1587890" cy="1644140"/>
          </a:xfrm>
        </p:grpSpPr>
        <p:pic>
          <p:nvPicPr>
            <p:cNvPr id="2054" name="Picture 6" descr="C:\Users\zhuoc\Dropbox\Workspace\gabriel\img\dog-walk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0284" y="4777258"/>
              <a:ext cx="1362254" cy="1316038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857466" y="6021288"/>
              <a:ext cx="15878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Daily Routine</a:t>
              </a:r>
              <a:endParaRPr lang="en-US" sz="2000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7F"/>
                </a:solidFill>
              </a:rPr>
              <a:t>Cognitive Decline</a:t>
            </a:r>
            <a:endParaRPr lang="en-US" dirty="0">
              <a:solidFill>
                <a:srgbClr val="00337F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9552" y="1524854"/>
            <a:ext cx="8136904" cy="2664296"/>
            <a:chOff x="539552" y="1484784"/>
            <a:chExt cx="8136904" cy="2664296"/>
          </a:xfrm>
        </p:grpSpPr>
        <p:pic>
          <p:nvPicPr>
            <p:cNvPr id="8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060848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556792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085" y="2028605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3" y="1596557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677" y="1484784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484784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36911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668565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061" y="3180733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149" y="2636912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40773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53" y="3540773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1965" y="3396757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212976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429000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zhuoc\Dropbox\Workspace\gabriel\resource\us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989" y="1740573"/>
              <a:ext cx="608307" cy="60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2164681" y="2604974"/>
            <a:ext cx="579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20,000,000+</a:t>
            </a:r>
            <a:r>
              <a:rPr lang="en-US" sz="28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800" dirty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Americans</a:t>
            </a:r>
            <a:r>
              <a:rPr lang="en-US" altLang="ko-KR" sz="2800" dirty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ko-KR" sz="28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affected</a:t>
            </a:r>
            <a:endParaRPr lang="en-US" sz="2800" b="1" dirty="0">
              <a:solidFill>
                <a:srgbClr val="AF1E2D"/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290359" y="3645024"/>
            <a:ext cx="835047" cy="1047437"/>
            <a:chOff x="4290359" y="3276437"/>
            <a:chExt cx="835047" cy="1047437"/>
          </a:xfrm>
        </p:grpSpPr>
        <p:pic>
          <p:nvPicPr>
            <p:cNvPr id="26" name="Picture 3" descr="C:\Users\zhuoc\Dropbox\Workspace\gabriel\resource\user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359" y="3276437"/>
              <a:ext cx="713689" cy="800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355976" y="3954542"/>
              <a:ext cx="769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37F"/>
                  </a:solidFill>
                  <a:latin typeface="Arial" charset="0"/>
                  <a:cs typeface="Arial" charset="0"/>
                </a:rPr>
                <a:t>Ron</a:t>
              </a:r>
              <a:endParaRPr lang="en-US" sz="1600" b="1" dirty="0">
                <a:solidFill>
                  <a:srgbClr val="00337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037277" y="4117142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>
                <a:solidFill>
                  <a:srgbClr val="EAAF0F"/>
                </a:solidFill>
                <a:latin typeface="Arial" panose="020B0604020202020204" pitchFamily="34" charset="0"/>
                <a:cs typeface="Arial" pitchFamily="34" charset="0"/>
              </a:rPr>
              <a:t>traumatic brain injury</a:t>
            </a:r>
            <a:endParaRPr lang="en-US" sz="2000" dirty="0">
              <a:solidFill>
                <a:srgbClr val="EAAF0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52" y="3973126"/>
            <a:ext cx="247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>
                <a:solidFill>
                  <a:srgbClr val="EAAF0F"/>
                </a:solidFill>
                <a:latin typeface="Arial" panose="020B0604020202020204" pitchFamily="34" charset="0"/>
                <a:cs typeface="Arial" pitchFamily="34" charset="0"/>
              </a:rPr>
              <a:t>Alzheimer’s disease</a:t>
            </a:r>
            <a:endParaRPr lang="en-US" sz="2000" i="1" dirty="0">
              <a:solidFill>
                <a:srgbClr val="EAAF0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8144" y="1268760"/>
            <a:ext cx="307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>
                <a:solidFill>
                  <a:srgbClr val="EAAF0F"/>
                </a:solidFill>
                <a:latin typeface="Arial" panose="020B0604020202020204" pitchFamily="34" charset="0"/>
                <a:cs typeface="Arial" pitchFamily="34" charset="0"/>
              </a:rPr>
              <a:t>mild cognitive impairment</a:t>
            </a:r>
            <a:endParaRPr lang="en-US" sz="2000" i="1" dirty="0">
              <a:solidFill>
                <a:srgbClr val="EAAF0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3230" y="1371546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1" dirty="0" smtClean="0">
                <a:solidFill>
                  <a:srgbClr val="EAAF0F"/>
                </a:solidFill>
                <a:latin typeface="Arial" panose="020B0604020202020204" pitchFamily="34" charset="0"/>
                <a:cs typeface="Arial" pitchFamily="34" charset="0"/>
              </a:rPr>
              <a:t>survivors of stroke</a:t>
            </a:r>
            <a:endParaRPr lang="en-US" sz="2000" i="1" dirty="0">
              <a:solidFill>
                <a:srgbClr val="EAAF0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3" y="2330877"/>
            <a:ext cx="6341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sz="26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   </a:t>
            </a:r>
            <a:r>
              <a:rPr lang="en-US" altLang="ko-KR" sz="2800" b="1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One-month</a:t>
            </a:r>
            <a:r>
              <a:rPr lang="en-US" altLang="ko-KR" sz="24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altLang="ko-KR" sz="2400" dirty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delay in nursing </a:t>
            </a:r>
            <a:r>
              <a:rPr lang="en-US" altLang="ko-KR" sz="24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home </a:t>
            </a:r>
          </a:p>
          <a:p>
            <a:pPr lvl="1"/>
            <a:r>
              <a:rPr lang="en-US" altLang="ko-KR" sz="2400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admissions saves </a:t>
            </a:r>
            <a:r>
              <a:rPr lang="en-US" altLang="ko-KR" sz="2400" b="1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$</a:t>
            </a:r>
            <a:r>
              <a:rPr lang="en-US" altLang="ko-KR" sz="2800" b="1" dirty="0" smtClean="0">
                <a:solidFill>
                  <a:srgbClr val="AF1E2D"/>
                </a:solidFill>
                <a:latin typeface="Calibri" pitchFamily="34" charset="0"/>
                <a:cs typeface="Arial" charset="0"/>
              </a:rPr>
              <a:t>1,000,000,000+/year</a:t>
            </a:r>
            <a:endParaRPr lang="ko-KR" altLang="en-US" sz="2800" b="1" dirty="0">
              <a:solidFill>
                <a:srgbClr val="AF1E2D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0CB617A-8E9C-475F-83F7-10FDAA3FD4AD}" type="datetime1">
              <a:rPr lang="en-US" altLang="ko-KR" smtClean="0"/>
              <a:t>10/22/14</a:t>
            </a:fld>
            <a:endParaRPr lang="ko-KR" altLang="en-US" dirty="0"/>
          </a:p>
        </p:txBody>
      </p:sp>
      <p:sp>
        <p:nvSpPr>
          <p:cNvPr id="37" name="灯片编号占位符 3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2051" name="Picture 3" descr="C:\Users\zhuoc\Dropbox\Workspace\gabriel\img\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6" y="5085184"/>
            <a:ext cx="1083834" cy="7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zhuoc\Dropbox\Workspace\gabriel\img\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18" y="5040711"/>
            <a:ext cx="1083834" cy="7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组合 38"/>
          <p:cNvGrpSpPr/>
          <p:nvPr/>
        </p:nvGrpSpPr>
        <p:grpSpPr>
          <a:xfrm>
            <a:off x="3995936" y="4777258"/>
            <a:ext cx="1369541" cy="1676078"/>
            <a:chOff x="3995936" y="4777258"/>
            <a:chExt cx="1369541" cy="1676078"/>
          </a:xfrm>
        </p:grpSpPr>
        <p:pic>
          <p:nvPicPr>
            <p:cNvPr id="42" name="Picture 5" descr="C:\Users\zhuoc\Dropbox\Workspace\gabriel\resource\sto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777258"/>
              <a:ext cx="1369541" cy="136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387381" y="6053226"/>
              <a:ext cx="7039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Text</a:t>
              </a:r>
              <a:endParaRPr lang="en-US" dirty="0"/>
            </a:p>
          </p:txBody>
        </p:sp>
      </p:grpSp>
      <p:pic>
        <p:nvPicPr>
          <p:cNvPr id="43" name="Picture 3" descr="C:\Users\zhuoc\Dropbox\Workspace\gabriel\img\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69674"/>
            <a:ext cx="1083834" cy="7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0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Exp. – Full System Performance</a:t>
            </a:r>
            <a:endParaRPr 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F1B0E3D-E2BE-4854-A6EA-6510AC549BCC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259632" y="5562645"/>
            <a:ext cx="6696744" cy="74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dirty="0" smtClean="0">
                <a:solidFill>
                  <a:srgbClr val="AF1E2D"/>
                </a:solidFill>
                <a:cs typeface="Arial" charset="0"/>
              </a:rPr>
              <a:t>Gabriel architecture allows easy upgrade.</a:t>
            </a:r>
            <a:endParaRPr lang="en-US" altLang="ko-KR" sz="2800" dirty="0">
              <a:solidFill>
                <a:srgbClr val="AF1E2D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105273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Engines are slower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 flipV="1">
            <a:off x="827584" y="3556000"/>
            <a:ext cx="108012" cy="1745208"/>
          </a:xfrm>
          <a:prstGeom prst="line">
            <a:avLst/>
          </a:prstGeom>
          <a:ln w="381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3528" y="5301208"/>
            <a:ext cx="8597180" cy="0"/>
          </a:xfrm>
          <a:prstGeom prst="line">
            <a:avLst/>
          </a:prstGeom>
          <a:ln w="508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345148"/>
              </p:ext>
            </p:extLst>
          </p:nvPr>
        </p:nvGraphicFramePr>
        <p:xfrm>
          <a:off x="1115616" y="1675616"/>
          <a:ext cx="7227138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530"/>
                <a:gridCol w="605041"/>
                <a:gridCol w="690880"/>
                <a:gridCol w="690880"/>
                <a:gridCol w="690880"/>
                <a:gridCol w="690880"/>
                <a:gridCol w="690880"/>
                <a:gridCol w="1213167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Engine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time (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 Life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Recognition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hour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MOPED)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(STF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 (Open)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Motion Classifier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25715" y="3178628"/>
            <a:ext cx="6582589" cy="377371"/>
          </a:xfrm>
          <a:prstGeom prst="rect">
            <a:avLst/>
          </a:prstGeom>
          <a:noFill/>
          <a:ln>
            <a:solidFill>
              <a:srgbClr val="EAA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725716" y="4682165"/>
            <a:ext cx="6582588" cy="377371"/>
          </a:xfrm>
          <a:prstGeom prst="rect">
            <a:avLst/>
          </a:prstGeom>
          <a:noFill/>
          <a:ln>
            <a:solidFill>
              <a:srgbClr val="00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725716" y="3555685"/>
            <a:ext cx="6582588" cy="377371"/>
          </a:xfrm>
          <a:prstGeom prst="rect">
            <a:avLst/>
          </a:prstGeom>
          <a:noFill/>
          <a:ln>
            <a:solidFill>
              <a:srgbClr val="008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2" grpId="0" animBg="1"/>
      <p:bldP spid="12" grpId="1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Exp. – Full System Performance</a:t>
            </a:r>
            <a:endParaRPr 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F3F8DBA-1191-4496-B709-A5E18633706A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755576" y="5562645"/>
            <a:ext cx="7704856" cy="746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600" dirty="0" smtClean="0">
                <a:solidFill>
                  <a:srgbClr val="AF1E2D"/>
                </a:solidFill>
                <a:cs typeface="Arial" charset="0"/>
              </a:rPr>
              <a:t>Gabriel uses </a:t>
            </a:r>
            <a:r>
              <a:rPr lang="en-US" altLang="ko-KR" sz="2600" b="1" dirty="0" smtClean="0">
                <a:solidFill>
                  <a:srgbClr val="AF1E2D"/>
                </a:solidFill>
                <a:cs typeface="Arial" charset="0"/>
              </a:rPr>
              <a:t>two-level token-based flow control</a:t>
            </a:r>
            <a:endParaRPr lang="en-US" altLang="ko-KR" sz="2600" b="1" dirty="0">
              <a:solidFill>
                <a:srgbClr val="AF1E2D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105273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 Engines require different FPS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2873829" y="5080000"/>
            <a:ext cx="499685" cy="217714"/>
          </a:xfrm>
          <a:prstGeom prst="line">
            <a:avLst/>
          </a:prstGeom>
          <a:ln w="381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23528" y="5301208"/>
            <a:ext cx="8597180" cy="0"/>
          </a:xfrm>
          <a:prstGeom prst="line">
            <a:avLst/>
          </a:prstGeom>
          <a:ln w="50800">
            <a:solidFill>
              <a:srgbClr val="EAAF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431611"/>
              </p:ext>
            </p:extLst>
          </p:nvPr>
        </p:nvGraphicFramePr>
        <p:xfrm>
          <a:off x="1115616" y="1675616"/>
          <a:ext cx="7227138" cy="3337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4530"/>
                <a:gridCol w="605041"/>
                <a:gridCol w="690880"/>
                <a:gridCol w="690880"/>
                <a:gridCol w="690880"/>
                <a:gridCol w="690880"/>
                <a:gridCol w="690880"/>
                <a:gridCol w="1213167"/>
              </a:tblGrid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Cognitive Engine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time (</a:t>
                      </a:r>
                      <a:r>
                        <a:rPr lang="en-US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 Life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Recognition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 hour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MOPED)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(STF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5684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 (Open)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OCR (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Motion Classifier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Augmented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 rot="16200000">
            <a:off x="1621491" y="2942287"/>
            <a:ext cx="3504047" cy="771379"/>
          </a:xfrm>
          <a:prstGeom prst="rect">
            <a:avLst/>
          </a:prstGeom>
          <a:noFill/>
          <a:ln>
            <a:solidFill>
              <a:srgbClr val="EAA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3136-D081-4067-A2D9-8B69D9F6E33E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8" name="Flowchart: Connector 165"/>
          <p:cNvSpPr/>
          <p:nvPr/>
        </p:nvSpPr>
        <p:spPr>
          <a:xfrm>
            <a:off x="365204" y="3376281"/>
            <a:ext cx="2557596" cy="2035407"/>
          </a:xfrm>
          <a:prstGeom prst="flowChartConnector">
            <a:avLst/>
          </a:prstGeom>
          <a:solidFill>
            <a:srgbClr val="E5F3F7"/>
          </a:solidFill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Summing Junction 4"/>
          <p:cNvSpPr/>
          <p:nvPr/>
        </p:nvSpPr>
        <p:spPr>
          <a:xfrm>
            <a:off x="2133601" y="2304365"/>
            <a:ext cx="304800" cy="304800"/>
          </a:xfrm>
          <a:prstGeom prst="flowChartSummingJuncti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1525488"/>
            <a:ext cx="26942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458688"/>
            <a:ext cx="2971800" cy="4788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53200" y="2058888"/>
            <a:ext cx="2362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24"/>
          <p:cNvCxnSpPr>
            <a:endCxn id="9" idx="2"/>
          </p:cNvCxnSpPr>
          <p:nvPr/>
        </p:nvCxnSpPr>
        <p:spPr>
          <a:xfrm>
            <a:off x="1600201" y="2456765"/>
            <a:ext cx="53340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25"/>
          <p:cNvCxnSpPr>
            <a:endCxn id="31" idx="2"/>
          </p:cNvCxnSpPr>
          <p:nvPr/>
        </p:nvCxnSpPr>
        <p:spPr>
          <a:xfrm flipV="1">
            <a:off x="2438400" y="2439888"/>
            <a:ext cx="3276601" cy="16877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7"/>
          <p:cNvCxnSpPr>
            <a:stCxn id="9" idx="4"/>
          </p:cNvCxnSpPr>
          <p:nvPr/>
        </p:nvCxnSpPr>
        <p:spPr>
          <a:xfrm>
            <a:off x="2286001" y="2609165"/>
            <a:ext cx="0" cy="30480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28800" y="2744688"/>
            <a:ext cx="7728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drop</a:t>
            </a:r>
            <a:endParaRPr lang="en-US" sz="2400" dirty="0"/>
          </a:p>
        </p:txBody>
      </p:sp>
      <p:sp>
        <p:nvSpPr>
          <p:cNvPr id="17" name="Snip Single Corner Rectangle 32"/>
          <p:cNvSpPr/>
          <p:nvPr/>
        </p:nvSpPr>
        <p:spPr>
          <a:xfrm>
            <a:off x="1694144" y="2211288"/>
            <a:ext cx="202989" cy="152400"/>
          </a:xfrm>
          <a:prstGeom prst="snip1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Same Side Corner Rectangle 33"/>
          <p:cNvSpPr/>
          <p:nvPr/>
        </p:nvSpPr>
        <p:spPr>
          <a:xfrm rot="16200000">
            <a:off x="2971800" y="1525488"/>
            <a:ext cx="1219200" cy="304800"/>
          </a:xfrm>
          <a:prstGeom prst="snip2SameRect">
            <a:avLst>
              <a:gd name="adj1" fmla="val 34723"/>
              <a:gd name="adj2" fmla="val 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34"/>
          <p:cNvSpPr/>
          <p:nvPr/>
        </p:nvSpPr>
        <p:spPr>
          <a:xfrm>
            <a:off x="3962400" y="1068287"/>
            <a:ext cx="609600" cy="12192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1220688"/>
            <a:ext cx="447558" cy="9787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M</a:t>
            </a:r>
            <a:br>
              <a:rPr lang="en-US" sz="2400" dirty="0" smtClean="0"/>
            </a:br>
            <a:r>
              <a:rPr lang="en-US" sz="2400" dirty="0" smtClean="0"/>
              <a:t>A</a:t>
            </a:r>
            <a:br>
              <a:rPr lang="en-US" sz="2400" dirty="0" smtClean="0"/>
            </a:br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1" name="Straight Connector 37"/>
          <p:cNvCxnSpPr/>
          <p:nvPr/>
        </p:nvCxnSpPr>
        <p:spPr>
          <a:xfrm>
            <a:off x="3733800" y="1175577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9"/>
          <p:cNvCxnSpPr/>
          <p:nvPr/>
        </p:nvCxnSpPr>
        <p:spPr>
          <a:xfrm>
            <a:off x="3733800" y="1426428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1"/>
          <p:cNvCxnSpPr/>
          <p:nvPr/>
        </p:nvCxnSpPr>
        <p:spPr>
          <a:xfrm>
            <a:off x="3733800" y="2179022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3"/>
          <p:cNvCxnSpPr/>
          <p:nvPr/>
        </p:nvCxnSpPr>
        <p:spPr>
          <a:xfrm>
            <a:off x="3962400" y="1296888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5"/>
          <p:cNvCxnSpPr/>
          <p:nvPr/>
        </p:nvCxnSpPr>
        <p:spPr>
          <a:xfrm>
            <a:off x="3962400" y="1525488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9"/>
          <p:cNvCxnSpPr>
            <a:stCxn id="18" idx="3"/>
          </p:cNvCxnSpPr>
          <p:nvPr/>
        </p:nvCxnSpPr>
        <p:spPr>
          <a:xfrm flipH="1" flipV="1">
            <a:off x="2286001" y="1677887"/>
            <a:ext cx="1142999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/>
          <p:nvPr/>
        </p:nvCxnSpPr>
        <p:spPr>
          <a:xfrm>
            <a:off x="2286001" y="1677887"/>
            <a:ext cx="0" cy="60960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3"/>
          <p:cNvCxnSpPr/>
          <p:nvPr/>
        </p:nvCxnSpPr>
        <p:spPr>
          <a:xfrm>
            <a:off x="3962400" y="2058888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4135" y="1544106"/>
            <a:ext cx="461665" cy="43858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•••</a:t>
            </a:r>
            <a:endParaRPr lang="en-US" dirty="0"/>
          </a:p>
        </p:txBody>
      </p:sp>
      <p:cxnSp>
        <p:nvCxnSpPr>
          <p:cNvPr id="30" name="Straight Connector 58"/>
          <p:cNvCxnSpPr/>
          <p:nvPr/>
        </p:nvCxnSpPr>
        <p:spPr>
          <a:xfrm>
            <a:off x="4038600" y="2452390"/>
            <a:ext cx="0" cy="166389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Summing Junction 59"/>
          <p:cNvSpPr/>
          <p:nvPr/>
        </p:nvSpPr>
        <p:spPr>
          <a:xfrm>
            <a:off x="5715001" y="2287488"/>
            <a:ext cx="304800" cy="304800"/>
          </a:xfrm>
          <a:prstGeom prst="flowChartSummingJuncti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66"/>
          <p:cNvCxnSpPr>
            <a:stCxn id="31" idx="4"/>
          </p:cNvCxnSpPr>
          <p:nvPr/>
        </p:nvCxnSpPr>
        <p:spPr>
          <a:xfrm>
            <a:off x="5867401" y="2592288"/>
            <a:ext cx="0" cy="30480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75560" y="2744688"/>
            <a:ext cx="7728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drop</a:t>
            </a:r>
            <a:endParaRPr lang="en-US" sz="2400" dirty="0"/>
          </a:p>
        </p:txBody>
      </p:sp>
      <p:sp>
        <p:nvSpPr>
          <p:cNvPr id="34" name="Snip Single Corner Rectangle 69"/>
          <p:cNvSpPr/>
          <p:nvPr/>
        </p:nvSpPr>
        <p:spPr>
          <a:xfrm>
            <a:off x="5297425" y="2179022"/>
            <a:ext cx="202989" cy="152400"/>
          </a:xfrm>
          <a:prstGeom prst="snip1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71"/>
          <p:cNvCxnSpPr>
            <a:stCxn id="31" idx="6"/>
            <a:endCxn id="12" idx="1"/>
          </p:cNvCxnSpPr>
          <p:nvPr/>
        </p:nvCxnSpPr>
        <p:spPr>
          <a:xfrm>
            <a:off x="6019801" y="2439888"/>
            <a:ext cx="533399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74"/>
          <p:cNvSpPr/>
          <p:nvPr/>
        </p:nvSpPr>
        <p:spPr>
          <a:xfrm>
            <a:off x="6553200" y="3732311"/>
            <a:ext cx="2362200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umming Junction 75"/>
          <p:cNvSpPr/>
          <p:nvPr/>
        </p:nvSpPr>
        <p:spPr>
          <a:xfrm>
            <a:off x="5715001" y="3960911"/>
            <a:ext cx="304800" cy="304800"/>
          </a:xfrm>
          <a:prstGeom prst="flowChartSummingJuncti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81"/>
          <p:cNvCxnSpPr>
            <a:stCxn id="37" idx="4"/>
          </p:cNvCxnSpPr>
          <p:nvPr/>
        </p:nvCxnSpPr>
        <p:spPr>
          <a:xfrm>
            <a:off x="5867401" y="4265711"/>
            <a:ext cx="0" cy="30480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486400" y="4421088"/>
            <a:ext cx="7728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drop</a:t>
            </a:r>
            <a:endParaRPr lang="en-US" sz="2400" dirty="0"/>
          </a:p>
        </p:txBody>
      </p:sp>
      <p:sp>
        <p:nvSpPr>
          <p:cNvPr id="40" name="Snip Single Corner Rectangle 84"/>
          <p:cNvSpPr/>
          <p:nvPr/>
        </p:nvSpPr>
        <p:spPr>
          <a:xfrm>
            <a:off x="5258017" y="3852445"/>
            <a:ext cx="202989" cy="152400"/>
          </a:xfrm>
          <a:prstGeom prst="snip1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85"/>
          <p:cNvCxnSpPr>
            <a:stCxn id="37" idx="6"/>
            <a:endCxn id="36" idx="1"/>
          </p:cNvCxnSpPr>
          <p:nvPr/>
        </p:nvCxnSpPr>
        <p:spPr>
          <a:xfrm>
            <a:off x="6019801" y="4113311"/>
            <a:ext cx="533399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87"/>
          <p:cNvCxnSpPr/>
          <p:nvPr/>
        </p:nvCxnSpPr>
        <p:spPr>
          <a:xfrm flipV="1">
            <a:off x="4038600" y="4103786"/>
            <a:ext cx="1676401" cy="12502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23202" y="2933648"/>
            <a:ext cx="553998" cy="6918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/>
              <a:t>• • •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210663" y="1535668"/>
            <a:ext cx="1999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Glass Device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276600" y="458688"/>
            <a:ext cx="1853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Control VM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70209" y="2178278"/>
            <a:ext cx="213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Cognitive VM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6666700" y="3851701"/>
            <a:ext cx="213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Cognitive VM</a:t>
            </a:r>
            <a:endParaRPr lang="en-US" sz="2800" dirty="0"/>
          </a:p>
        </p:txBody>
      </p:sp>
      <p:cxnSp>
        <p:nvCxnSpPr>
          <p:cNvPr id="48" name="Straight Connector 99"/>
          <p:cNvCxnSpPr/>
          <p:nvPr/>
        </p:nvCxnSpPr>
        <p:spPr>
          <a:xfrm flipV="1">
            <a:off x="6934200" y="1182588"/>
            <a:ext cx="0" cy="8763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01"/>
          <p:cNvCxnSpPr>
            <a:endCxn id="62" idx="6"/>
          </p:cNvCxnSpPr>
          <p:nvPr/>
        </p:nvCxnSpPr>
        <p:spPr>
          <a:xfrm flipH="1">
            <a:off x="5181601" y="1182588"/>
            <a:ext cx="1752599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04"/>
          <p:cNvCxnSpPr/>
          <p:nvPr/>
        </p:nvCxnSpPr>
        <p:spPr>
          <a:xfrm>
            <a:off x="5867400" y="1175577"/>
            <a:ext cx="0" cy="1111911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05"/>
          <p:cNvCxnSpPr/>
          <p:nvPr/>
        </p:nvCxnSpPr>
        <p:spPr>
          <a:xfrm flipV="1">
            <a:off x="6934200" y="3376281"/>
            <a:ext cx="0" cy="35900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06"/>
          <p:cNvCxnSpPr>
            <a:endCxn id="63" idx="6"/>
          </p:cNvCxnSpPr>
          <p:nvPr/>
        </p:nvCxnSpPr>
        <p:spPr>
          <a:xfrm flipH="1">
            <a:off x="4965237" y="3376281"/>
            <a:ext cx="1968963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107"/>
          <p:cNvCxnSpPr>
            <a:endCxn id="37" idx="0"/>
          </p:cNvCxnSpPr>
          <p:nvPr/>
        </p:nvCxnSpPr>
        <p:spPr>
          <a:xfrm>
            <a:off x="5867401" y="3376281"/>
            <a:ext cx="0" cy="58463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16"/>
          <p:cNvCxnSpPr/>
          <p:nvPr/>
        </p:nvCxnSpPr>
        <p:spPr>
          <a:xfrm flipH="1">
            <a:off x="4572000" y="2211288"/>
            <a:ext cx="270828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18"/>
          <p:cNvCxnSpPr>
            <a:stCxn id="63" idx="0"/>
          </p:cNvCxnSpPr>
          <p:nvPr/>
        </p:nvCxnSpPr>
        <p:spPr>
          <a:xfrm flipH="1" flipV="1">
            <a:off x="4840838" y="2211288"/>
            <a:ext cx="3981" cy="10345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1000" y="217902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sensor</a:t>
            </a:r>
            <a:endParaRPr lang="en-US" sz="2800" dirty="0"/>
          </a:p>
        </p:txBody>
      </p:sp>
      <p:cxnSp>
        <p:nvCxnSpPr>
          <p:cNvPr id="57" name="Straight Arrow Connector 123"/>
          <p:cNvCxnSpPr/>
          <p:nvPr/>
        </p:nvCxnSpPr>
        <p:spPr>
          <a:xfrm>
            <a:off x="3576579" y="5797778"/>
            <a:ext cx="538220" cy="0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91000" y="5498068"/>
            <a:ext cx="187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ensor data</a:t>
            </a:r>
            <a:endParaRPr lang="en-US" sz="2800" dirty="0"/>
          </a:p>
        </p:txBody>
      </p:sp>
      <p:cxnSp>
        <p:nvCxnSpPr>
          <p:cNvPr id="59" name="Straight Arrow Connector 126"/>
          <p:cNvCxnSpPr/>
          <p:nvPr/>
        </p:nvCxnSpPr>
        <p:spPr>
          <a:xfrm flipH="1">
            <a:off x="6324600" y="5797778"/>
            <a:ext cx="533402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71757" y="5498068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counts</a:t>
            </a:r>
            <a:endParaRPr lang="en-US" sz="2800" dirty="0"/>
          </a:p>
        </p:txBody>
      </p:sp>
      <p:sp>
        <p:nvSpPr>
          <p:cNvPr id="61" name="Flowchart: Off-page Connector 128"/>
          <p:cNvSpPr/>
          <p:nvPr/>
        </p:nvSpPr>
        <p:spPr>
          <a:xfrm rot="16200000">
            <a:off x="745125" y="1847164"/>
            <a:ext cx="490952" cy="1219201"/>
          </a:xfrm>
          <a:prstGeom prst="flowChartOffpageConnector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Or 13"/>
          <p:cNvSpPr/>
          <p:nvPr/>
        </p:nvSpPr>
        <p:spPr>
          <a:xfrm>
            <a:off x="4953001" y="1068288"/>
            <a:ext cx="228600" cy="228600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Or 86"/>
          <p:cNvSpPr/>
          <p:nvPr/>
        </p:nvSpPr>
        <p:spPr>
          <a:xfrm>
            <a:off x="4724400" y="3245874"/>
            <a:ext cx="240837" cy="260814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38"/>
          <p:cNvCxnSpPr/>
          <p:nvPr/>
        </p:nvCxnSpPr>
        <p:spPr>
          <a:xfrm flipH="1">
            <a:off x="4572000" y="1175577"/>
            <a:ext cx="381001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2"/>
          <p:cNvCxnSpPr/>
          <p:nvPr/>
        </p:nvCxnSpPr>
        <p:spPr>
          <a:xfrm flipH="1">
            <a:off x="4840838" y="4649688"/>
            <a:ext cx="65957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46"/>
          <p:cNvCxnSpPr>
            <a:endCxn id="63" idx="4"/>
          </p:cNvCxnSpPr>
          <p:nvPr/>
        </p:nvCxnSpPr>
        <p:spPr>
          <a:xfrm flipV="1">
            <a:off x="4844819" y="3506688"/>
            <a:ext cx="0" cy="1145232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48"/>
          <p:cNvCxnSpPr>
            <a:stCxn id="33" idx="1"/>
          </p:cNvCxnSpPr>
          <p:nvPr/>
        </p:nvCxnSpPr>
        <p:spPr>
          <a:xfrm flipH="1" flipV="1">
            <a:off x="5067301" y="2975520"/>
            <a:ext cx="408259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52"/>
          <p:cNvCxnSpPr>
            <a:endCxn id="62" idx="4"/>
          </p:cNvCxnSpPr>
          <p:nvPr/>
        </p:nvCxnSpPr>
        <p:spPr>
          <a:xfrm flipV="1">
            <a:off x="5067301" y="1296888"/>
            <a:ext cx="0" cy="167863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3"/>
          <p:cNvCxnSpPr/>
          <p:nvPr/>
        </p:nvCxnSpPr>
        <p:spPr>
          <a:xfrm flipV="1">
            <a:off x="228600" y="4640900"/>
            <a:ext cx="723900" cy="4393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8"/>
          <p:cNvCxnSpPr/>
          <p:nvPr/>
        </p:nvCxnSpPr>
        <p:spPr>
          <a:xfrm>
            <a:off x="2362200" y="4641644"/>
            <a:ext cx="762000" cy="10276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109"/>
          <p:cNvCxnSpPr/>
          <p:nvPr/>
        </p:nvCxnSpPr>
        <p:spPr>
          <a:xfrm>
            <a:off x="1675838" y="5030688"/>
            <a:ext cx="562" cy="432525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224942" y="4569023"/>
            <a:ext cx="5944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53290" y="4878288"/>
            <a:ext cx="50847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</a:t>
            </a:r>
            <a:endParaRPr lang="en-US" sz="2400" dirty="0"/>
          </a:p>
        </p:txBody>
      </p:sp>
      <p:sp>
        <p:nvSpPr>
          <p:cNvPr id="74" name="Flowchart: Decision 97"/>
          <p:cNvSpPr/>
          <p:nvPr/>
        </p:nvSpPr>
        <p:spPr>
          <a:xfrm>
            <a:off x="892814" y="4220140"/>
            <a:ext cx="1520953" cy="81054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143000" y="4344888"/>
            <a:ext cx="10550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&gt; b?</a:t>
            </a:r>
            <a:endParaRPr lang="en-US" sz="2800" dirty="0"/>
          </a:p>
        </p:txBody>
      </p:sp>
      <p:cxnSp>
        <p:nvCxnSpPr>
          <p:cNvPr id="76" name="Straight Connector 129"/>
          <p:cNvCxnSpPr>
            <a:endCxn id="81" idx="2"/>
          </p:cNvCxnSpPr>
          <p:nvPr/>
        </p:nvCxnSpPr>
        <p:spPr>
          <a:xfrm>
            <a:off x="1143000" y="3920358"/>
            <a:ext cx="228600" cy="0"/>
          </a:xfrm>
          <a:prstGeom prst="line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136"/>
          <p:cNvCxnSpPr>
            <a:stCxn id="81" idx="4"/>
          </p:cNvCxnSpPr>
          <p:nvPr/>
        </p:nvCxnSpPr>
        <p:spPr>
          <a:xfrm>
            <a:off x="1501110" y="4034658"/>
            <a:ext cx="0" cy="30182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41"/>
          <p:cNvCxnSpPr/>
          <p:nvPr/>
        </p:nvCxnSpPr>
        <p:spPr>
          <a:xfrm flipH="1" flipV="1">
            <a:off x="2509230" y="3970139"/>
            <a:ext cx="5370" cy="66166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43"/>
          <p:cNvCxnSpPr/>
          <p:nvPr/>
        </p:nvCxnSpPr>
        <p:spPr>
          <a:xfrm flipH="1">
            <a:off x="1828802" y="3970139"/>
            <a:ext cx="68579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45"/>
          <p:cNvCxnSpPr/>
          <p:nvPr/>
        </p:nvCxnSpPr>
        <p:spPr>
          <a:xfrm>
            <a:off x="1828800" y="3963888"/>
            <a:ext cx="1" cy="378023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owchart: Or 153"/>
          <p:cNvSpPr/>
          <p:nvPr/>
        </p:nvSpPr>
        <p:spPr>
          <a:xfrm>
            <a:off x="1371600" y="3806058"/>
            <a:ext cx="259019" cy="228600"/>
          </a:xfrm>
          <a:prstGeom prst="flowChar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157"/>
          <p:cNvCxnSpPr/>
          <p:nvPr/>
        </p:nvCxnSpPr>
        <p:spPr>
          <a:xfrm>
            <a:off x="1501110" y="3543874"/>
            <a:ext cx="0" cy="262184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60"/>
          <p:cNvCxnSpPr/>
          <p:nvPr/>
        </p:nvCxnSpPr>
        <p:spPr>
          <a:xfrm>
            <a:off x="1504432" y="3554237"/>
            <a:ext cx="1494568" cy="15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62"/>
          <p:cNvCxnSpPr/>
          <p:nvPr/>
        </p:nvCxnSpPr>
        <p:spPr>
          <a:xfrm flipH="1">
            <a:off x="838200" y="2628149"/>
            <a:ext cx="1253713" cy="87853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64"/>
          <p:cNvCxnSpPr/>
          <p:nvPr/>
        </p:nvCxnSpPr>
        <p:spPr>
          <a:xfrm>
            <a:off x="2438401" y="2624554"/>
            <a:ext cx="408199" cy="1284729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Or 184"/>
          <p:cNvSpPr/>
          <p:nvPr/>
        </p:nvSpPr>
        <p:spPr>
          <a:xfrm>
            <a:off x="2209800" y="5681990"/>
            <a:ext cx="255800" cy="231577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479357" y="5498068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sum</a:t>
            </a:r>
            <a:endParaRPr lang="en-US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1143000" y="3963888"/>
            <a:ext cx="3321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828800" y="3963888"/>
            <a:ext cx="3465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6912507" y="1068288"/>
            <a:ext cx="1698093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Processed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Items Count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095611" y="4421290"/>
            <a:ext cx="93358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Drop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Count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2" name="Flowchart: Delay 80"/>
          <p:cNvSpPr/>
          <p:nvPr/>
        </p:nvSpPr>
        <p:spPr>
          <a:xfrm>
            <a:off x="152400" y="3659088"/>
            <a:ext cx="969764" cy="508725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31313" y="3659088"/>
            <a:ext cx="10116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tokens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020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600" y="2134269"/>
            <a:ext cx="7272808" cy="32298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AF1E2D"/>
                </a:solidFill>
              </a:rPr>
              <a:t>Token-based ﬂow control improves response time a lot</a:t>
            </a:r>
            <a:br>
              <a:rPr lang="en-US" sz="2600" dirty="0" smtClean="0">
                <a:solidFill>
                  <a:srgbClr val="AF1E2D"/>
                </a:solidFill>
              </a:rPr>
            </a:br>
            <a:endParaRPr lang="en-US" sz="2600" dirty="0">
              <a:solidFill>
                <a:srgbClr val="AF1E2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AF1E2D"/>
                </a:solidFill>
              </a:rPr>
              <a:t>Gabriel supports </a:t>
            </a:r>
            <a:r>
              <a:rPr lang="en-US" sz="2600" dirty="0">
                <a:solidFill>
                  <a:srgbClr val="AF1E2D"/>
                </a:solidFill>
              </a:rPr>
              <a:t>multi-VM </a:t>
            </a:r>
            <a:r>
              <a:rPr lang="en-US" sz="2600" dirty="0" smtClean="0">
                <a:solidFill>
                  <a:srgbClr val="AF1E2D"/>
                </a:solidFill>
              </a:rPr>
              <a:t>parallelism</a:t>
            </a:r>
            <a:br>
              <a:rPr lang="en-US" sz="2600" dirty="0" smtClean="0">
                <a:solidFill>
                  <a:srgbClr val="AF1E2D"/>
                </a:solidFill>
              </a:rPr>
            </a:br>
            <a:endParaRPr lang="en-US" sz="2600" dirty="0" smtClean="0">
              <a:solidFill>
                <a:srgbClr val="AF1E2D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600" dirty="0" smtClean="0">
                <a:solidFill>
                  <a:srgbClr val="AF1E2D"/>
                </a:solidFill>
              </a:rPr>
              <a:t>Tradeoff between ﬁdelity </a:t>
            </a:r>
            <a:r>
              <a:rPr lang="en-US" altLang="ko-KR" sz="2600" dirty="0">
                <a:solidFill>
                  <a:srgbClr val="AF1E2D"/>
                </a:solidFill>
              </a:rPr>
              <a:t>reduction </a:t>
            </a:r>
            <a:r>
              <a:rPr lang="en-US" altLang="ko-KR" sz="2600" dirty="0" smtClean="0">
                <a:solidFill>
                  <a:srgbClr val="AF1E2D"/>
                </a:solidFill>
              </a:rPr>
              <a:t>and crisp </a:t>
            </a:r>
            <a:r>
              <a:rPr lang="en-US" altLang="ko-KR" sz="2600" dirty="0">
                <a:solidFill>
                  <a:srgbClr val="AF1E2D"/>
                </a:solidFill>
              </a:rPr>
              <a:t>user </a:t>
            </a:r>
            <a:r>
              <a:rPr lang="en-US" altLang="ko-KR" sz="2600" dirty="0" smtClean="0">
                <a:solidFill>
                  <a:srgbClr val="AF1E2D"/>
                </a:solidFill>
              </a:rPr>
              <a:t>interaction</a:t>
            </a:r>
            <a:endParaRPr lang="en-US" sz="2600" dirty="0">
              <a:solidFill>
                <a:srgbClr val="AF1E2D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E7CDED4-A61E-4BFC-AB5F-BC91A0D21F5A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882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C898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C8984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5BB1751-9F3A-4502-9E0C-59E0B7FDA23C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37" name="标题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46" name="任意多边形 45"/>
          <p:cNvSpPr/>
          <p:nvPr/>
        </p:nvSpPr>
        <p:spPr>
          <a:xfrm>
            <a:off x="3664530" y="2834630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00337F">
              <a:alpha val="40000"/>
            </a:srgb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4665" tIns="294873" rIns="224665" bIns="631870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ko-KR" alt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任意多边形 46"/>
          <p:cNvSpPr/>
          <p:nvPr/>
        </p:nvSpPr>
        <p:spPr>
          <a:xfrm>
            <a:off x="4323810" y="3972898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008651">
              <a:alpha val="40000"/>
            </a:srgb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5326" tIns="435289" rIns="158669" bIns="322956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Offloading Technology</a:t>
            </a:r>
            <a:endParaRPr lang="ko-KR" alt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3016458" y="3972898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EAAF0F">
              <a:alpha val="40000"/>
            </a:srgbClr>
          </a:solidFill>
          <a:effectLst>
            <a:softEdge rad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8670" tIns="435289" rIns="515325" bIns="322956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Wearable Hardware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" descr="C:\Users\zhuoc\Dropbox\Workspace\gabriel\resource\face_detect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43" y="1939778"/>
            <a:ext cx="1043241" cy="8922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组合 51"/>
          <p:cNvGrpSpPr/>
          <p:nvPr/>
        </p:nvGrpSpPr>
        <p:grpSpPr>
          <a:xfrm>
            <a:off x="6551387" y="4430820"/>
            <a:ext cx="1513834" cy="942396"/>
            <a:chOff x="827584" y="4941168"/>
            <a:chExt cx="2088232" cy="1271098"/>
          </a:xfrm>
        </p:grpSpPr>
        <p:pic>
          <p:nvPicPr>
            <p:cNvPr id="53" name="Picture 20" descr="clou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0" b="39771"/>
            <a:stretch>
              <a:fillRect/>
            </a:stretch>
          </p:blipFill>
          <p:spPr bwMode="auto">
            <a:xfrm>
              <a:off x="827584" y="4941168"/>
              <a:ext cx="2088232" cy="1271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4" name="Group 63"/>
            <p:cNvGrpSpPr>
              <a:grpSpLocks/>
            </p:cNvGrpSpPr>
            <p:nvPr/>
          </p:nvGrpSpPr>
          <p:grpSpPr bwMode="auto">
            <a:xfrm>
              <a:off x="1331640" y="5120701"/>
              <a:ext cx="1076447" cy="935504"/>
              <a:chOff x="2743" y="3193"/>
              <a:chExt cx="1010" cy="984"/>
            </a:xfrm>
          </p:grpSpPr>
          <p:pic>
            <p:nvPicPr>
              <p:cNvPr id="55" name="Picture 56" descr="rugged-portable-computer-workstation-9047-445749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" t="5891" r="4582" b="6546"/>
              <a:stretch>
                <a:fillRect/>
              </a:stretch>
            </p:blipFill>
            <p:spPr bwMode="auto">
              <a:xfrm>
                <a:off x="2809" y="3193"/>
                <a:ext cx="944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Rectangle 62"/>
              <p:cNvSpPr>
                <a:spLocks noChangeArrowheads="1"/>
              </p:cNvSpPr>
              <p:nvPr/>
            </p:nvSpPr>
            <p:spPr bwMode="auto">
              <a:xfrm>
                <a:off x="2743" y="4055"/>
                <a:ext cx="315" cy="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9pPr>
              </a:lstStyle>
              <a:p>
                <a:endParaRPr lang="ko-KR" altLang="en-US">
                  <a:ea typeface="Gulim" pitchFamily="34" charset="-127"/>
                </a:endParaRPr>
              </a:p>
            </p:txBody>
          </p:sp>
        </p:grpSp>
      </p:grpSp>
      <p:pic>
        <p:nvPicPr>
          <p:cNvPr id="57" name="Picture 6" descr="C:\Users\zhuoc\Dropbox\Workspace\poster-2013-Zurich\img\glass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8272"/>
            <a:ext cx="1489434" cy="7929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内容占位符 2"/>
          <p:cNvSpPr>
            <a:spLocks noGrp="1"/>
          </p:cNvSpPr>
          <p:nvPr>
            <p:ph idx="1"/>
          </p:nvPr>
        </p:nvSpPr>
        <p:spPr>
          <a:xfrm>
            <a:off x="1331640" y="1124744"/>
            <a:ext cx="6840760" cy="85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>
                <a:solidFill>
                  <a:srgbClr val="AF1E2D"/>
                </a:solidFill>
                <a:cs typeface="Arial" charset="0"/>
              </a:rPr>
              <a:t>Gabriel: low-latency, flexible architecture</a:t>
            </a:r>
            <a:endParaRPr lang="en-US" altLang="ko-KR" sz="2800" dirty="0">
              <a:solidFill>
                <a:srgbClr val="AF1E2D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55976" y="20608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improvement needed</a:t>
            </a:r>
            <a:endParaRPr lang="en-US" dirty="0">
              <a:solidFill>
                <a:srgbClr val="0033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6176" y="5373216"/>
            <a:ext cx="255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Cloudlets are helpful, need good biz. model</a:t>
            </a:r>
            <a:endParaRPr lang="en-US" dirty="0">
              <a:solidFill>
                <a:srgbClr val="008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6876" y="537321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AA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battery, better thermal dissipation</a:t>
            </a:r>
            <a:endParaRPr lang="en-US" dirty="0">
              <a:solidFill>
                <a:srgbClr val="EAA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2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8" grpId="0" build="p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zhuoc\Dropbox\Workspace\gabriel\img\feather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459432"/>
            <a:ext cx="7368660" cy="55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2382FA8-C9B5-4786-A802-B161E68DCF74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  <p:pic>
        <p:nvPicPr>
          <p:cNvPr id="12" name="Picture 2" descr="C:\Users\zhuoc\Dropbox\Workspace\poster-2013-Zurich\img\glas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3539"/>
            <a:ext cx="2592288" cy="1022280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标题 1"/>
          <p:cNvSpPr txBox="1">
            <a:spLocks/>
          </p:cNvSpPr>
          <p:nvPr/>
        </p:nvSpPr>
        <p:spPr>
          <a:xfrm>
            <a:off x="4332131" y="1767439"/>
            <a:ext cx="4704365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Assistance</a:t>
            </a:r>
            <a:endParaRPr lang="en-US" sz="3700" dirty="0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2241548" y="1767439"/>
            <a:ext cx="247446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Wearable</a:t>
            </a: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349724" y="1767439"/>
            <a:ext cx="199002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349724" y="1134300"/>
            <a:ext cx="1990028" cy="735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Gabriel:</a:t>
            </a:r>
          </a:p>
        </p:txBody>
      </p:sp>
      <p:pic>
        <p:nvPicPr>
          <p:cNvPr id="1027" name="Picture 3" descr="C:\Users\zhuoc\Dropbox\Workspace\gabriel\img\first_ste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4" y="3582572"/>
            <a:ext cx="1294034" cy="194421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zhuoc\Dropbox\Workspace\CMU-style\carnegie_mellon_university_horizontal\Carnegie_Mellon_University_horizontal\png_files\CMU_logo_horiz_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992887"/>
            <a:ext cx="4320480" cy="3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副标题 2"/>
          <p:cNvSpPr txBox="1">
            <a:spLocks/>
          </p:cNvSpPr>
          <p:nvPr/>
        </p:nvSpPr>
        <p:spPr>
          <a:xfrm>
            <a:off x="321382" y="5278804"/>
            <a:ext cx="8427082" cy="122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ko-KR" sz="2000" dirty="0" smtClean="0">
                <a:solidFill>
                  <a:srgbClr val="8C8984"/>
                </a:solidFill>
                <a:ea typeface="휴먼모음T" pitchFamily="18" charset="-127"/>
              </a:rPr>
              <a:t>Contact:  </a:t>
            </a:r>
            <a:r>
              <a:rPr lang="en-US" altLang="ko-KR" sz="2000" dirty="0" err="1" smtClean="0">
                <a:solidFill>
                  <a:srgbClr val="8C8984"/>
                </a:solidFill>
                <a:ea typeface="휴먼모음T" pitchFamily="18" charset="-127"/>
              </a:rPr>
              <a:t>Kiryong</a:t>
            </a:r>
            <a:r>
              <a:rPr lang="en-US" altLang="ko-KR" sz="2000" dirty="0" smtClean="0">
                <a:solidFill>
                  <a:srgbClr val="8C8984"/>
                </a:solidFill>
                <a:ea typeface="휴먼모음T" pitchFamily="18" charset="-127"/>
              </a:rPr>
              <a:t> Ha (krha@cmu.edu)    </a:t>
            </a:r>
            <a:r>
              <a:rPr lang="en-US" altLang="ko-KR" sz="2000" dirty="0" err="1" smtClean="0">
                <a:solidFill>
                  <a:srgbClr val="8C8984"/>
                </a:solidFill>
                <a:ea typeface="휴먼모음T" pitchFamily="18" charset="-127"/>
              </a:rPr>
              <a:t>Zhuo</a:t>
            </a:r>
            <a:r>
              <a:rPr lang="en-US" altLang="ko-KR" sz="2000" dirty="0" smtClean="0">
                <a:solidFill>
                  <a:srgbClr val="8C8984"/>
                </a:solidFill>
                <a:ea typeface="휴먼모음T" pitchFamily="18" charset="-127"/>
              </a:rPr>
              <a:t> Chen(zhuoc@cs.cmu.edu</a:t>
            </a:r>
            <a:r>
              <a:rPr lang="en-US" altLang="ko-KR" sz="3100" dirty="0" smtClean="0">
                <a:solidFill>
                  <a:srgbClr val="8C8984"/>
                </a:solidFill>
                <a:ea typeface="휴먼모음T" pitchFamily="18" charset="-127"/>
              </a:rPr>
              <a:t>) </a:t>
            </a:r>
            <a:endParaRPr 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6684313" y="3582572"/>
            <a:ext cx="1584176" cy="1584176"/>
            <a:chOff x="6684313" y="3645024"/>
            <a:chExt cx="1584176" cy="1584176"/>
          </a:xfrm>
        </p:grpSpPr>
        <p:sp>
          <p:nvSpPr>
            <p:cNvPr id="2" name="椭圆 1"/>
            <p:cNvSpPr/>
            <p:nvPr/>
          </p:nvSpPr>
          <p:spPr>
            <a:xfrm>
              <a:off x="6684313" y="3645024"/>
              <a:ext cx="1584176" cy="15841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7116361" y="410599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692425" y="410599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弧形 2"/>
          <p:cNvSpPr/>
          <p:nvPr/>
        </p:nvSpPr>
        <p:spPr>
          <a:xfrm rot="10800000">
            <a:off x="7151237" y="4392660"/>
            <a:ext cx="660400" cy="486055"/>
          </a:xfrm>
          <a:prstGeom prst="arc">
            <a:avLst>
              <a:gd name="adj1" fmla="val 11587977"/>
              <a:gd name="adj2" fmla="val 208935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弧形 21"/>
          <p:cNvSpPr/>
          <p:nvPr/>
        </p:nvSpPr>
        <p:spPr>
          <a:xfrm>
            <a:off x="7144936" y="4646660"/>
            <a:ext cx="660400" cy="486055"/>
          </a:xfrm>
          <a:prstGeom prst="arc">
            <a:avLst>
              <a:gd name="adj1" fmla="val 11587977"/>
              <a:gd name="adj2" fmla="val 20893559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http://www.brightsideofnews.com/wp-content/uploads/2014/04/Intel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81410"/>
            <a:ext cx="939173" cy="6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5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1E2D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1E2D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1E2D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F1E2D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3" grpId="0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 Wearable Technology Help?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B72BF5B-296D-4DDF-8783-ACF067315539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67544" y="326582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capture, 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4036" y="32658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nterpret,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991" y="3265820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guidance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4578" y="32658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5346" y="4516710"/>
            <a:ext cx="342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clipartbest.com/cliparts/dT8/5xR/dT85xRo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88659" y="3116805"/>
            <a:ext cx="683213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-643902" y="0"/>
            <a:ext cx="12200678" cy="6862882"/>
            <a:chOff x="-1363982" y="0"/>
            <a:chExt cx="12200678" cy="6862882"/>
          </a:xfrm>
        </p:grpSpPr>
        <p:pic>
          <p:nvPicPr>
            <p:cNvPr id="49" name="Picture 2" descr="C:\Users\zhuoc\Dropbox\Workspace\QuiltView\resource\img\google-glas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3982" y="0"/>
              <a:ext cx="12200678" cy="686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-324544" y="2636912"/>
              <a:ext cx="5184576" cy="1296144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76B300E-376A-46D1-82DE-6ECF994EEBE5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13984" y="2602614"/>
            <a:ext cx="178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2990890"/>
            <a:ext cx="234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“Please stop and check traffic”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90517" y="908720"/>
            <a:ext cx="222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“Barack is saying hello to you”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11760" y="5013176"/>
            <a:ext cx="238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 smtClean="0">
                <a:latin typeface="Arial" pitchFamily="34" charset="0"/>
                <a:cs typeface="Arial" pitchFamily="34" charset="0"/>
              </a:rPr>
              <a:t>“Your dog wants to go out for a walk”</a:t>
            </a:r>
            <a:endParaRPr lang="en-US" sz="2000" dirty="0"/>
          </a:p>
        </p:txBody>
      </p:sp>
      <p:pic>
        <p:nvPicPr>
          <p:cNvPr id="38" name="Picture 2" descr="C:\Users\zhuoc\Dropbox\Workspace\gabriel\img\fac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2" y="548680"/>
            <a:ext cx="1490918" cy="13681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zhuoc\Dropbox\Workspace\gabriel\resource\s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7" y="2709547"/>
            <a:ext cx="1223509" cy="12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zhuoc\Dropbox\Workspace\gabriel\img\dog-wal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5214"/>
            <a:ext cx="1362254" cy="12560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18310" y="332656"/>
            <a:ext cx="7266058" cy="2016224"/>
            <a:chOff x="618310" y="332656"/>
            <a:chExt cx="7266058" cy="2016224"/>
          </a:xfrm>
        </p:grpSpPr>
        <p:sp>
          <p:nvSpPr>
            <p:cNvPr id="57" name="圆角矩形 56"/>
            <p:cNvSpPr/>
            <p:nvPr/>
          </p:nvSpPr>
          <p:spPr>
            <a:xfrm>
              <a:off x="618310" y="332656"/>
              <a:ext cx="4169714" cy="1780437"/>
            </a:xfrm>
            <a:prstGeom prst="roundRect">
              <a:avLst/>
            </a:prstGeom>
            <a:noFill/>
            <a:ln w="50800">
              <a:solidFill>
                <a:srgbClr val="008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4781274" y="1222874"/>
              <a:ext cx="3103094" cy="1126006"/>
            </a:xfrm>
            <a:prstGeom prst="line">
              <a:avLst/>
            </a:prstGeom>
            <a:ln w="50800">
              <a:solidFill>
                <a:srgbClr val="0087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618311" y="2492896"/>
            <a:ext cx="7266057" cy="1690482"/>
            <a:chOff x="618311" y="2492896"/>
            <a:chExt cx="7266057" cy="1690482"/>
          </a:xfrm>
        </p:grpSpPr>
        <p:sp>
          <p:nvSpPr>
            <p:cNvPr id="52" name="圆角矩形 51"/>
            <p:cNvSpPr/>
            <p:nvPr/>
          </p:nvSpPr>
          <p:spPr>
            <a:xfrm>
              <a:off x="618311" y="2492896"/>
              <a:ext cx="4169713" cy="1690482"/>
            </a:xfrm>
            <a:prstGeom prst="roundRect">
              <a:avLst/>
            </a:prstGeom>
            <a:noFill/>
            <a:ln w="50800">
              <a:solidFill>
                <a:srgbClr val="0033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5" name="直接连接符 64"/>
            <p:cNvCxnSpPr/>
            <p:nvPr/>
          </p:nvCxnSpPr>
          <p:spPr>
            <a:xfrm flipV="1">
              <a:off x="4788024" y="2492896"/>
              <a:ext cx="3096344" cy="654569"/>
            </a:xfrm>
            <a:prstGeom prst="line">
              <a:avLst/>
            </a:prstGeom>
            <a:ln w="50800">
              <a:solidFill>
                <a:srgbClr val="0033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611560" y="2636913"/>
            <a:ext cx="7560840" cy="3600399"/>
            <a:chOff x="611560" y="2636913"/>
            <a:chExt cx="7560840" cy="3600399"/>
          </a:xfrm>
        </p:grpSpPr>
        <p:sp>
          <p:nvSpPr>
            <p:cNvPr id="61" name="圆角矩形 60"/>
            <p:cNvSpPr/>
            <p:nvPr/>
          </p:nvSpPr>
          <p:spPr>
            <a:xfrm>
              <a:off x="611560" y="4581128"/>
              <a:ext cx="4169713" cy="1656184"/>
            </a:xfrm>
            <a:prstGeom prst="roundRect">
              <a:avLst/>
            </a:prstGeom>
            <a:noFill/>
            <a:ln w="50800">
              <a:solidFill>
                <a:srgbClr val="AF1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66" name="直接连接符 65"/>
            <p:cNvCxnSpPr/>
            <p:nvPr/>
          </p:nvCxnSpPr>
          <p:spPr>
            <a:xfrm flipV="1">
              <a:off x="4788024" y="2636913"/>
              <a:ext cx="3384376" cy="2356520"/>
            </a:xfrm>
            <a:prstGeom prst="line">
              <a:avLst/>
            </a:prstGeom>
            <a:ln w="50800">
              <a:solidFill>
                <a:srgbClr val="AF1E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228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Today?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1680" y="1124744"/>
            <a:ext cx="5832648" cy="85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>
                <a:solidFill>
                  <a:srgbClr val="AF1E2D"/>
                </a:solidFill>
                <a:cs typeface="Arial" charset="0"/>
              </a:rPr>
              <a:t>Advances </a:t>
            </a:r>
            <a:r>
              <a:rPr lang="en-US" altLang="ko-KR" sz="2800" dirty="0">
                <a:solidFill>
                  <a:srgbClr val="AF1E2D"/>
                </a:solidFill>
                <a:cs typeface="Arial" charset="0"/>
              </a:rPr>
              <a:t>in 3 </a:t>
            </a:r>
            <a:r>
              <a:rPr lang="en-US" altLang="ko-KR" sz="2800" dirty="0" smtClean="0">
                <a:solidFill>
                  <a:srgbClr val="AF1E2D"/>
                </a:solidFill>
                <a:cs typeface="Arial" charset="0"/>
              </a:rPr>
              <a:t>Independent Arenas</a:t>
            </a:r>
            <a:endParaRPr lang="en-US" altLang="ko-KR" sz="2800" dirty="0">
              <a:solidFill>
                <a:srgbClr val="AF1E2D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8EF5E46-30FC-446C-AF0F-489BCF6BA167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3664530" y="2834630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00337F">
              <a:alpha val="40000"/>
            </a:srgb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24665" tIns="294873" rIns="224665" bIns="631870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ko-KR" alt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323810" y="3972898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008651">
              <a:alpha val="40000"/>
            </a:srgbClr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5326" tIns="435289" rIns="158669" bIns="322956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Offloading Technology</a:t>
            </a:r>
            <a:endParaRPr lang="ko-KR" altLang="en-US" sz="16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3016458" y="3972898"/>
            <a:ext cx="1832366" cy="1832366"/>
          </a:xfrm>
          <a:custGeom>
            <a:avLst/>
            <a:gdLst>
              <a:gd name="connsiteX0" fmla="*/ 0 w 1684987"/>
              <a:gd name="connsiteY0" fmla="*/ 842494 h 1684987"/>
              <a:gd name="connsiteX1" fmla="*/ 842494 w 1684987"/>
              <a:gd name="connsiteY1" fmla="*/ 0 h 1684987"/>
              <a:gd name="connsiteX2" fmla="*/ 1684988 w 1684987"/>
              <a:gd name="connsiteY2" fmla="*/ 842494 h 1684987"/>
              <a:gd name="connsiteX3" fmla="*/ 842494 w 1684987"/>
              <a:gd name="connsiteY3" fmla="*/ 1684988 h 1684987"/>
              <a:gd name="connsiteX4" fmla="*/ 0 w 1684987"/>
              <a:gd name="connsiteY4" fmla="*/ 842494 h 168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987" h="1684987">
                <a:moveTo>
                  <a:pt x="0" y="842494"/>
                </a:moveTo>
                <a:cubicBezTo>
                  <a:pt x="0" y="377197"/>
                  <a:pt x="377197" y="0"/>
                  <a:pt x="842494" y="0"/>
                </a:cubicBezTo>
                <a:cubicBezTo>
                  <a:pt x="1307791" y="0"/>
                  <a:pt x="1684988" y="377197"/>
                  <a:pt x="1684988" y="842494"/>
                </a:cubicBezTo>
                <a:cubicBezTo>
                  <a:pt x="1684988" y="1307791"/>
                  <a:pt x="1307791" y="1684988"/>
                  <a:pt x="842494" y="1684988"/>
                </a:cubicBezTo>
                <a:cubicBezTo>
                  <a:pt x="377197" y="1684988"/>
                  <a:pt x="0" y="1307791"/>
                  <a:pt x="0" y="842494"/>
                </a:cubicBezTo>
                <a:close/>
              </a:path>
            </a:pathLst>
          </a:custGeom>
          <a:solidFill>
            <a:srgbClr val="EAAF0F">
              <a:alpha val="40000"/>
            </a:srgbClr>
          </a:solidFill>
          <a:effectLst>
            <a:softEdge rad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58670" tIns="435289" rIns="515325" bIns="322956" numCol="1" spcCol="1270" anchor="ctr" anchorCtr="0">
            <a:noAutofit/>
          </a:bodyPr>
          <a:lstStyle/>
          <a:p>
            <a:pPr lvl="0" algn="ctr" defTabSz="6667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Wearable Hardware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C:\Users\zhuoc\Dropbox\Workspace\gabriel\resource\si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70" y="1960658"/>
            <a:ext cx="894805" cy="8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huoc\Dropbox\Workspace\gabriel\resource\face_detection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95" y="1960658"/>
            <a:ext cx="1043241" cy="8922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zhuoc\Dropbox\Workspace\gabriel\resource\vuzix_glass(recon_jet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34" y="5120802"/>
            <a:ext cx="1470650" cy="9004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228184" y="4725144"/>
            <a:ext cx="2088232" cy="1271098"/>
            <a:chOff x="827584" y="4941168"/>
            <a:chExt cx="2088232" cy="1271098"/>
          </a:xfrm>
        </p:grpSpPr>
        <p:pic>
          <p:nvPicPr>
            <p:cNvPr id="13" name="Picture 20" descr="clou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0" b="39771"/>
            <a:stretch>
              <a:fillRect/>
            </a:stretch>
          </p:blipFill>
          <p:spPr bwMode="auto">
            <a:xfrm>
              <a:off x="827584" y="4941168"/>
              <a:ext cx="2088232" cy="1271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63"/>
            <p:cNvGrpSpPr>
              <a:grpSpLocks/>
            </p:cNvGrpSpPr>
            <p:nvPr/>
          </p:nvGrpSpPr>
          <p:grpSpPr bwMode="auto">
            <a:xfrm>
              <a:off x="1331640" y="5120701"/>
              <a:ext cx="1076447" cy="935504"/>
              <a:chOff x="2743" y="3193"/>
              <a:chExt cx="1010" cy="984"/>
            </a:xfrm>
          </p:grpSpPr>
          <p:pic>
            <p:nvPicPr>
              <p:cNvPr id="18" name="Picture 56" descr="rugged-portable-computer-workstation-9047-445749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" t="5891" r="4582" b="6546"/>
              <a:stretch>
                <a:fillRect/>
              </a:stretch>
            </p:blipFill>
            <p:spPr bwMode="auto">
              <a:xfrm>
                <a:off x="2809" y="3193"/>
                <a:ext cx="944" cy="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62"/>
              <p:cNvSpPr>
                <a:spLocks noChangeArrowheads="1"/>
              </p:cNvSpPr>
              <p:nvPr/>
            </p:nvSpPr>
            <p:spPr bwMode="auto">
              <a:xfrm>
                <a:off x="2743" y="4055"/>
                <a:ext cx="315" cy="1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1pPr>
                <a:lvl2pPr marL="742950" indent="-28575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2pPr>
                <a:lvl3pPr marL="11430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3pPr>
                <a:lvl4pPr marL="16002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4pPr>
                <a:lvl5pPr marL="2057400" indent="-228600"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bg1"/>
                    </a:solidFill>
                    <a:latin typeface="Times" pitchFamily="18" charset="0"/>
                  </a:defRPr>
                </a:lvl9pPr>
              </a:lstStyle>
              <a:p>
                <a:endParaRPr lang="ko-KR" altLang="en-US">
                  <a:ea typeface="Gulim" pitchFamily="34" charset="-127"/>
                </a:endParaRPr>
              </a:p>
            </p:txBody>
          </p:sp>
        </p:grpSp>
      </p:grpSp>
      <p:pic>
        <p:nvPicPr>
          <p:cNvPr id="15" name="Picture 6" descr="C:\Users\zhuoc\Dropbox\Workspace\poster-2013-Zurich\img\glass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50" y="4432060"/>
            <a:ext cx="1489434" cy="7929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3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en-US" dirty="0" smtClean="0"/>
              <a:t>Challenges – Architecture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2287413"/>
            <a:ext cx="6768752" cy="2077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8C8984"/>
                </a:solidFill>
              </a:rPr>
              <a:t>Crisp Interactive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>
                <a:solidFill>
                  <a:srgbClr val="8C8984"/>
                </a:solidFill>
              </a:rPr>
              <a:t>Graceful </a:t>
            </a:r>
            <a:r>
              <a:rPr lang="en-US" altLang="ko-KR" dirty="0">
                <a:solidFill>
                  <a:srgbClr val="8C8984"/>
                </a:solidFill>
              </a:rPr>
              <a:t>Degradation of </a:t>
            </a:r>
            <a:r>
              <a:rPr lang="en-US" altLang="ko-KR" dirty="0" smtClean="0">
                <a:solidFill>
                  <a:srgbClr val="8C8984"/>
                </a:solidFill>
              </a:rPr>
              <a:t>Services</a:t>
            </a:r>
            <a:endParaRPr lang="en-US" altLang="ko-KR" dirty="0">
              <a:solidFill>
                <a:srgbClr val="8C898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8C8984"/>
                </a:solidFill>
              </a:rPr>
              <a:t>Coarse-grain </a:t>
            </a:r>
            <a:r>
              <a:rPr lang="en-US" dirty="0" smtClean="0">
                <a:solidFill>
                  <a:srgbClr val="8C8984"/>
                </a:solidFill>
              </a:rPr>
              <a:t>Parallelism</a:t>
            </a:r>
            <a:endParaRPr lang="en-US" dirty="0">
              <a:solidFill>
                <a:srgbClr val="8C8984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8EB0AAD-6D9E-4851-82C8-7CD69A917863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5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 smtClean="0"/>
              <a:t>C1</a:t>
            </a:r>
            <a:r>
              <a:rPr lang="en-US" altLang="ko-KR" sz="4000" dirty="0"/>
              <a:t>. Crisp Interactive Response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2880" y="5229200"/>
            <a:ext cx="7813463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AF1E2D"/>
                </a:solidFill>
                <a:cs typeface="Arial" charset="0"/>
                <a:sym typeface="Wingdings" pitchFamily="2" charset="2"/>
              </a:rPr>
              <a:t>Goal</a:t>
            </a:r>
            <a:r>
              <a:rPr lang="en-US" sz="2600" dirty="0">
                <a:solidFill>
                  <a:srgbClr val="AF1E2D"/>
                </a:solidFill>
                <a:cs typeface="Arial" charset="0"/>
                <a:sym typeface="Wingdings" pitchFamily="2" charset="2"/>
              </a:rPr>
              <a:t>: </a:t>
            </a:r>
            <a:r>
              <a:rPr lang="en-US" sz="2600" dirty="0" smtClean="0">
                <a:solidFill>
                  <a:srgbClr val="AF1E2D"/>
                </a:solidFill>
                <a:cs typeface="Arial" charset="0"/>
                <a:sym typeface="Wingdings" pitchFamily="2" charset="2"/>
              </a:rPr>
              <a:t>Latency of infrastructure = tens of millisecond</a:t>
            </a:r>
            <a:endParaRPr lang="en-US" sz="2600" dirty="0" smtClean="0">
              <a:solidFill>
                <a:srgbClr val="AF1E2D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EA4102C-4C51-4362-B513-761B86F83A2A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026" name="Picture 2" descr="C:\Users\zhuoc\Dropbox\Workspace\gabriel\img\bra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66" y="2913974"/>
            <a:ext cx="1576114" cy="173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1876245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exists?</a:t>
            </a:r>
          </a:p>
          <a:p>
            <a:pPr algn="ctr"/>
            <a:r>
              <a:rPr lang="en-US" sz="2400" dirty="0" smtClean="0">
                <a:solidFill>
                  <a:srgbClr val="008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&lt;700ms </a:t>
            </a:r>
            <a:endParaRPr lang="en-US" sz="2400" dirty="0">
              <a:solidFill>
                <a:srgbClr val="008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429000"/>
            <a:ext cx="212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face?</a:t>
            </a:r>
          </a:p>
          <a:p>
            <a:pPr algn="ctr"/>
            <a:r>
              <a:rPr lang="en-US" sz="2400" dirty="0" smtClean="0">
                <a:solidFill>
                  <a:srgbClr val="008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~500ms</a:t>
            </a:r>
            <a:endParaRPr lang="en-US" sz="2400" dirty="0">
              <a:solidFill>
                <a:srgbClr val="008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049878"/>
            <a:ext cx="230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Phrases?</a:t>
            </a:r>
          </a:p>
          <a:p>
            <a:pPr algn="ctr"/>
            <a:r>
              <a:rPr lang="en-US" sz="2400" dirty="0" smtClean="0">
                <a:solidFill>
                  <a:srgbClr val="008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~400ms</a:t>
            </a:r>
            <a:endParaRPr lang="en-US" sz="2400" dirty="0">
              <a:solidFill>
                <a:srgbClr val="0086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 flipH="1" flipV="1">
            <a:off x="827584" y="2311524"/>
            <a:ext cx="3096346" cy="705268"/>
            <a:chOff x="-2773521" y="2790585"/>
            <a:chExt cx="2195015" cy="1558694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-2773521" y="2790585"/>
              <a:ext cx="638957" cy="155869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-2146448" y="4343400"/>
              <a:ext cx="156794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>
            <a:off x="725714" y="3409294"/>
            <a:ext cx="3054196" cy="451753"/>
            <a:chOff x="-2773521" y="3566993"/>
            <a:chExt cx="2165135" cy="777161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-2773521" y="3566993"/>
              <a:ext cx="635896" cy="777161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-2146450" y="4343400"/>
              <a:ext cx="153806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 flipV="1">
            <a:off x="5220072" y="2486258"/>
            <a:ext cx="3168351" cy="530533"/>
            <a:chOff x="-2620664" y="3495422"/>
            <a:chExt cx="3362849" cy="841109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-2620664" y="3495422"/>
              <a:ext cx="508155" cy="84110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-2112509" y="4336529"/>
              <a:ext cx="2854694" cy="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123728" y="105273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C89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 are fast and sensitive</a:t>
            </a:r>
            <a:endParaRPr lang="en-US" sz="2800" dirty="0">
              <a:solidFill>
                <a:srgbClr val="8C89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8143" y="3717032"/>
            <a:ext cx="25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Phone?</a:t>
            </a:r>
          </a:p>
          <a:p>
            <a:pPr algn="ctr"/>
            <a:r>
              <a:rPr lang="en-US" sz="2400" dirty="0" smtClean="0">
                <a:solidFill>
                  <a:srgbClr val="AF1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ANNOYING!</a:t>
            </a:r>
            <a:endParaRPr lang="en-US" sz="2400" dirty="0">
              <a:solidFill>
                <a:srgbClr val="AF1E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292080" y="3645024"/>
            <a:ext cx="3184263" cy="509541"/>
            <a:chOff x="-2580630" y="3802734"/>
            <a:chExt cx="2697796" cy="541420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-2580630" y="3802734"/>
              <a:ext cx="443005" cy="54142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-2146448" y="4343400"/>
              <a:ext cx="2263614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743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S1</a:t>
            </a:r>
            <a:r>
              <a:rPr lang="en-US" altLang="ko-KR" sz="4000" dirty="0"/>
              <a:t>. Crisp Interactive Response</a:t>
            </a:r>
            <a:endParaRPr 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27709" y="1581644"/>
            <a:ext cx="4980596" cy="1775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Choice </a:t>
            </a:r>
            <a:r>
              <a:rPr lang="en-US" sz="2800" dirty="0"/>
              <a:t>1: </a:t>
            </a:r>
            <a:r>
              <a:rPr lang="en-US" sz="2800" dirty="0" smtClean="0"/>
              <a:t>standalone apps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Choice </a:t>
            </a:r>
            <a:r>
              <a:rPr lang="en-US" sz="2800" dirty="0"/>
              <a:t>2: offload to </a:t>
            </a:r>
            <a:r>
              <a:rPr lang="en-US" sz="2800" dirty="0" smtClean="0"/>
              <a:t>cloud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Choice 3: offload to </a:t>
            </a:r>
            <a:r>
              <a:rPr lang="en-US" sz="2800" dirty="0" smtClean="0"/>
              <a:t>cloudlets</a:t>
            </a:r>
            <a:endParaRPr 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A68F509F-6AA2-480A-9F4E-9355B331AD00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11" name="Picture 3" descr="C:\Users\zhuoc\Dropbox\Workspace\gabriel\resource\corr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74" y="2714782"/>
            <a:ext cx="453697" cy="4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4" descr="GG-08-Color-Tange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29587" r="24344" b="45854"/>
          <a:stretch>
            <a:fillRect/>
          </a:stretch>
        </p:blipFill>
        <p:spPr bwMode="auto">
          <a:xfrm>
            <a:off x="251520" y="4425582"/>
            <a:ext cx="1519883" cy="3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6447920" y="3573016"/>
            <a:ext cx="2486919" cy="1832139"/>
            <a:chOff x="930" y="129"/>
            <a:chExt cx="1771" cy="1314"/>
          </a:xfrm>
        </p:grpSpPr>
        <p:pic>
          <p:nvPicPr>
            <p:cNvPr id="14" name="Picture 57" descr="clou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2600" r="2800" b="3343"/>
            <a:stretch>
              <a:fillRect/>
            </a:stretch>
          </p:blipFill>
          <p:spPr bwMode="auto">
            <a:xfrm>
              <a:off x="930" y="129"/>
              <a:ext cx="1771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59"/>
            <p:cNvSpPr txBox="1">
              <a:spLocks noChangeArrowheads="1"/>
            </p:cNvSpPr>
            <p:nvPr/>
          </p:nvSpPr>
          <p:spPr bwMode="auto">
            <a:xfrm>
              <a:off x="1274" y="402"/>
              <a:ext cx="1350" cy="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Distant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Resources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600" dirty="0">
                  <a:solidFill>
                    <a:schemeClr val="tx1"/>
                  </a:solidFill>
                  <a:latin typeface="Arial" pitchFamily="34" charset="0"/>
                  <a:ea typeface="Gulim" pitchFamily="34" charset="-127"/>
                  <a:cs typeface="Arial" pitchFamily="34" charset="0"/>
                </a:rPr>
                <a:t>in Cloud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3870503" y="5195756"/>
            <a:ext cx="956263" cy="831056"/>
            <a:chOff x="2743" y="3193"/>
            <a:chExt cx="1010" cy="984"/>
          </a:xfrm>
        </p:grpSpPr>
        <p:pic>
          <p:nvPicPr>
            <p:cNvPr id="17" name="Picture 56" descr="rugged-portable-computer-workstation-9047-445749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3" t="5891" r="4582" b="6546"/>
            <a:stretch>
              <a:fillRect/>
            </a:stretch>
          </p:blipFill>
          <p:spPr bwMode="auto">
            <a:xfrm>
              <a:off x="2809" y="3193"/>
              <a:ext cx="944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62"/>
            <p:cNvSpPr>
              <a:spLocks noChangeArrowheads="1"/>
            </p:cNvSpPr>
            <p:nvPr/>
          </p:nvSpPr>
          <p:spPr bwMode="auto">
            <a:xfrm>
              <a:off x="2743" y="4055"/>
              <a:ext cx="315" cy="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bg1"/>
                  </a:solidFill>
                  <a:latin typeface="Times" pitchFamily="18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Times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Times" pitchFamily="18" charset="0"/>
                </a:defRPr>
              </a:lvl9pPr>
            </a:lstStyle>
            <a:p>
              <a:endParaRPr lang="ko-KR" altLang="en-US">
                <a:ea typeface="Gulim" pitchFamily="34" charset="-127"/>
              </a:endParaRPr>
            </a:p>
          </p:txBody>
        </p:sp>
      </p:grpSp>
      <p:sp>
        <p:nvSpPr>
          <p:cNvPr id="19" name="Line 58"/>
          <p:cNvSpPr>
            <a:spLocks noChangeShapeType="1"/>
          </p:cNvSpPr>
          <p:nvPr/>
        </p:nvSpPr>
        <p:spPr bwMode="auto">
          <a:xfrm flipV="1">
            <a:off x="4168743" y="4507757"/>
            <a:ext cx="21080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4"/>
          <p:cNvSpPr>
            <a:spLocks noChangeShapeType="1"/>
          </p:cNvSpPr>
          <p:nvPr/>
        </p:nvSpPr>
        <p:spPr bwMode="auto">
          <a:xfrm flipH="1">
            <a:off x="1931180" y="4535600"/>
            <a:ext cx="1200660" cy="0"/>
          </a:xfrm>
          <a:prstGeom prst="line">
            <a:avLst/>
          </a:prstGeom>
          <a:noFill/>
          <a:ln w="25400">
            <a:solidFill>
              <a:srgbClr val="FF66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3131840" y="6013854"/>
            <a:ext cx="2740016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dirty="0" smtClean="0">
                <a:solidFill>
                  <a:schemeClr val="tx2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Nearby Cloudlet</a:t>
            </a:r>
            <a:endParaRPr lang="en-US" altLang="ko-KR" dirty="0">
              <a:solidFill>
                <a:schemeClr val="tx2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3" name="Text Box 68"/>
          <p:cNvSpPr txBox="1">
            <a:spLocks noChangeArrowheads="1"/>
          </p:cNvSpPr>
          <p:nvPr/>
        </p:nvSpPr>
        <p:spPr bwMode="auto">
          <a:xfrm>
            <a:off x="2244024" y="4139788"/>
            <a:ext cx="747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Wi-Fi</a:t>
            </a:r>
          </a:p>
        </p:txBody>
      </p:sp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4789317" y="4077072"/>
            <a:ext cx="718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WAN</a:t>
            </a:r>
          </a:p>
        </p:txBody>
      </p:sp>
      <p:pic>
        <p:nvPicPr>
          <p:cNvPr id="2050" name="Picture 2" descr="C:\Users\zhuoc\Dropbox\Workspace\gabriel\img\A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69" y="4146354"/>
            <a:ext cx="670467" cy="7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zhuoc\Dropbox\Workspace\gabriel\resource\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64525"/>
            <a:ext cx="459988" cy="3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C:\Users\zhuoc\Dropbox\Workspace\gabriel\resource\c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59988" cy="3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58"/>
          <p:cNvSpPr>
            <a:spLocks noChangeShapeType="1"/>
          </p:cNvSpPr>
          <p:nvPr/>
        </p:nvSpPr>
        <p:spPr bwMode="auto">
          <a:xfrm>
            <a:off x="3870504" y="4755810"/>
            <a:ext cx="298240" cy="4399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69"/>
          <p:cNvSpPr txBox="1">
            <a:spLocks noChangeArrowheads="1"/>
          </p:cNvSpPr>
          <p:nvPr/>
        </p:nvSpPr>
        <p:spPr bwMode="auto">
          <a:xfrm>
            <a:off x="3394937" y="4921423"/>
            <a:ext cx="580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r>
              <a:rPr lang="en-US" altLang="ko-KR" sz="2200" dirty="0" smtClean="0">
                <a:solidFill>
                  <a:schemeClr val="tx1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LAN</a:t>
            </a:r>
            <a:endParaRPr lang="en-US" altLang="ko-KR" sz="2200" dirty="0">
              <a:solidFill>
                <a:schemeClr val="tx1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25" name="右大括号 24"/>
          <p:cNvSpPr/>
          <p:nvPr/>
        </p:nvSpPr>
        <p:spPr>
          <a:xfrm rot="16200000">
            <a:off x="5068224" y="2845103"/>
            <a:ext cx="399123" cy="2208829"/>
          </a:xfrm>
          <a:prstGeom prst="rightBrace">
            <a:avLst/>
          </a:prstGeom>
          <a:ln w="3175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88024" y="3388930"/>
            <a:ext cx="108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AF1E2D"/>
                </a:solidFill>
              </a:rPr>
              <a:t>~74ms</a:t>
            </a:r>
            <a:endParaRPr lang="en-US" sz="2000" dirty="0">
              <a:solidFill>
                <a:srgbClr val="AF1E2D"/>
              </a:solidFill>
            </a:endParaRPr>
          </a:p>
        </p:txBody>
      </p:sp>
      <p:sp>
        <p:nvSpPr>
          <p:cNvPr id="32" name="右大括号 31"/>
          <p:cNvSpPr/>
          <p:nvPr/>
        </p:nvSpPr>
        <p:spPr>
          <a:xfrm rot="7381278">
            <a:off x="2785078" y="4412948"/>
            <a:ext cx="357465" cy="1714319"/>
          </a:xfrm>
          <a:prstGeom prst="rightBrace">
            <a:avLst/>
          </a:prstGeom>
          <a:ln w="31750">
            <a:solidFill>
              <a:srgbClr val="008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19130" y="5373216"/>
            <a:ext cx="105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651"/>
                </a:solidFill>
              </a:rPr>
              <a:t>&lt;10ms</a:t>
            </a:r>
            <a:endParaRPr lang="en-US" sz="2000" dirty="0">
              <a:solidFill>
                <a:srgbClr val="00865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47920" y="3573016"/>
            <a:ext cx="2525326" cy="200025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矩形 47"/>
          <p:cNvSpPr/>
          <p:nvPr/>
        </p:nvSpPr>
        <p:spPr>
          <a:xfrm>
            <a:off x="4093030" y="3388930"/>
            <a:ext cx="2354890" cy="12642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240708" y="4149080"/>
            <a:ext cx="15949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Times" pitchFamily="18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Times" pitchFamily="18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000" dirty="0" smtClean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Glass </a:t>
            </a:r>
            <a:r>
              <a:rPr lang="en-US" altLang="ko-KR" sz="2000" dirty="0">
                <a:solidFill>
                  <a:srgbClr val="CC3300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Device</a:t>
            </a:r>
          </a:p>
        </p:txBody>
      </p:sp>
    </p:spTree>
    <p:extLst>
      <p:ext uri="{BB962C8B-B14F-4D97-AF65-F5344CB8AC3E}">
        <p14:creationId xmlns:p14="http://schemas.microsoft.com/office/powerpoint/2010/main" val="266724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uiExpand="1" animBg="1"/>
      <p:bldP spid="20" grpId="0" uiExpand="1" animBg="1"/>
      <p:bldP spid="22" grpId="0"/>
      <p:bldP spid="23" grpId="0" uiExpand="1"/>
      <p:bldP spid="24" grpId="0" uiExpand="1"/>
      <p:bldP spid="28" grpId="0" animBg="1"/>
      <p:bldP spid="29" grpId="0"/>
      <p:bldP spid="25" grpId="0" animBg="1"/>
      <p:bldP spid="30" grpId="0"/>
      <p:bldP spid="32" grpId="0" animBg="1"/>
      <p:bldP spid="33" grpId="0"/>
      <p:bldP spid="31" grpId="0" animBg="1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Exp. – Cloudlet Shortens Latency</a:t>
            </a:r>
            <a:endParaRPr lang="en-US" sz="4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162A657-A15C-46E5-BE99-8F69C2828997}" type="datetime1">
              <a:rPr lang="en-US" altLang="zh-CN" smtClean="0"/>
              <a:t>10/22/14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042046"/>
              </p:ext>
            </p:extLst>
          </p:nvPr>
        </p:nvGraphicFramePr>
        <p:xfrm>
          <a:off x="539552" y="3573016"/>
          <a:ext cx="44644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334770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Cloudlet vs. Cloud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(Augmented Reality)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14662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Offloading vs. Standalone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(OCR)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59250"/>
              </p:ext>
            </p:extLst>
          </p:nvPr>
        </p:nvGraphicFramePr>
        <p:xfrm>
          <a:off x="3635896" y="1875140"/>
          <a:ext cx="496855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657"/>
                <a:gridCol w="1417116"/>
                <a:gridCol w="1458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Standalone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Offload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Per-image speed (s)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Per-image energy(J)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436510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Cloudlet shortens response time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1868631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Offloading saves latency and energy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8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3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26377</TotalTime>
  <Words>1028</Words>
  <Application>Microsoft Macintosh PowerPoint</Application>
  <PresentationFormat>On-screen Show (4:3)</PresentationFormat>
  <Paragraphs>436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主题</vt:lpstr>
      <vt:lpstr>Gabriel: Towards  Wearable Cognitive Assistance</vt:lpstr>
      <vt:lpstr>Cognitive Decline</vt:lpstr>
      <vt:lpstr>Can Wearable Technology Help?</vt:lpstr>
      <vt:lpstr>PowerPoint Presentation</vt:lpstr>
      <vt:lpstr>Why Today?</vt:lpstr>
      <vt:lpstr>Challenges – Architecture</vt:lpstr>
      <vt:lpstr>C1. Crisp Interactive Response</vt:lpstr>
      <vt:lpstr>S1. Crisp Interactive Response</vt:lpstr>
      <vt:lpstr>Exp. – Cloudlet Shortens Latency</vt:lpstr>
      <vt:lpstr>C2. Graceful Degradation of Services</vt:lpstr>
      <vt:lpstr>S2. Graceful Degradation of Services</vt:lpstr>
      <vt:lpstr>C3. Coarse-grain Parallelism</vt:lpstr>
      <vt:lpstr>S3. Coarse-grain Parallelism</vt:lpstr>
      <vt:lpstr>S3. Coarse-grain Parallelism</vt:lpstr>
      <vt:lpstr>S3. Coarse-grain Parallelism</vt:lpstr>
      <vt:lpstr>Exp. – Gabriel Overhead </vt:lpstr>
      <vt:lpstr>PowerPoint Presentation</vt:lpstr>
      <vt:lpstr>PowerPoint Presentation</vt:lpstr>
      <vt:lpstr>PowerPoint Presentation</vt:lpstr>
      <vt:lpstr>Exp. – Full System Performance</vt:lpstr>
      <vt:lpstr>Exp. – Full System Performance</vt:lpstr>
      <vt:lpstr>PowerPoint Presentation</vt:lpstr>
      <vt:lpstr>More in the Paper</vt:lpstr>
      <vt:lpstr>Conclusion &amp;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Gabriel: Towards Wearable Cognitive Assistance</dc:title>
  <dc:creator>zhuoc</dc:creator>
  <cp:lastModifiedBy>Kiryong Ha</cp:lastModifiedBy>
  <cp:revision>1202</cp:revision>
  <dcterms:created xsi:type="dcterms:W3CDTF">2014-05-03T15:05:44Z</dcterms:created>
  <dcterms:modified xsi:type="dcterms:W3CDTF">2014-10-22T12:36:04Z</dcterms:modified>
</cp:coreProperties>
</file>