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notesSlides/notesSlide20.xml" ContentType="application/vnd.openxmlformats-officedocument.presentationml.notesSlide+xml"/>
  <Override PartName="/ppt/charts/chart3.xml" ContentType="application/vnd.openxmlformats-officedocument.drawingml.chart+xml"/>
  <Override PartName="/ppt/notesSlides/notesSlide2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sldIdLst>
    <p:sldId id="256" r:id="rId2"/>
    <p:sldId id="309" r:id="rId3"/>
    <p:sldId id="259" r:id="rId4"/>
    <p:sldId id="323" r:id="rId5"/>
    <p:sldId id="268" r:id="rId6"/>
    <p:sldId id="312" r:id="rId7"/>
    <p:sldId id="314" r:id="rId8"/>
    <p:sldId id="324" r:id="rId9"/>
    <p:sldId id="318" r:id="rId10"/>
    <p:sldId id="316" r:id="rId11"/>
    <p:sldId id="328" r:id="rId12"/>
    <p:sldId id="370" r:id="rId13"/>
    <p:sldId id="343" r:id="rId14"/>
    <p:sldId id="344" r:id="rId15"/>
    <p:sldId id="345" r:id="rId16"/>
    <p:sldId id="346" r:id="rId17"/>
    <p:sldId id="354" r:id="rId18"/>
    <p:sldId id="367" r:id="rId19"/>
    <p:sldId id="361" r:id="rId20"/>
    <p:sldId id="350" r:id="rId21"/>
    <p:sldId id="317" r:id="rId22"/>
    <p:sldId id="372" r:id="rId23"/>
    <p:sldId id="368" r:id="rId24"/>
    <p:sldId id="327" r:id="rId25"/>
    <p:sldId id="371" r:id="rId26"/>
    <p:sldId id="335" r:id="rId27"/>
    <p:sldId id="336" r:id="rId28"/>
    <p:sldId id="337" r:id="rId29"/>
    <p:sldId id="338" r:id="rId30"/>
    <p:sldId id="339" r:id="rId31"/>
    <p:sldId id="340" r:id="rId32"/>
    <p:sldId id="362" r:id="rId33"/>
    <p:sldId id="373" r:id="rId34"/>
    <p:sldId id="374" r:id="rId35"/>
    <p:sldId id="356" r:id="rId36"/>
    <p:sldId id="369" r:id="rId37"/>
    <p:sldId id="357" r:id="rId38"/>
    <p:sldId id="358" r:id="rId39"/>
    <p:sldId id="359" r:id="rId40"/>
    <p:sldId id="360" r:id="rId41"/>
    <p:sldId id="375" r:id="rId42"/>
    <p:sldId id="376" r:id="rId43"/>
    <p:sldId id="363" r:id="rId44"/>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BF3F3"/>
    <a:srgbClr val="E9EFF7"/>
    <a:srgbClr val="F3F7FB"/>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밝은 스타일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밝은 스타일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밝은 스타일 1 - 강조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보통 스타일 3 - 강조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50" autoAdjust="0"/>
    <p:restoredTop sz="99160" autoAdjust="0"/>
  </p:normalViewPr>
  <p:slideViewPr>
    <p:cSldViewPr>
      <p:cViewPr varScale="1">
        <p:scale>
          <a:sx n="78" d="100"/>
          <a:sy n="78" d="100"/>
        </p:scale>
        <p:origin x="-1068" y="-84"/>
      </p:cViewPr>
      <p:guideLst>
        <p:guide orient="horz" pos="2160"/>
        <p:guide pos="2880"/>
      </p:guideLst>
    </p:cSldViewPr>
  </p:slideViewPr>
  <p:notesTextViewPr>
    <p:cViewPr>
      <p:scale>
        <a:sx n="1" d="1"/>
        <a:sy n="1" d="1"/>
      </p:scale>
      <p:origin x="0" y="0"/>
    </p:cViewPr>
  </p:notesTextViewPr>
  <p:notesViewPr>
    <p:cSldViewPr>
      <p:cViewPr>
        <p:scale>
          <a:sx n="150" d="100"/>
          <a:sy n="150" d="100"/>
        </p:scale>
        <p:origin x="-246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rha\Dropbox\research\03.21%20SDI%20presentation\PLOT\energ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rha\Dropbox\research\03.08%20SDI%20presentation\PLOT\question2-fix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krha\Dropbox\research\03.08%20SDI%20presentation\PLOT\question2-fixgraph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krha\Dropbox\research\03.08%20SDI%20presentation\PLOT\question2-fixgraph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krha\Dropbox\research\03.21%20SDI%20presentation\PLOT\energ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30754401774288"/>
          <c:y val="7.8783120918684196E-2"/>
          <c:w val="0.6828485106593094"/>
          <c:h val="0.72257415600540809"/>
        </c:manualLayout>
      </c:layout>
      <c:barChart>
        <c:barDir val="col"/>
        <c:grouping val="clustered"/>
        <c:varyColors val="0"/>
        <c:ser>
          <c:idx val="0"/>
          <c:order val="0"/>
          <c:tx>
            <c:strRef>
              <c:f>Sheet1!$C$3</c:f>
              <c:strCache>
                <c:ptCount val="1"/>
                <c:pt idx="0">
                  <c:v>Mobile</c:v>
                </c:pt>
              </c:strCache>
            </c:strRef>
          </c:tx>
          <c:invertIfNegative val="0"/>
          <c:dLbls>
            <c:txPr>
              <a:bodyPr/>
              <a:lstStyle/>
              <a:p>
                <a:pPr>
                  <a:defRPr sz="1600">
                    <a:latin typeface="Times New Roman" pitchFamily="18" charset="0"/>
                    <a:cs typeface="Times New Roman" pitchFamily="18" charset="0"/>
                  </a:defRPr>
                </a:pPr>
                <a:endParaRPr lang="en-US"/>
              </a:p>
            </c:txPr>
            <c:dLblPos val="outEnd"/>
            <c:showLegendKey val="0"/>
            <c:showVal val="1"/>
            <c:showCatName val="0"/>
            <c:showSerName val="0"/>
            <c:showPercent val="0"/>
            <c:showBubbleSize val="0"/>
            <c:showLeaderLines val="0"/>
          </c:dLbls>
          <c:cat>
            <c:strRef>
              <c:f>Sheet1!$B$4:$B$5</c:f>
              <c:strCache>
                <c:ptCount val="2"/>
                <c:pt idx="0">
                  <c:v>AR</c:v>
                </c:pt>
                <c:pt idx="1">
                  <c:v>Fluid Simulation</c:v>
                </c:pt>
              </c:strCache>
            </c:strRef>
          </c:cat>
          <c:val>
            <c:numRef>
              <c:f>Sheet1!$C$4:$C$5</c:f>
              <c:numCache>
                <c:formatCode>General</c:formatCode>
                <c:ptCount val="2"/>
                <c:pt idx="0">
                  <c:v>3.3</c:v>
                </c:pt>
                <c:pt idx="1">
                  <c:v>1.9</c:v>
                </c:pt>
              </c:numCache>
            </c:numRef>
          </c:val>
        </c:ser>
        <c:ser>
          <c:idx val="1"/>
          <c:order val="1"/>
          <c:tx>
            <c:strRef>
              <c:f>Sheet1!$D$3</c:f>
              <c:strCache>
                <c:ptCount val="1"/>
                <c:pt idx="0">
                  <c:v>1WiFi</c:v>
                </c:pt>
              </c:strCache>
            </c:strRef>
          </c:tx>
          <c:invertIfNegative val="0"/>
          <c:dLbls>
            <c:txPr>
              <a:bodyPr/>
              <a:lstStyle/>
              <a:p>
                <a:pPr>
                  <a:defRPr sz="1600">
                    <a:latin typeface="Times New Roman" pitchFamily="18" charset="0"/>
                    <a:cs typeface="Times New Roman" pitchFamily="18" charset="0"/>
                  </a:defRPr>
                </a:pPr>
                <a:endParaRPr lang="en-US"/>
              </a:p>
            </c:txPr>
            <c:dLblPos val="outEnd"/>
            <c:showLegendKey val="0"/>
            <c:showVal val="1"/>
            <c:showCatName val="0"/>
            <c:showSerName val="0"/>
            <c:showPercent val="0"/>
            <c:showBubbleSize val="0"/>
            <c:showLeaderLines val="0"/>
          </c:dLbls>
          <c:cat>
            <c:strRef>
              <c:f>Sheet1!$B$4:$B$5</c:f>
              <c:strCache>
                <c:ptCount val="2"/>
                <c:pt idx="0">
                  <c:v>AR</c:v>
                </c:pt>
                <c:pt idx="1">
                  <c:v>Fluid Simulation</c:v>
                </c:pt>
              </c:strCache>
            </c:strRef>
          </c:cat>
          <c:val>
            <c:numRef>
              <c:f>Sheet1!$D$4:$D$5</c:f>
              <c:numCache>
                <c:formatCode>General</c:formatCode>
                <c:ptCount val="2"/>
                <c:pt idx="0">
                  <c:v>1.1000000000000001</c:v>
                </c:pt>
                <c:pt idx="1">
                  <c:v>0.3</c:v>
                </c:pt>
              </c:numCache>
            </c:numRef>
          </c:val>
        </c:ser>
        <c:ser>
          <c:idx val="2"/>
          <c:order val="2"/>
          <c:tx>
            <c:strRef>
              <c:f>Sheet1!$E$3</c:f>
              <c:strCache>
                <c:ptCount val="1"/>
                <c:pt idx="0">
                  <c:v>East</c:v>
                </c:pt>
              </c:strCache>
            </c:strRef>
          </c:tx>
          <c:invertIfNegative val="0"/>
          <c:dLbls>
            <c:txPr>
              <a:bodyPr/>
              <a:lstStyle/>
              <a:p>
                <a:pPr>
                  <a:defRPr sz="1600">
                    <a:latin typeface="Times New Roman" pitchFamily="18" charset="0"/>
                    <a:cs typeface="Times New Roman" pitchFamily="18" charset="0"/>
                  </a:defRPr>
                </a:pPr>
                <a:endParaRPr lang="en-US"/>
              </a:p>
            </c:txPr>
            <c:dLblPos val="outEnd"/>
            <c:showLegendKey val="0"/>
            <c:showVal val="1"/>
            <c:showCatName val="0"/>
            <c:showSerName val="0"/>
            <c:showPercent val="0"/>
            <c:showBubbleSize val="0"/>
            <c:showLeaderLines val="0"/>
          </c:dLbls>
          <c:cat>
            <c:strRef>
              <c:f>Sheet1!$B$4:$B$5</c:f>
              <c:strCache>
                <c:ptCount val="2"/>
                <c:pt idx="0">
                  <c:v>AR</c:v>
                </c:pt>
                <c:pt idx="1">
                  <c:v>Fluid Simulation</c:v>
                </c:pt>
              </c:strCache>
            </c:strRef>
          </c:cat>
          <c:val>
            <c:numRef>
              <c:f>Sheet1!$E$4:$E$5</c:f>
              <c:numCache>
                <c:formatCode>General</c:formatCode>
                <c:ptCount val="2"/>
                <c:pt idx="0">
                  <c:v>3.1</c:v>
                </c:pt>
                <c:pt idx="1">
                  <c:v>0.4</c:v>
                </c:pt>
              </c:numCache>
            </c:numRef>
          </c:val>
        </c:ser>
        <c:ser>
          <c:idx val="3"/>
          <c:order val="3"/>
          <c:tx>
            <c:strRef>
              <c:f>Sheet1!$F$3</c:f>
              <c:strCache>
                <c:ptCount val="1"/>
                <c:pt idx="0">
                  <c:v>West</c:v>
                </c:pt>
              </c:strCache>
            </c:strRef>
          </c:tx>
          <c:invertIfNegative val="0"/>
          <c:dLbls>
            <c:txPr>
              <a:bodyPr/>
              <a:lstStyle/>
              <a:p>
                <a:pPr>
                  <a:defRPr sz="1600">
                    <a:latin typeface="Times New Roman" pitchFamily="18" charset="0"/>
                    <a:cs typeface="Times New Roman" pitchFamily="18" charset="0"/>
                  </a:defRPr>
                </a:pPr>
                <a:endParaRPr lang="en-US"/>
              </a:p>
            </c:txPr>
            <c:dLblPos val="outEnd"/>
            <c:showLegendKey val="0"/>
            <c:showVal val="1"/>
            <c:showCatName val="0"/>
            <c:showSerName val="0"/>
            <c:showPercent val="0"/>
            <c:showBubbleSize val="0"/>
            <c:showLeaderLines val="0"/>
          </c:dLbls>
          <c:cat>
            <c:strRef>
              <c:f>Sheet1!$B$4:$B$5</c:f>
              <c:strCache>
                <c:ptCount val="2"/>
                <c:pt idx="0">
                  <c:v>AR</c:v>
                </c:pt>
                <c:pt idx="1">
                  <c:v>Fluid Simulation</c:v>
                </c:pt>
              </c:strCache>
            </c:strRef>
          </c:cat>
          <c:val>
            <c:numRef>
              <c:f>Sheet1!$F$4:$F$5</c:f>
              <c:numCache>
                <c:formatCode>General</c:formatCode>
                <c:ptCount val="2"/>
                <c:pt idx="0">
                  <c:v>5.0999999999999996</c:v>
                </c:pt>
                <c:pt idx="1">
                  <c:v>1.8</c:v>
                </c:pt>
              </c:numCache>
            </c:numRef>
          </c:val>
        </c:ser>
        <c:ser>
          <c:idx val="4"/>
          <c:order val="4"/>
          <c:tx>
            <c:strRef>
              <c:f>Sheet1!$G$3</c:f>
              <c:strCache>
                <c:ptCount val="1"/>
                <c:pt idx="0">
                  <c:v>EU</c:v>
                </c:pt>
              </c:strCache>
            </c:strRef>
          </c:tx>
          <c:invertIfNegative val="0"/>
          <c:dLbls>
            <c:txPr>
              <a:bodyPr/>
              <a:lstStyle/>
              <a:p>
                <a:pPr>
                  <a:defRPr sz="1600">
                    <a:latin typeface="Times New Roman" pitchFamily="18" charset="0"/>
                    <a:cs typeface="Times New Roman" pitchFamily="18" charset="0"/>
                  </a:defRPr>
                </a:pPr>
                <a:endParaRPr lang="en-US"/>
              </a:p>
            </c:txPr>
            <c:dLblPos val="outEnd"/>
            <c:showLegendKey val="0"/>
            <c:showVal val="1"/>
            <c:showCatName val="0"/>
            <c:showSerName val="0"/>
            <c:showPercent val="0"/>
            <c:showBubbleSize val="0"/>
            <c:showLeaderLines val="0"/>
          </c:dLbls>
          <c:cat>
            <c:strRef>
              <c:f>Sheet1!$B$4:$B$5</c:f>
              <c:strCache>
                <c:ptCount val="2"/>
                <c:pt idx="0">
                  <c:v>AR</c:v>
                </c:pt>
                <c:pt idx="1">
                  <c:v>Fluid Simulation</c:v>
                </c:pt>
              </c:strCache>
            </c:strRef>
          </c:cat>
          <c:val>
            <c:numRef>
              <c:f>Sheet1!$G$4:$G$5</c:f>
              <c:numCache>
                <c:formatCode>General</c:formatCode>
                <c:ptCount val="2"/>
                <c:pt idx="0">
                  <c:v>5.2</c:v>
                </c:pt>
                <c:pt idx="1">
                  <c:v>4.5999999999999996</c:v>
                </c:pt>
              </c:numCache>
            </c:numRef>
          </c:val>
        </c:ser>
        <c:ser>
          <c:idx val="5"/>
          <c:order val="5"/>
          <c:tx>
            <c:strRef>
              <c:f>Sheet1!$H$3</c:f>
              <c:strCache>
                <c:ptCount val="1"/>
                <c:pt idx="0">
                  <c:v>Asia</c:v>
                </c:pt>
              </c:strCache>
            </c:strRef>
          </c:tx>
          <c:invertIfNegative val="0"/>
          <c:dLbls>
            <c:txPr>
              <a:bodyPr/>
              <a:lstStyle/>
              <a:p>
                <a:pPr>
                  <a:defRPr sz="1600">
                    <a:latin typeface="Times New Roman" pitchFamily="18" charset="0"/>
                    <a:cs typeface="Times New Roman" pitchFamily="18" charset="0"/>
                  </a:defRPr>
                </a:pPr>
                <a:endParaRPr lang="en-US"/>
              </a:p>
            </c:txPr>
            <c:dLblPos val="outEnd"/>
            <c:showLegendKey val="0"/>
            <c:showVal val="1"/>
            <c:showCatName val="0"/>
            <c:showSerName val="0"/>
            <c:showPercent val="0"/>
            <c:showBubbleSize val="0"/>
            <c:showLeaderLines val="0"/>
          </c:dLbls>
          <c:cat>
            <c:strRef>
              <c:f>Sheet1!$B$4:$B$5</c:f>
              <c:strCache>
                <c:ptCount val="2"/>
                <c:pt idx="0">
                  <c:v>AR</c:v>
                </c:pt>
                <c:pt idx="1">
                  <c:v>Fluid Simulation</c:v>
                </c:pt>
              </c:strCache>
            </c:strRef>
          </c:cat>
          <c:val>
            <c:numRef>
              <c:f>Sheet1!$H$4:$H$5</c:f>
              <c:numCache>
                <c:formatCode>General</c:formatCode>
                <c:ptCount val="2"/>
                <c:pt idx="0">
                  <c:v>9.4</c:v>
                </c:pt>
                <c:pt idx="1">
                  <c:v>10.7</c:v>
                </c:pt>
              </c:numCache>
            </c:numRef>
          </c:val>
        </c:ser>
        <c:dLbls>
          <c:dLblPos val="outEnd"/>
          <c:showLegendKey val="0"/>
          <c:showVal val="1"/>
          <c:showCatName val="0"/>
          <c:showSerName val="0"/>
          <c:showPercent val="0"/>
          <c:showBubbleSize val="0"/>
        </c:dLbls>
        <c:gapWidth val="150"/>
        <c:axId val="86180992"/>
        <c:axId val="86182528"/>
      </c:barChart>
      <c:catAx>
        <c:axId val="86180992"/>
        <c:scaling>
          <c:orientation val="minMax"/>
        </c:scaling>
        <c:delete val="0"/>
        <c:axPos val="b"/>
        <c:majorTickMark val="out"/>
        <c:minorTickMark val="none"/>
        <c:tickLblPos val="nextTo"/>
        <c:txPr>
          <a:bodyPr/>
          <a:lstStyle/>
          <a:p>
            <a:pPr>
              <a:defRPr sz="2000">
                <a:latin typeface="Times New Roman" pitchFamily="18" charset="0"/>
                <a:cs typeface="Times New Roman" pitchFamily="18" charset="0"/>
              </a:defRPr>
            </a:pPr>
            <a:endParaRPr lang="en-US"/>
          </a:p>
        </c:txPr>
        <c:crossAx val="86182528"/>
        <c:crosses val="autoZero"/>
        <c:auto val="1"/>
        <c:lblAlgn val="ctr"/>
        <c:lblOffset val="100"/>
        <c:noMultiLvlLbl val="0"/>
      </c:catAx>
      <c:valAx>
        <c:axId val="86182528"/>
        <c:scaling>
          <c:orientation val="minMax"/>
          <c:max val="12"/>
          <c:min val="0"/>
        </c:scaling>
        <c:delete val="0"/>
        <c:axPos val="l"/>
        <c:majorGridlines/>
        <c:title>
          <c:tx>
            <c:rich>
              <a:bodyPr rot="-5400000" vert="horz"/>
              <a:lstStyle/>
              <a:p>
                <a:pPr>
                  <a:defRPr sz="2000">
                    <a:latin typeface="Times New Roman" pitchFamily="18" charset="0"/>
                    <a:cs typeface="Times New Roman" pitchFamily="18" charset="0"/>
                  </a:defRPr>
                </a:pPr>
                <a:r>
                  <a:rPr lang="en-US" altLang="ko-KR" sz="2000">
                    <a:latin typeface="Times New Roman" pitchFamily="18" charset="0"/>
                    <a:cs typeface="Times New Roman" pitchFamily="18" charset="0"/>
                  </a:rPr>
                  <a:t>Joule / query</a:t>
                </a:r>
              </a:p>
            </c:rich>
          </c:tx>
          <c:layout/>
          <c:overlay val="0"/>
        </c:title>
        <c:numFmt formatCode="General" sourceLinked="1"/>
        <c:majorTickMark val="out"/>
        <c:minorTickMark val="none"/>
        <c:tickLblPos val="nextTo"/>
        <c:txPr>
          <a:bodyPr/>
          <a:lstStyle/>
          <a:p>
            <a:pPr>
              <a:defRPr sz="2000">
                <a:latin typeface="Times New Roman" pitchFamily="18" charset="0"/>
                <a:cs typeface="Times New Roman" pitchFamily="18" charset="0"/>
              </a:defRPr>
            </a:pPr>
            <a:endParaRPr lang="en-US"/>
          </a:p>
        </c:txPr>
        <c:crossAx val="86180992"/>
        <c:crosses val="autoZero"/>
        <c:crossBetween val="between"/>
        <c:majorUnit val="4"/>
      </c:valAx>
    </c:plotArea>
    <c:legend>
      <c:legendPos val="r"/>
      <c:layout>
        <c:manualLayout>
          <c:xMode val="edge"/>
          <c:yMode val="edge"/>
          <c:x val="0.84618455855332309"/>
          <c:y val="5.5068020161154925E-2"/>
          <c:w val="0.13668723022544821"/>
          <c:h val="0.82123938071490354"/>
        </c:manualLayout>
      </c:layout>
      <c:overlay val="0"/>
      <c:txPr>
        <a:bodyPr/>
        <a:lstStyle/>
        <a:p>
          <a:pPr>
            <a:defRPr sz="2000">
              <a:latin typeface="Times New Roman" pitchFamily="18" charset="0"/>
              <a:cs typeface="Times New Roman" pitchFamily="18"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'1.FACE'!$B$34</c:f>
              <c:strCache>
                <c:ptCount val="1"/>
                <c:pt idx="0">
                  <c:v>mobile</c:v>
                </c:pt>
              </c:strCache>
            </c:strRef>
          </c:tx>
          <c:spPr>
            <a:ln w="57150">
              <a:prstDash val="sysDot"/>
            </a:ln>
          </c:spPr>
          <c:marker>
            <c:symbol val="none"/>
          </c:marker>
          <c:xVal>
            <c:numRef>
              <c:f>'1.FACE'!$B$35:$B$334</c:f>
              <c:numCache>
                <c:formatCode>General</c:formatCode>
                <c:ptCount val="300"/>
                <c:pt idx="0">
                  <c:v>140</c:v>
                </c:pt>
                <c:pt idx="1">
                  <c:v>140</c:v>
                </c:pt>
                <c:pt idx="2">
                  <c:v>141</c:v>
                </c:pt>
                <c:pt idx="3">
                  <c:v>141</c:v>
                </c:pt>
                <c:pt idx="4">
                  <c:v>141</c:v>
                </c:pt>
                <c:pt idx="5">
                  <c:v>141</c:v>
                </c:pt>
                <c:pt idx="6">
                  <c:v>141</c:v>
                </c:pt>
                <c:pt idx="7">
                  <c:v>156</c:v>
                </c:pt>
                <c:pt idx="8">
                  <c:v>172</c:v>
                </c:pt>
                <c:pt idx="9">
                  <c:v>187</c:v>
                </c:pt>
                <c:pt idx="10">
                  <c:v>187</c:v>
                </c:pt>
                <c:pt idx="11">
                  <c:v>188</c:v>
                </c:pt>
                <c:pt idx="12">
                  <c:v>188</c:v>
                </c:pt>
                <c:pt idx="13">
                  <c:v>202</c:v>
                </c:pt>
                <c:pt idx="14">
                  <c:v>203</c:v>
                </c:pt>
                <c:pt idx="15">
                  <c:v>203</c:v>
                </c:pt>
                <c:pt idx="16">
                  <c:v>218</c:v>
                </c:pt>
                <c:pt idx="17">
                  <c:v>218</c:v>
                </c:pt>
                <c:pt idx="18">
                  <c:v>218</c:v>
                </c:pt>
                <c:pt idx="19">
                  <c:v>218</c:v>
                </c:pt>
                <c:pt idx="20">
                  <c:v>218</c:v>
                </c:pt>
                <c:pt idx="21">
                  <c:v>219</c:v>
                </c:pt>
                <c:pt idx="22">
                  <c:v>234</c:v>
                </c:pt>
                <c:pt idx="23">
                  <c:v>234</c:v>
                </c:pt>
                <c:pt idx="24">
                  <c:v>234</c:v>
                </c:pt>
                <c:pt idx="25">
                  <c:v>234</c:v>
                </c:pt>
                <c:pt idx="26">
                  <c:v>234</c:v>
                </c:pt>
                <c:pt idx="27">
                  <c:v>249</c:v>
                </c:pt>
                <c:pt idx="28">
                  <c:v>250</c:v>
                </c:pt>
                <c:pt idx="29">
                  <c:v>250</c:v>
                </c:pt>
                <c:pt idx="30">
                  <c:v>250</c:v>
                </c:pt>
                <c:pt idx="31">
                  <c:v>250</c:v>
                </c:pt>
                <c:pt idx="32">
                  <c:v>250</c:v>
                </c:pt>
                <c:pt idx="33">
                  <c:v>250</c:v>
                </c:pt>
                <c:pt idx="34">
                  <c:v>250</c:v>
                </c:pt>
                <c:pt idx="35">
                  <c:v>265</c:v>
                </c:pt>
                <c:pt idx="36">
                  <c:v>265</c:v>
                </c:pt>
                <c:pt idx="37">
                  <c:v>265</c:v>
                </c:pt>
                <c:pt idx="38">
                  <c:v>265</c:v>
                </c:pt>
                <c:pt idx="39">
                  <c:v>265</c:v>
                </c:pt>
                <c:pt idx="40">
                  <c:v>265</c:v>
                </c:pt>
                <c:pt idx="41">
                  <c:v>265</c:v>
                </c:pt>
                <c:pt idx="42">
                  <c:v>265</c:v>
                </c:pt>
                <c:pt idx="43">
                  <c:v>265</c:v>
                </c:pt>
                <c:pt idx="44">
                  <c:v>266</c:v>
                </c:pt>
                <c:pt idx="45">
                  <c:v>266</c:v>
                </c:pt>
                <c:pt idx="46">
                  <c:v>280</c:v>
                </c:pt>
                <c:pt idx="47">
                  <c:v>280</c:v>
                </c:pt>
                <c:pt idx="48">
                  <c:v>280</c:v>
                </c:pt>
                <c:pt idx="49">
                  <c:v>280</c:v>
                </c:pt>
                <c:pt idx="50">
                  <c:v>281</c:v>
                </c:pt>
                <c:pt idx="51">
                  <c:v>281</c:v>
                </c:pt>
                <c:pt idx="52">
                  <c:v>281</c:v>
                </c:pt>
                <c:pt idx="53">
                  <c:v>281</c:v>
                </c:pt>
                <c:pt idx="54">
                  <c:v>281</c:v>
                </c:pt>
                <c:pt idx="55">
                  <c:v>281</c:v>
                </c:pt>
                <c:pt idx="56">
                  <c:v>281</c:v>
                </c:pt>
                <c:pt idx="57">
                  <c:v>281</c:v>
                </c:pt>
                <c:pt idx="58">
                  <c:v>281</c:v>
                </c:pt>
                <c:pt idx="59">
                  <c:v>281</c:v>
                </c:pt>
                <c:pt idx="60">
                  <c:v>281</c:v>
                </c:pt>
                <c:pt idx="61">
                  <c:v>281</c:v>
                </c:pt>
                <c:pt idx="62">
                  <c:v>281</c:v>
                </c:pt>
                <c:pt idx="63">
                  <c:v>281</c:v>
                </c:pt>
                <c:pt idx="64">
                  <c:v>281</c:v>
                </c:pt>
                <c:pt idx="65">
                  <c:v>281</c:v>
                </c:pt>
                <c:pt idx="66">
                  <c:v>281</c:v>
                </c:pt>
                <c:pt idx="67">
                  <c:v>281</c:v>
                </c:pt>
                <c:pt idx="68">
                  <c:v>281</c:v>
                </c:pt>
                <c:pt idx="69">
                  <c:v>296</c:v>
                </c:pt>
                <c:pt idx="70">
                  <c:v>296</c:v>
                </c:pt>
                <c:pt idx="71">
                  <c:v>296</c:v>
                </c:pt>
                <c:pt idx="72">
                  <c:v>296</c:v>
                </c:pt>
                <c:pt idx="73">
                  <c:v>296</c:v>
                </c:pt>
                <c:pt idx="74">
                  <c:v>296</c:v>
                </c:pt>
                <c:pt idx="75">
                  <c:v>296</c:v>
                </c:pt>
                <c:pt idx="76">
                  <c:v>296</c:v>
                </c:pt>
                <c:pt idx="77">
                  <c:v>296</c:v>
                </c:pt>
                <c:pt idx="78">
                  <c:v>296</c:v>
                </c:pt>
                <c:pt idx="79">
                  <c:v>296</c:v>
                </c:pt>
                <c:pt idx="80">
                  <c:v>296</c:v>
                </c:pt>
                <c:pt idx="81">
                  <c:v>297</c:v>
                </c:pt>
                <c:pt idx="82">
                  <c:v>297</c:v>
                </c:pt>
                <c:pt idx="83">
                  <c:v>297</c:v>
                </c:pt>
                <c:pt idx="84">
                  <c:v>297</c:v>
                </c:pt>
                <c:pt idx="85">
                  <c:v>297</c:v>
                </c:pt>
                <c:pt idx="86">
                  <c:v>297</c:v>
                </c:pt>
                <c:pt idx="87">
                  <c:v>297</c:v>
                </c:pt>
                <c:pt idx="88">
                  <c:v>297</c:v>
                </c:pt>
                <c:pt idx="89">
                  <c:v>297</c:v>
                </c:pt>
                <c:pt idx="90">
                  <c:v>312</c:v>
                </c:pt>
                <c:pt idx="91">
                  <c:v>312</c:v>
                </c:pt>
                <c:pt idx="92">
                  <c:v>312</c:v>
                </c:pt>
                <c:pt idx="93">
                  <c:v>312</c:v>
                </c:pt>
                <c:pt idx="94">
                  <c:v>312</c:v>
                </c:pt>
                <c:pt idx="95">
                  <c:v>312</c:v>
                </c:pt>
                <c:pt idx="96">
                  <c:v>312</c:v>
                </c:pt>
                <c:pt idx="97">
                  <c:v>312</c:v>
                </c:pt>
                <c:pt idx="98">
                  <c:v>312</c:v>
                </c:pt>
                <c:pt idx="99">
                  <c:v>312</c:v>
                </c:pt>
                <c:pt idx="100">
                  <c:v>312</c:v>
                </c:pt>
                <c:pt idx="101">
                  <c:v>312</c:v>
                </c:pt>
                <c:pt idx="102">
                  <c:v>312</c:v>
                </c:pt>
                <c:pt idx="103">
                  <c:v>312</c:v>
                </c:pt>
                <c:pt idx="104">
                  <c:v>312</c:v>
                </c:pt>
                <c:pt idx="105">
                  <c:v>327</c:v>
                </c:pt>
                <c:pt idx="106">
                  <c:v>327</c:v>
                </c:pt>
                <c:pt idx="107">
                  <c:v>327</c:v>
                </c:pt>
                <c:pt idx="108">
                  <c:v>327</c:v>
                </c:pt>
                <c:pt idx="109">
                  <c:v>327</c:v>
                </c:pt>
                <c:pt idx="110">
                  <c:v>328</c:v>
                </c:pt>
                <c:pt idx="111">
                  <c:v>328</c:v>
                </c:pt>
                <c:pt idx="112">
                  <c:v>328</c:v>
                </c:pt>
                <c:pt idx="113">
                  <c:v>328</c:v>
                </c:pt>
                <c:pt idx="114">
                  <c:v>328</c:v>
                </c:pt>
                <c:pt idx="115">
                  <c:v>328</c:v>
                </c:pt>
                <c:pt idx="116">
                  <c:v>328</c:v>
                </c:pt>
                <c:pt idx="117">
                  <c:v>328</c:v>
                </c:pt>
                <c:pt idx="118">
                  <c:v>328</c:v>
                </c:pt>
                <c:pt idx="119">
                  <c:v>343</c:v>
                </c:pt>
                <c:pt idx="120">
                  <c:v>343</c:v>
                </c:pt>
                <c:pt idx="121">
                  <c:v>343</c:v>
                </c:pt>
                <c:pt idx="122">
                  <c:v>343</c:v>
                </c:pt>
                <c:pt idx="123">
                  <c:v>359</c:v>
                </c:pt>
                <c:pt idx="124">
                  <c:v>359</c:v>
                </c:pt>
                <c:pt idx="125">
                  <c:v>374</c:v>
                </c:pt>
                <c:pt idx="126">
                  <c:v>374</c:v>
                </c:pt>
                <c:pt idx="127">
                  <c:v>375</c:v>
                </c:pt>
                <c:pt idx="128">
                  <c:v>375</c:v>
                </c:pt>
                <c:pt idx="129">
                  <c:v>375</c:v>
                </c:pt>
                <c:pt idx="130">
                  <c:v>390</c:v>
                </c:pt>
                <c:pt idx="131">
                  <c:v>390</c:v>
                </c:pt>
                <c:pt idx="132">
                  <c:v>405</c:v>
                </c:pt>
                <c:pt idx="133">
                  <c:v>405</c:v>
                </c:pt>
                <c:pt idx="134">
                  <c:v>421</c:v>
                </c:pt>
                <c:pt idx="135">
                  <c:v>421</c:v>
                </c:pt>
                <c:pt idx="136">
                  <c:v>421</c:v>
                </c:pt>
                <c:pt idx="137">
                  <c:v>421</c:v>
                </c:pt>
                <c:pt idx="138">
                  <c:v>421</c:v>
                </c:pt>
                <c:pt idx="139">
                  <c:v>421</c:v>
                </c:pt>
                <c:pt idx="140">
                  <c:v>421</c:v>
                </c:pt>
                <c:pt idx="141">
                  <c:v>421</c:v>
                </c:pt>
                <c:pt idx="142">
                  <c:v>421</c:v>
                </c:pt>
                <c:pt idx="143">
                  <c:v>421</c:v>
                </c:pt>
                <c:pt idx="144">
                  <c:v>421</c:v>
                </c:pt>
                <c:pt idx="145">
                  <c:v>421</c:v>
                </c:pt>
                <c:pt idx="146">
                  <c:v>421</c:v>
                </c:pt>
                <c:pt idx="147">
                  <c:v>421</c:v>
                </c:pt>
                <c:pt idx="148">
                  <c:v>421</c:v>
                </c:pt>
                <c:pt idx="149">
                  <c:v>421</c:v>
                </c:pt>
                <c:pt idx="150">
                  <c:v>421</c:v>
                </c:pt>
                <c:pt idx="151">
                  <c:v>421</c:v>
                </c:pt>
                <c:pt idx="152">
                  <c:v>421</c:v>
                </c:pt>
                <c:pt idx="153">
                  <c:v>421</c:v>
                </c:pt>
                <c:pt idx="154">
                  <c:v>421</c:v>
                </c:pt>
                <c:pt idx="155">
                  <c:v>421</c:v>
                </c:pt>
                <c:pt idx="156">
                  <c:v>421</c:v>
                </c:pt>
                <c:pt idx="157">
                  <c:v>421</c:v>
                </c:pt>
                <c:pt idx="158">
                  <c:v>421</c:v>
                </c:pt>
                <c:pt idx="159">
                  <c:v>421</c:v>
                </c:pt>
                <c:pt idx="160">
                  <c:v>421</c:v>
                </c:pt>
                <c:pt idx="161">
                  <c:v>421</c:v>
                </c:pt>
                <c:pt idx="162">
                  <c:v>421</c:v>
                </c:pt>
                <c:pt idx="163">
                  <c:v>421</c:v>
                </c:pt>
                <c:pt idx="164">
                  <c:v>421</c:v>
                </c:pt>
                <c:pt idx="165">
                  <c:v>421</c:v>
                </c:pt>
                <c:pt idx="166">
                  <c:v>421</c:v>
                </c:pt>
                <c:pt idx="167">
                  <c:v>421</c:v>
                </c:pt>
                <c:pt idx="168">
                  <c:v>422</c:v>
                </c:pt>
                <c:pt idx="169">
                  <c:v>422</c:v>
                </c:pt>
                <c:pt idx="170">
                  <c:v>422</c:v>
                </c:pt>
                <c:pt idx="171">
                  <c:v>422</c:v>
                </c:pt>
                <c:pt idx="172">
                  <c:v>422</c:v>
                </c:pt>
                <c:pt idx="173">
                  <c:v>422</c:v>
                </c:pt>
                <c:pt idx="174">
                  <c:v>436</c:v>
                </c:pt>
                <c:pt idx="175">
                  <c:v>436</c:v>
                </c:pt>
                <c:pt idx="176">
                  <c:v>437</c:v>
                </c:pt>
                <c:pt idx="177">
                  <c:v>437</c:v>
                </c:pt>
                <c:pt idx="178">
                  <c:v>437</c:v>
                </c:pt>
                <c:pt idx="179">
                  <c:v>437</c:v>
                </c:pt>
                <c:pt idx="180">
                  <c:v>437</c:v>
                </c:pt>
                <c:pt idx="181">
                  <c:v>437</c:v>
                </c:pt>
                <c:pt idx="182">
                  <c:v>437</c:v>
                </c:pt>
                <c:pt idx="183">
                  <c:v>437</c:v>
                </c:pt>
                <c:pt idx="184">
                  <c:v>437</c:v>
                </c:pt>
                <c:pt idx="185">
                  <c:v>437</c:v>
                </c:pt>
                <c:pt idx="186">
                  <c:v>437</c:v>
                </c:pt>
                <c:pt idx="187">
                  <c:v>437</c:v>
                </c:pt>
                <c:pt idx="188">
                  <c:v>437</c:v>
                </c:pt>
                <c:pt idx="189">
                  <c:v>437</c:v>
                </c:pt>
                <c:pt idx="190">
                  <c:v>452</c:v>
                </c:pt>
                <c:pt idx="191">
                  <c:v>452</c:v>
                </c:pt>
                <c:pt idx="192">
                  <c:v>452</c:v>
                </c:pt>
                <c:pt idx="193">
                  <c:v>452</c:v>
                </c:pt>
                <c:pt idx="194">
                  <c:v>452</c:v>
                </c:pt>
                <c:pt idx="195">
                  <c:v>452</c:v>
                </c:pt>
                <c:pt idx="196">
                  <c:v>453</c:v>
                </c:pt>
                <c:pt idx="197">
                  <c:v>453</c:v>
                </c:pt>
                <c:pt idx="198">
                  <c:v>468</c:v>
                </c:pt>
                <c:pt idx="199">
                  <c:v>468</c:v>
                </c:pt>
                <c:pt idx="200">
                  <c:v>468</c:v>
                </c:pt>
                <c:pt idx="201">
                  <c:v>468</c:v>
                </c:pt>
                <c:pt idx="202">
                  <c:v>483</c:v>
                </c:pt>
                <c:pt idx="203">
                  <c:v>483</c:v>
                </c:pt>
                <c:pt idx="204">
                  <c:v>484</c:v>
                </c:pt>
                <c:pt idx="205">
                  <c:v>484</c:v>
                </c:pt>
                <c:pt idx="206">
                  <c:v>499</c:v>
                </c:pt>
                <c:pt idx="207">
                  <c:v>515</c:v>
                </c:pt>
                <c:pt idx="208">
                  <c:v>530</c:v>
                </c:pt>
                <c:pt idx="209">
                  <c:v>530</c:v>
                </c:pt>
                <c:pt idx="210">
                  <c:v>531</c:v>
                </c:pt>
                <c:pt idx="211">
                  <c:v>546</c:v>
                </c:pt>
                <c:pt idx="212">
                  <c:v>546</c:v>
                </c:pt>
                <c:pt idx="213">
                  <c:v>546</c:v>
                </c:pt>
                <c:pt idx="214">
                  <c:v>562</c:v>
                </c:pt>
                <c:pt idx="215">
                  <c:v>608</c:v>
                </c:pt>
                <c:pt idx="216">
                  <c:v>655</c:v>
                </c:pt>
                <c:pt idx="217">
                  <c:v>702</c:v>
                </c:pt>
                <c:pt idx="218">
                  <c:v>733</c:v>
                </c:pt>
                <c:pt idx="219">
                  <c:v>749</c:v>
                </c:pt>
                <c:pt idx="220">
                  <c:v>749</c:v>
                </c:pt>
                <c:pt idx="221">
                  <c:v>827</c:v>
                </c:pt>
                <c:pt idx="222">
                  <c:v>904</c:v>
                </c:pt>
                <c:pt idx="223">
                  <c:v>936</c:v>
                </c:pt>
                <c:pt idx="224">
                  <c:v>999</c:v>
                </c:pt>
                <c:pt idx="225">
                  <c:v>1201</c:v>
                </c:pt>
                <c:pt idx="226">
                  <c:v>1357</c:v>
                </c:pt>
                <c:pt idx="227">
                  <c:v>1638</c:v>
                </c:pt>
                <c:pt idx="228">
                  <c:v>1716</c:v>
                </c:pt>
                <c:pt idx="229">
                  <c:v>2745</c:v>
                </c:pt>
                <c:pt idx="230">
                  <c:v>2761</c:v>
                </c:pt>
                <c:pt idx="231">
                  <c:v>2793</c:v>
                </c:pt>
                <c:pt idx="232">
                  <c:v>2808</c:v>
                </c:pt>
                <c:pt idx="233">
                  <c:v>2902</c:v>
                </c:pt>
                <c:pt idx="234">
                  <c:v>2917</c:v>
                </c:pt>
                <c:pt idx="235">
                  <c:v>2948</c:v>
                </c:pt>
                <c:pt idx="236">
                  <c:v>2980</c:v>
                </c:pt>
                <c:pt idx="237">
                  <c:v>3073</c:v>
                </c:pt>
                <c:pt idx="238">
                  <c:v>3089</c:v>
                </c:pt>
                <c:pt idx="239">
                  <c:v>3104</c:v>
                </c:pt>
                <c:pt idx="240">
                  <c:v>3120</c:v>
                </c:pt>
                <c:pt idx="241">
                  <c:v>3152</c:v>
                </c:pt>
                <c:pt idx="242">
                  <c:v>3167</c:v>
                </c:pt>
                <c:pt idx="243">
                  <c:v>3182</c:v>
                </c:pt>
                <c:pt idx="244">
                  <c:v>3182</c:v>
                </c:pt>
                <c:pt idx="245">
                  <c:v>3213</c:v>
                </c:pt>
                <c:pt idx="246">
                  <c:v>3307</c:v>
                </c:pt>
                <c:pt idx="247">
                  <c:v>3307</c:v>
                </c:pt>
                <c:pt idx="248">
                  <c:v>3323</c:v>
                </c:pt>
                <c:pt idx="249">
                  <c:v>3338</c:v>
                </c:pt>
                <c:pt idx="250">
                  <c:v>3338</c:v>
                </c:pt>
                <c:pt idx="251">
                  <c:v>3339</c:v>
                </c:pt>
                <c:pt idx="252">
                  <c:v>3354</c:v>
                </c:pt>
                <c:pt idx="253">
                  <c:v>3369</c:v>
                </c:pt>
                <c:pt idx="254">
                  <c:v>3370</c:v>
                </c:pt>
                <c:pt idx="255">
                  <c:v>3370</c:v>
                </c:pt>
                <c:pt idx="256">
                  <c:v>3370</c:v>
                </c:pt>
                <c:pt idx="257">
                  <c:v>3385</c:v>
                </c:pt>
                <c:pt idx="258">
                  <c:v>3385</c:v>
                </c:pt>
                <c:pt idx="259">
                  <c:v>3416</c:v>
                </c:pt>
                <c:pt idx="260">
                  <c:v>3416</c:v>
                </c:pt>
                <c:pt idx="261">
                  <c:v>3432</c:v>
                </c:pt>
                <c:pt idx="262">
                  <c:v>3447</c:v>
                </c:pt>
                <c:pt idx="263">
                  <c:v>3447</c:v>
                </c:pt>
                <c:pt idx="264">
                  <c:v>3448</c:v>
                </c:pt>
                <c:pt idx="265">
                  <c:v>3463</c:v>
                </c:pt>
                <c:pt idx="266">
                  <c:v>3464</c:v>
                </c:pt>
                <c:pt idx="267">
                  <c:v>3479</c:v>
                </c:pt>
                <c:pt idx="268">
                  <c:v>3479</c:v>
                </c:pt>
                <c:pt idx="269">
                  <c:v>3541</c:v>
                </c:pt>
                <c:pt idx="270">
                  <c:v>3541</c:v>
                </c:pt>
                <c:pt idx="271">
                  <c:v>3556</c:v>
                </c:pt>
                <c:pt idx="272">
                  <c:v>3556</c:v>
                </c:pt>
                <c:pt idx="273">
                  <c:v>3557</c:v>
                </c:pt>
                <c:pt idx="274">
                  <c:v>3557</c:v>
                </c:pt>
                <c:pt idx="275">
                  <c:v>3557</c:v>
                </c:pt>
                <c:pt idx="276">
                  <c:v>3573</c:v>
                </c:pt>
                <c:pt idx="277">
                  <c:v>3573</c:v>
                </c:pt>
                <c:pt idx="278">
                  <c:v>3588</c:v>
                </c:pt>
                <c:pt idx="279">
                  <c:v>3603</c:v>
                </c:pt>
                <c:pt idx="280">
                  <c:v>3604</c:v>
                </c:pt>
                <c:pt idx="281">
                  <c:v>3619</c:v>
                </c:pt>
                <c:pt idx="282">
                  <c:v>3619</c:v>
                </c:pt>
                <c:pt idx="283">
                  <c:v>3634</c:v>
                </c:pt>
                <c:pt idx="284">
                  <c:v>3635</c:v>
                </c:pt>
                <c:pt idx="285">
                  <c:v>3635</c:v>
                </c:pt>
                <c:pt idx="286">
                  <c:v>3666</c:v>
                </c:pt>
                <c:pt idx="287">
                  <c:v>3681</c:v>
                </c:pt>
                <c:pt idx="288">
                  <c:v>3682</c:v>
                </c:pt>
                <c:pt idx="289">
                  <c:v>3697</c:v>
                </c:pt>
                <c:pt idx="290">
                  <c:v>3729</c:v>
                </c:pt>
                <c:pt idx="291">
                  <c:v>3759</c:v>
                </c:pt>
                <c:pt idx="292">
                  <c:v>3791</c:v>
                </c:pt>
                <c:pt idx="293">
                  <c:v>3791</c:v>
                </c:pt>
                <c:pt idx="294">
                  <c:v>3822</c:v>
                </c:pt>
                <c:pt idx="295">
                  <c:v>3884</c:v>
                </c:pt>
                <c:pt idx="296">
                  <c:v>3962</c:v>
                </c:pt>
                <c:pt idx="297">
                  <c:v>4118</c:v>
                </c:pt>
                <c:pt idx="298">
                  <c:v>4119</c:v>
                </c:pt>
                <c:pt idx="299">
                  <c:v>4181</c:v>
                </c:pt>
              </c:numCache>
            </c:numRef>
          </c:xVal>
          <c:yVal>
            <c:numRef>
              <c:f>'1.FACE'!$C$35:$C$334</c:f>
              <c:numCache>
                <c:formatCode>General</c:formatCode>
                <c:ptCount val="300"/>
                <c:pt idx="0">
                  <c:v>3.333E-3</c:v>
                </c:pt>
                <c:pt idx="1">
                  <c:v>6.6670000000000002E-3</c:v>
                </c:pt>
                <c:pt idx="2">
                  <c:v>0.01</c:v>
                </c:pt>
                <c:pt idx="3">
                  <c:v>1.3332999999999999E-2</c:v>
                </c:pt>
                <c:pt idx="4">
                  <c:v>1.6667000000000001E-2</c:v>
                </c:pt>
                <c:pt idx="5">
                  <c:v>0.02</c:v>
                </c:pt>
                <c:pt idx="6">
                  <c:v>2.3333E-2</c:v>
                </c:pt>
                <c:pt idx="7">
                  <c:v>2.6667E-2</c:v>
                </c:pt>
                <c:pt idx="8">
                  <c:v>0.03</c:v>
                </c:pt>
                <c:pt idx="9">
                  <c:v>3.3333000000000002E-2</c:v>
                </c:pt>
                <c:pt idx="10">
                  <c:v>3.6666999999999998E-2</c:v>
                </c:pt>
                <c:pt idx="11">
                  <c:v>0.04</c:v>
                </c:pt>
                <c:pt idx="12">
                  <c:v>4.3333000000000003E-2</c:v>
                </c:pt>
                <c:pt idx="13">
                  <c:v>4.6667E-2</c:v>
                </c:pt>
                <c:pt idx="14">
                  <c:v>0.05</c:v>
                </c:pt>
                <c:pt idx="15">
                  <c:v>5.3332999999999998E-2</c:v>
                </c:pt>
                <c:pt idx="16">
                  <c:v>5.6667000000000002E-2</c:v>
                </c:pt>
                <c:pt idx="17">
                  <c:v>0.06</c:v>
                </c:pt>
                <c:pt idx="18">
                  <c:v>6.3333E-2</c:v>
                </c:pt>
                <c:pt idx="19">
                  <c:v>6.6667000000000004E-2</c:v>
                </c:pt>
                <c:pt idx="20">
                  <c:v>7.0000000000000007E-2</c:v>
                </c:pt>
                <c:pt idx="21">
                  <c:v>7.3332999999999995E-2</c:v>
                </c:pt>
                <c:pt idx="22">
                  <c:v>7.6666999999999999E-2</c:v>
                </c:pt>
                <c:pt idx="23">
                  <c:v>0.08</c:v>
                </c:pt>
                <c:pt idx="24">
                  <c:v>8.3333000000000004E-2</c:v>
                </c:pt>
                <c:pt idx="25">
                  <c:v>8.6666999999999994E-2</c:v>
                </c:pt>
                <c:pt idx="26">
                  <c:v>0.09</c:v>
                </c:pt>
                <c:pt idx="27">
                  <c:v>9.3332999999999999E-2</c:v>
                </c:pt>
                <c:pt idx="28">
                  <c:v>9.6667000000000003E-2</c:v>
                </c:pt>
                <c:pt idx="29">
                  <c:v>0.1</c:v>
                </c:pt>
                <c:pt idx="30">
                  <c:v>0.10333299999999999</c:v>
                </c:pt>
                <c:pt idx="31">
                  <c:v>0.106667</c:v>
                </c:pt>
                <c:pt idx="32">
                  <c:v>0.11</c:v>
                </c:pt>
                <c:pt idx="33">
                  <c:v>0.113333</c:v>
                </c:pt>
                <c:pt idx="34">
                  <c:v>0.11666700000000001</c:v>
                </c:pt>
                <c:pt idx="35">
                  <c:v>0.12</c:v>
                </c:pt>
                <c:pt idx="36">
                  <c:v>0.123333</c:v>
                </c:pt>
                <c:pt idx="37">
                  <c:v>0.126667</c:v>
                </c:pt>
                <c:pt idx="38">
                  <c:v>0.13</c:v>
                </c:pt>
                <c:pt idx="39">
                  <c:v>0.13333300000000001</c:v>
                </c:pt>
                <c:pt idx="40">
                  <c:v>0.13666700000000001</c:v>
                </c:pt>
                <c:pt idx="41">
                  <c:v>0.14000000000000001</c:v>
                </c:pt>
                <c:pt idx="42">
                  <c:v>0.14333299999999999</c:v>
                </c:pt>
                <c:pt idx="43">
                  <c:v>0.14666699999999999</c:v>
                </c:pt>
                <c:pt idx="44">
                  <c:v>0.15</c:v>
                </c:pt>
                <c:pt idx="45">
                  <c:v>0.153333</c:v>
                </c:pt>
                <c:pt idx="46">
                  <c:v>0.156667</c:v>
                </c:pt>
                <c:pt idx="47">
                  <c:v>0.16</c:v>
                </c:pt>
                <c:pt idx="48">
                  <c:v>0.16333300000000001</c:v>
                </c:pt>
                <c:pt idx="49">
                  <c:v>0.16666700000000001</c:v>
                </c:pt>
                <c:pt idx="50">
                  <c:v>0.17</c:v>
                </c:pt>
                <c:pt idx="51">
                  <c:v>0.17333299999999999</c:v>
                </c:pt>
                <c:pt idx="52">
                  <c:v>0.17666699999999999</c:v>
                </c:pt>
                <c:pt idx="53">
                  <c:v>0.18</c:v>
                </c:pt>
                <c:pt idx="54">
                  <c:v>0.183333</c:v>
                </c:pt>
                <c:pt idx="55">
                  <c:v>0.186667</c:v>
                </c:pt>
                <c:pt idx="56">
                  <c:v>0.19</c:v>
                </c:pt>
                <c:pt idx="57">
                  <c:v>0.193333</c:v>
                </c:pt>
                <c:pt idx="58">
                  <c:v>0.19666700000000001</c:v>
                </c:pt>
                <c:pt idx="59">
                  <c:v>0.2</c:v>
                </c:pt>
                <c:pt idx="60">
                  <c:v>0.20333300000000001</c:v>
                </c:pt>
                <c:pt idx="61">
                  <c:v>0.20666699999999999</c:v>
                </c:pt>
                <c:pt idx="62">
                  <c:v>0.21</c:v>
                </c:pt>
                <c:pt idx="63">
                  <c:v>0.21333299999999999</c:v>
                </c:pt>
                <c:pt idx="64">
                  <c:v>0.216667</c:v>
                </c:pt>
                <c:pt idx="65">
                  <c:v>0.22</c:v>
                </c:pt>
                <c:pt idx="66">
                  <c:v>0.223333</c:v>
                </c:pt>
                <c:pt idx="67">
                  <c:v>0.22666700000000001</c:v>
                </c:pt>
                <c:pt idx="68">
                  <c:v>0.23</c:v>
                </c:pt>
                <c:pt idx="69">
                  <c:v>0.23333300000000001</c:v>
                </c:pt>
                <c:pt idx="70">
                  <c:v>0.23666699999999999</c:v>
                </c:pt>
                <c:pt idx="71">
                  <c:v>0.24</c:v>
                </c:pt>
                <c:pt idx="72">
                  <c:v>0.24333299999999999</c:v>
                </c:pt>
                <c:pt idx="73">
                  <c:v>0.246667</c:v>
                </c:pt>
                <c:pt idx="74">
                  <c:v>0.25</c:v>
                </c:pt>
                <c:pt idx="75">
                  <c:v>0.25333299999999997</c:v>
                </c:pt>
                <c:pt idx="76">
                  <c:v>0.25666699999999998</c:v>
                </c:pt>
                <c:pt idx="77">
                  <c:v>0.26</c:v>
                </c:pt>
                <c:pt idx="78">
                  <c:v>0.26333299999999998</c:v>
                </c:pt>
                <c:pt idx="79">
                  <c:v>0.26666699999999999</c:v>
                </c:pt>
                <c:pt idx="80">
                  <c:v>0.27</c:v>
                </c:pt>
                <c:pt idx="81">
                  <c:v>0.27333299999999999</c:v>
                </c:pt>
                <c:pt idx="82">
                  <c:v>0.276667</c:v>
                </c:pt>
                <c:pt idx="83">
                  <c:v>0.28000000000000003</c:v>
                </c:pt>
                <c:pt idx="84">
                  <c:v>0.283333</c:v>
                </c:pt>
                <c:pt idx="85">
                  <c:v>0.28666700000000001</c:v>
                </c:pt>
                <c:pt idx="86">
                  <c:v>0.28999999999999998</c:v>
                </c:pt>
                <c:pt idx="87">
                  <c:v>0.29333300000000001</c:v>
                </c:pt>
                <c:pt idx="88">
                  <c:v>0.29666700000000001</c:v>
                </c:pt>
                <c:pt idx="89">
                  <c:v>0.3</c:v>
                </c:pt>
                <c:pt idx="90">
                  <c:v>0.30333300000000002</c:v>
                </c:pt>
                <c:pt idx="91">
                  <c:v>0.30666700000000002</c:v>
                </c:pt>
                <c:pt idx="92">
                  <c:v>0.31</c:v>
                </c:pt>
                <c:pt idx="93">
                  <c:v>0.31333299999999997</c:v>
                </c:pt>
                <c:pt idx="94">
                  <c:v>0.31666699999999998</c:v>
                </c:pt>
                <c:pt idx="95">
                  <c:v>0.32</c:v>
                </c:pt>
                <c:pt idx="96">
                  <c:v>0.32333299999999998</c:v>
                </c:pt>
                <c:pt idx="97">
                  <c:v>0.32666699999999999</c:v>
                </c:pt>
                <c:pt idx="98">
                  <c:v>0.33</c:v>
                </c:pt>
                <c:pt idx="99">
                  <c:v>0.33333299999999999</c:v>
                </c:pt>
                <c:pt idx="100">
                  <c:v>0.33666699999999999</c:v>
                </c:pt>
                <c:pt idx="101">
                  <c:v>0.34</c:v>
                </c:pt>
                <c:pt idx="102">
                  <c:v>0.343333</c:v>
                </c:pt>
                <c:pt idx="103">
                  <c:v>0.346667</c:v>
                </c:pt>
                <c:pt idx="104">
                  <c:v>0.35</c:v>
                </c:pt>
                <c:pt idx="105">
                  <c:v>0.35333300000000001</c:v>
                </c:pt>
                <c:pt idx="106">
                  <c:v>0.35666700000000001</c:v>
                </c:pt>
                <c:pt idx="107">
                  <c:v>0.36</c:v>
                </c:pt>
                <c:pt idx="108">
                  <c:v>0.36333300000000002</c:v>
                </c:pt>
                <c:pt idx="109">
                  <c:v>0.36666700000000002</c:v>
                </c:pt>
                <c:pt idx="110">
                  <c:v>0.37</c:v>
                </c:pt>
                <c:pt idx="111">
                  <c:v>0.37333300000000003</c:v>
                </c:pt>
                <c:pt idx="112">
                  <c:v>0.37666699999999997</c:v>
                </c:pt>
                <c:pt idx="113">
                  <c:v>0.38</c:v>
                </c:pt>
                <c:pt idx="114">
                  <c:v>0.38333299999999998</c:v>
                </c:pt>
                <c:pt idx="115">
                  <c:v>0.38666699999999998</c:v>
                </c:pt>
                <c:pt idx="116">
                  <c:v>0.39</c:v>
                </c:pt>
                <c:pt idx="117">
                  <c:v>0.39333299999999999</c:v>
                </c:pt>
                <c:pt idx="118">
                  <c:v>0.39666699999999999</c:v>
                </c:pt>
                <c:pt idx="119">
                  <c:v>0.4</c:v>
                </c:pt>
                <c:pt idx="120">
                  <c:v>0.403333</c:v>
                </c:pt>
                <c:pt idx="121">
                  <c:v>0.406667</c:v>
                </c:pt>
                <c:pt idx="122">
                  <c:v>0.41</c:v>
                </c:pt>
                <c:pt idx="123">
                  <c:v>0.41333300000000001</c:v>
                </c:pt>
                <c:pt idx="124">
                  <c:v>0.41666700000000001</c:v>
                </c:pt>
                <c:pt idx="125">
                  <c:v>0.42</c:v>
                </c:pt>
                <c:pt idx="126">
                  <c:v>0.42333300000000001</c:v>
                </c:pt>
                <c:pt idx="127">
                  <c:v>0.42666700000000002</c:v>
                </c:pt>
                <c:pt idx="128">
                  <c:v>0.43</c:v>
                </c:pt>
                <c:pt idx="129">
                  <c:v>0.43333300000000002</c:v>
                </c:pt>
                <c:pt idx="130">
                  <c:v>0.43666700000000003</c:v>
                </c:pt>
                <c:pt idx="131">
                  <c:v>0.44</c:v>
                </c:pt>
                <c:pt idx="132">
                  <c:v>0.44333299999999998</c:v>
                </c:pt>
                <c:pt idx="133">
                  <c:v>0.44666699999999998</c:v>
                </c:pt>
                <c:pt idx="134">
                  <c:v>0.45</c:v>
                </c:pt>
                <c:pt idx="135">
                  <c:v>0.45333299999999999</c:v>
                </c:pt>
                <c:pt idx="136">
                  <c:v>0.45666699999999999</c:v>
                </c:pt>
                <c:pt idx="137">
                  <c:v>0.46</c:v>
                </c:pt>
                <c:pt idx="138">
                  <c:v>0.46333299999999999</c:v>
                </c:pt>
                <c:pt idx="139">
                  <c:v>0.466667</c:v>
                </c:pt>
                <c:pt idx="140">
                  <c:v>0.47</c:v>
                </c:pt>
                <c:pt idx="141">
                  <c:v>0.473333</c:v>
                </c:pt>
                <c:pt idx="142">
                  <c:v>0.47666700000000001</c:v>
                </c:pt>
                <c:pt idx="143">
                  <c:v>0.48</c:v>
                </c:pt>
                <c:pt idx="144">
                  <c:v>0.48333300000000001</c:v>
                </c:pt>
                <c:pt idx="145">
                  <c:v>0.48666700000000002</c:v>
                </c:pt>
                <c:pt idx="146">
                  <c:v>0.49</c:v>
                </c:pt>
                <c:pt idx="147">
                  <c:v>0.49333300000000002</c:v>
                </c:pt>
                <c:pt idx="148">
                  <c:v>0.49666700000000003</c:v>
                </c:pt>
                <c:pt idx="149">
                  <c:v>0.5</c:v>
                </c:pt>
                <c:pt idx="150">
                  <c:v>0.50333300000000003</c:v>
                </c:pt>
                <c:pt idx="151">
                  <c:v>0.50666699999999998</c:v>
                </c:pt>
                <c:pt idx="152">
                  <c:v>0.51</c:v>
                </c:pt>
                <c:pt idx="153">
                  <c:v>0.51333300000000004</c:v>
                </c:pt>
                <c:pt idx="154">
                  <c:v>0.51666699999999999</c:v>
                </c:pt>
                <c:pt idx="155">
                  <c:v>0.52</c:v>
                </c:pt>
                <c:pt idx="156">
                  <c:v>0.52333300000000005</c:v>
                </c:pt>
                <c:pt idx="157">
                  <c:v>0.526667</c:v>
                </c:pt>
                <c:pt idx="158">
                  <c:v>0.53</c:v>
                </c:pt>
                <c:pt idx="159">
                  <c:v>0.53333299999999995</c:v>
                </c:pt>
                <c:pt idx="160">
                  <c:v>0.53666700000000001</c:v>
                </c:pt>
                <c:pt idx="161">
                  <c:v>0.54</c:v>
                </c:pt>
                <c:pt idx="162">
                  <c:v>0.54333299999999995</c:v>
                </c:pt>
                <c:pt idx="163">
                  <c:v>0.54666700000000001</c:v>
                </c:pt>
                <c:pt idx="164">
                  <c:v>0.55000000000000004</c:v>
                </c:pt>
                <c:pt idx="165">
                  <c:v>0.55333299999999996</c:v>
                </c:pt>
                <c:pt idx="166">
                  <c:v>0.55666700000000002</c:v>
                </c:pt>
                <c:pt idx="167">
                  <c:v>0.56000000000000005</c:v>
                </c:pt>
                <c:pt idx="168">
                  <c:v>0.56333299999999997</c:v>
                </c:pt>
                <c:pt idx="169">
                  <c:v>0.56666700000000003</c:v>
                </c:pt>
                <c:pt idx="170">
                  <c:v>0.56999999999999995</c:v>
                </c:pt>
                <c:pt idx="171">
                  <c:v>0.57333299999999998</c:v>
                </c:pt>
                <c:pt idx="172">
                  <c:v>0.57666700000000004</c:v>
                </c:pt>
                <c:pt idx="173">
                  <c:v>0.57999999999999996</c:v>
                </c:pt>
                <c:pt idx="174">
                  <c:v>0.58333299999999999</c:v>
                </c:pt>
                <c:pt idx="175">
                  <c:v>0.58666700000000005</c:v>
                </c:pt>
                <c:pt idx="176">
                  <c:v>0.59</c:v>
                </c:pt>
                <c:pt idx="177">
                  <c:v>0.593333</c:v>
                </c:pt>
                <c:pt idx="178">
                  <c:v>0.59666699999999995</c:v>
                </c:pt>
                <c:pt idx="179">
                  <c:v>0.6</c:v>
                </c:pt>
                <c:pt idx="180">
                  <c:v>0.60333300000000001</c:v>
                </c:pt>
                <c:pt idx="181">
                  <c:v>0.60666699999999996</c:v>
                </c:pt>
                <c:pt idx="182">
                  <c:v>0.61</c:v>
                </c:pt>
                <c:pt idx="183">
                  <c:v>0.61333300000000002</c:v>
                </c:pt>
                <c:pt idx="184">
                  <c:v>0.61666699999999997</c:v>
                </c:pt>
                <c:pt idx="185">
                  <c:v>0.62</c:v>
                </c:pt>
                <c:pt idx="186">
                  <c:v>0.62333300000000003</c:v>
                </c:pt>
                <c:pt idx="187">
                  <c:v>0.62666699999999997</c:v>
                </c:pt>
                <c:pt idx="188">
                  <c:v>0.63</c:v>
                </c:pt>
                <c:pt idx="189">
                  <c:v>0.63333300000000003</c:v>
                </c:pt>
                <c:pt idx="190">
                  <c:v>0.63666699999999998</c:v>
                </c:pt>
                <c:pt idx="191">
                  <c:v>0.64</c:v>
                </c:pt>
                <c:pt idx="192">
                  <c:v>0.64333300000000004</c:v>
                </c:pt>
                <c:pt idx="193">
                  <c:v>0.64666699999999999</c:v>
                </c:pt>
                <c:pt idx="194">
                  <c:v>0.65</c:v>
                </c:pt>
                <c:pt idx="195">
                  <c:v>0.65333300000000005</c:v>
                </c:pt>
                <c:pt idx="196">
                  <c:v>0.656667</c:v>
                </c:pt>
                <c:pt idx="197">
                  <c:v>0.66</c:v>
                </c:pt>
                <c:pt idx="198">
                  <c:v>0.66333299999999995</c:v>
                </c:pt>
                <c:pt idx="199">
                  <c:v>0.66666700000000001</c:v>
                </c:pt>
                <c:pt idx="200">
                  <c:v>0.67</c:v>
                </c:pt>
                <c:pt idx="201">
                  <c:v>0.67333299999999996</c:v>
                </c:pt>
                <c:pt idx="202">
                  <c:v>0.67666700000000002</c:v>
                </c:pt>
                <c:pt idx="203">
                  <c:v>0.68</c:v>
                </c:pt>
                <c:pt idx="204">
                  <c:v>0.68333299999999997</c:v>
                </c:pt>
                <c:pt idx="205">
                  <c:v>0.68666700000000003</c:v>
                </c:pt>
                <c:pt idx="206">
                  <c:v>0.69</c:v>
                </c:pt>
                <c:pt idx="207">
                  <c:v>0.69333299999999998</c:v>
                </c:pt>
                <c:pt idx="208">
                  <c:v>0.69666700000000004</c:v>
                </c:pt>
                <c:pt idx="209">
                  <c:v>0.7</c:v>
                </c:pt>
                <c:pt idx="210">
                  <c:v>0.70333299999999999</c:v>
                </c:pt>
                <c:pt idx="211">
                  <c:v>0.70666700000000005</c:v>
                </c:pt>
                <c:pt idx="212">
                  <c:v>0.71</c:v>
                </c:pt>
                <c:pt idx="213">
                  <c:v>0.71333299999999999</c:v>
                </c:pt>
                <c:pt idx="214">
                  <c:v>0.71666700000000005</c:v>
                </c:pt>
                <c:pt idx="215">
                  <c:v>0.72</c:v>
                </c:pt>
                <c:pt idx="216">
                  <c:v>0.723333</c:v>
                </c:pt>
                <c:pt idx="217">
                  <c:v>0.72666699999999995</c:v>
                </c:pt>
                <c:pt idx="218">
                  <c:v>0.73</c:v>
                </c:pt>
                <c:pt idx="219">
                  <c:v>0.73333300000000001</c:v>
                </c:pt>
                <c:pt idx="220">
                  <c:v>0.73666699999999996</c:v>
                </c:pt>
                <c:pt idx="221">
                  <c:v>0.74</c:v>
                </c:pt>
                <c:pt idx="222">
                  <c:v>0.74333300000000002</c:v>
                </c:pt>
                <c:pt idx="223">
                  <c:v>0.74666699999999997</c:v>
                </c:pt>
                <c:pt idx="224">
                  <c:v>0.75</c:v>
                </c:pt>
                <c:pt idx="225">
                  <c:v>0.75333300000000003</c:v>
                </c:pt>
                <c:pt idx="226">
                  <c:v>0.75666699999999998</c:v>
                </c:pt>
                <c:pt idx="227">
                  <c:v>0.76</c:v>
                </c:pt>
                <c:pt idx="228">
                  <c:v>0.76333300000000004</c:v>
                </c:pt>
                <c:pt idx="229">
                  <c:v>0.76666699999999999</c:v>
                </c:pt>
                <c:pt idx="230">
                  <c:v>0.77</c:v>
                </c:pt>
                <c:pt idx="231">
                  <c:v>0.77333300000000005</c:v>
                </c:pt>
                <c:pt idx="232">
                  <c:v>0.776667</c:v>
                </c:pt>
                <c:pt idx="233">
                  <c:v>0.78</c:v>
                </c:pt>
                <c:pt idx="234">
                  <c:v>0.78333299999999995</c:v>
                </c:pt>
                <c:pt idx="235">
                  <c:v>0.78666700000000001</c:v>
                </c:pt>
                <c:pt idx="236">
                  <c:v>0.79</c:v>
                </c:pt>
                <c:pt idx="237">
                  <c:v>0.79333299999999995</c:v>
                </c:pt>
                <c:pt idx="238">
                  <c:v>0.79666700000000001</c:v>
                </c:pt>
                <c:pt idx="239">
                  <c:v>0.8</c:v>
                </c:pt>
                <c:pt idx="240">
                  <c:v>0.80333299999999996</c:v>
                </c:pt>
                <c:pt idx="241">
                  <c:v>0.80666700000000002</c:v>
                </c:pt>
                <c:pt idx="242">
                  <c:v>0.81</c:v>
                </c:pt>
                <c:pt idx="243">
                  <c:v>0.81333299999999997</c:v>
                </c:pt>
                <c:pt idx="244">
                  <c:v>0.81666700000000003</c:v>
                </c:pt>
                <c:pt idx="245">
                  <c:v>0.82</c:v>
                </c:pt>
                <c:pt idx="246">
                  <c:v>0.82333299999999998</c:v>
                </c:pt>
                <c:pt idx="247">
                  <c:v>0.82666700000000004</c:v>
                </c:pt>
                <c:pt idx="248">
                  <c:v>0.83</c:v>
                </c:pt>
                <c:pt idx="249">
                  <c:v>0.83333299999999999</c:v>
                </c:pt>
                <c:pt idx="250">
                  <c:v>0.83666700000000005</c:v>
                </c:pt>
                <c:pt idx="251">
                  <c:v>0.84</c:v>
                </c:pt>
                <c:pt idx="252">
                  <c:v>0.843333</c:v>
                </c:pt>
                <c:pt idx="253">
                  <c:v>0.84666699999999995</c:v>
                </c:pt>
                <c:pt idx="254">
                  <c:v>0.85</c:v>
                </c:pt>
                <c:pt idx="255">
                  <c:v>0.85333300000000001</c:v>
                </c:pt>
                <c:pt idx="256">
                  <c:v>0.85666699999999996</c:v>
                </c:pt>
                <c:pt idx="257">
                  <c:v>0.86</c:v>
                </c:pt>
                <c:pt idx="258">
                  <c:v>0.86333300000000002</c:v>
                </c:pt>
                <c:pt idx="259">
                  <c:v>0.86666699999999997</c:v>
                </c:pt>
                <c:pt idx="260">
                  <c:v>0.87</c:v>
                </c:pt>
                <c:pt idx="261">
                  <c:v>0.87333300000000003</c:v>
                </c:pt>
                <c:pt idx="262">
                  <c:v>0.87666699999999997</c:v>
                </c:pt>
                <c:pt idx="263">
                  <c:v>0.88</c:v>
                </c:pt>
                <c:pt idx="264">
                  <c:v>0.88333300000000003</c:v>
                </c:pt>
                <c:pt idx="265">
                  <c:v>0.88666699999999998</c:v>
                </c:pt>
                <c:pt idx="266">
                  <c:v>0.89</c:v>
                </c:pt>
                <c:pt idx="267">
                  <c:v>0.89333300000000004</c:v>
                </c:pt>
                <c:pt idx="268">
                  <c:v>0.89666699999999999</c:v>
                </c:pt>
                <c:pt idx="269">
                  <c:v>0.9</c:v>
                </c:pt>
                <c:pt idx="270">
                  <c:v>0.90333300000000005</c:v>
                </c:pt>
                <c:pt idx="271">
                  <c:v>0.906667</c:v>
                </c:pt>
                <c:pt idx="272">
                  <c:v>0.91</c:v>
                </c:pt>
                <c:pt idx="273">
                  <c:v>0.91333299999999995</c:v>
                </c:pt>
                <c:pt idx="274">
                  <c:v>0.91666700000000001</c:v>
                </c:pt>
                <c:pt idx="275">
                  <c:v>0.92</c:v>
                </c:pt>
                <c:pt idx="276">
                  <c:v>0.92333299999999996</c:v>
                </c:pt>
                <c:pt idx="277">
                  <c:v>0.92666700000000002</c:v>
                </c:pt>
                <c:pt idx="278">
                  <c:v>0.93</c:v>
                </c:pt>
                <c:pt idx="279">
                  <c:v>0.93333299999999997</c:v>
                </c:pt>
                <c:pt idx="280">
                  <c:v>0.93666700000000003</c:v>
                </c:pt>
                <c:pt idx="281">
                  <c:v>0.94</c:v>
                </c:pt>
                <c:pt idx="282">
                  <c:v>0.94333299999999998</c:v>
                </c:pt>
                <c:pt idx="283">
                  <c:v>0.94666700000000004</c:v>
                </c:pt>
                <c:pt idx="284">
                  <c:v>0.95</c:v>
                </c:pt>
                <c:pt idx="285">
                  <c:v>0.95333299999999999</c:v>
                </c:pt>
                <c:pt idx="286">
                  <c:v>0.95666700000000005</c:v>
                </c:pt>
                <c:pt idx="287">
                  <c:v>0.96</c:v>
                </c:pt>
                <c:pt idx="288">
                  <c:v>0.96333299999999999</c:v>
                </c:pt>
                <c:pt idx="289">
                  <c:v>0.96666700000000005</c:v>
                </c:pt>
                <c:pt idx="290">
                  <c:v>0.97</c:v>
                </c:pt>
                <c:pt idx="291">
                  <c:v>0.973333</c:v>
                </c:pt>
                <c:pt idx="292">
                  <c:v>0.97666699999999995</c:v>
                </c:pt>
                <c:pt idx="293">
                  <c:v>0.98</c:v>
                </c:pt>
                <c:pt idx="294">
                  <c:v>0.98333300000000001</c:v>
                </c:pt>
                <c:pt idx="295">
                  <c:v>0.98666699999999996</c:v>
                </c:pt>
                <c:pt idx="296">
                  <c:v>0.99</c:v>
                </c:pt>
                <c:pt idx="297">
                  <c:v>0.99333300000000002</c:v>
                </c:pt>
                <c:pt idx="298">
                  <c:v>0.99666699999999997</c:v>
                </c:pt>
                <c:pt idx="299">
                  <c:v>1</c:v>
                </c:pt>
              </c:numCache>
            </c:numRef>
          </c:yVal>
          <c:smooth val="0"/>
        </c:ser>
        <c:ser>
          <c:idx val="1"/>
          <c:order val="1"/>
          <c:tx>
            <c:strRef>
              <c:f>'1.FACE'!$D$34</c:f>
              <c:strCache>
                <c:ptCount val="1"/>
                <c:pt idx="0">
                  <c:v>1WiFi</c:v>
                </c:pt>
              </c:strCache>
            </c:strRef>
          </c:tx>
          <c:spPr>
            <a:ln w="57150" cap="flat" cmpd="sng" algn="ctr">
              <a:solidFill>
                <a:schemeClr val="dk1">
                  <a:shade val="50000"/>
                </a:schemeClr>
              </a:solidFill>
              <a:prstDash val="solid"/>
            </a:ln>
            <a:effectLst/>
          </c:spPr>
          <c:marker>
            <c:symbol val="none"/>
          </c:marker>
          <c:xVal>
            <c:numRef>
              <c:f>'1.FACE'!$D$35:$D$334</c:f>
              <c:numCache>
                <c:formatCode>General</c:formatCode>
                <c:ptCount val="300"/>
                <c:pt idx="0">
                  <c:v>63</c:v>
                </c:pt>
                <c:pt idx="1">
                  <c:v>63</c:v>
                </c:pt>
                <c:pt idx="2">
                  <c:v>78</c:v>
                </c:pt>
                <c:pt idx="3">
                  <c:v>78</c:v>
                </c:pt>
                <c:pt idx="4">
                  <c:v>78</c:v>
                </c:pt>
                <c:pt idx="5">
                  <c:v>78</c:v>
                </c:pt>
                <c:pt idx="6">
                  <c:v>78</c:v>
                </c:pt>
                <c:pt idx="7">
                  <c:v>78</c:v>
                </c:pt>
                <c:pt idx="8">
                  <c:v>93</c:v>
                </c:pt>
                <c:pt idx="9">
                  <c:v>93</c:v>
                </c:pt>
                <c:pt idx="10">
                  <c:v>93</c:v>
                </c:pt>
                <c:pt idx="11">
                  <c:v>93</c:v>
                </c:pt>
                <c:pt idx="12">
                  <c:v>93</c:v>
                </c:pt>
                <c:pt idx="13">
                  <c:v>93</c:v>
                </c:pt>
                <c:pt idx="14">
                  <c:v>94</c:v>
                </c:pt>
                <c:pt idx="15">
                  <c:v>94</c:v>
                </c:pt>
                <c:pt idx="16">
                  <c:v>94</c:v>
                </c:pt>
                <c:pt idx="17">
                  <c:v>94</c:v>
                </c:pt>
                <c:pt idx="18">
                  <c:v>94</c:v>
                </c:pt>
                <c:pt idx="19">
                  <c:v>94</c:v>
                </c:pt>
                <c:pt idx="20">
                  <c:v>94</c:v>
                </c:pt>
                <c:pt idx="21">
                  <c:v>109</c:v>
                </c:pt>
                <c:pt idx="22">
                  <c:v>109</c:v>
                </c:pt>
                <c:pt idx="23">
                  <c:v>109</c:v>
                </c:pt>
                <c:pt idx="24">
                  <c:v>109</c:v>
                </c:pt>
                <c:pt idx="25">
                  <c:v>109</c:v>
                </c:pt>
                <c:pt idx="26">
                  <c:v>109</c:v>
                </c:pt>
                <c:pt idx="27">
                  <c:v>109</c:v>
                </c:pt>
                <c:pt idx="28">
                  <c:v>109</c:v>
                </c:pt>
                <c:pt idx="29">
                  <c:v>109</c:v>
                </c:pt>
                <c:pt idx="30">
                  <c:v>109</c:v>
                </c:pt>
                <c:pt idx="31">
                  <c:v>109</c:v>
                </c:pt>
                <c:pt idx="32">
                  <c:v>109</c:v>
                </c:pt>
                <c:pt idx="33">
                  <c:v>109</c:v>
                </c:pt>
                <c:pt idx="34">
                  <c:v>109</c:v>
                </c:pt>
                <c:pt idx="35">
                  <c:v>110</c:v>
                </c:pt>
                <c:pt idx="36">
                  <c:v>110</c:v>
                </c:pt>
                <c:pt idx="37">
                  <c:v>110</c:v>
                </c:pt>
                <c:pt idx="38">
                  <c:v>110</c:v>
                </c:pt>
                <c:pt idx="39">
                  <c:v>110</c:v>
                </c:pt>
                <c:pt idx="40">
                  <c:v>110</c:v>
                </c:pt>
                <c:pt idx="41">
                  <c:v>110</c:v>
                </c:pt>
                <c:pt idx="42">
                  <c:v>124</c:v>
                </c:pt>
                <c:pt idx="43">
                  <c:v>124</c:v>
                </c:pt>
                <c:pt idx="44">
                  <c:v>124</c:v>
                </c:pt>
                <c:pt idx="45">
                  <c:v>124</c:v>
                </c:pt>
                <c:pt idx="46">
                  <c:v>124</c:v>
                </c:pt>
                <c:pt idx="47">
                  <c:v>124</c:v>
                </c:pt>
                <c:pt idx="48">
                  <c:v>124</c:v>
                </c:pt>
                <c:pt idx="49">
                  <c:v>124</c:v>
                </c:pt>
                <c:pt idx="50">
                  <c:v>125</c:v>
                </c:pt>
                <c:pt idx="51">
                  <c:v>125</c:v>
                </c:pt>
                <c:pt idx="52">
                  <c:v>125</c:v>
                </c:pt>
                <c:pt idx="53">
                  <c:v>125</c:v>
                </c:pt>
                <c:pt idx="54">
                  <c:v>125</c:v>
                </c:pt>
                <c:pt idx="55">
                  <c:v>125</c:v>
                </c:pt>
                <c:pt idx="56">
                  <c:v>125</c:v>
                </c:pt>
                <c:pt idx="57">
                  <c:v>125</c:v>
                </c:pt>
                <c:pt idx="58">
                  <c:v>125</c:v>
                </c:pt>
                <c:pt idx="59">
                  <c:v>125</c:v>
                </c:pt>
                <c:pt idx="60">
                  <c:v>125</c:v>
                </c:pt>
                <c:pt idx="61">
                  <c:v>125</c:v>
                </c:pt>
                <c:pt idx="62">
                  <c:v>125</c:v>
                </c:pt>
                <c:pt idx="63">
                  <c:v>125</c:v>
                </c:pt>
                <c:pt idx="64">
                  <c:v>125</c:v>
                </c:pt>
                <c:pt idx="65">
                  <c:v>125</c:v>
                </c:pt>
                <c:pt idx="66">
                  <c:v>125</c:v>
                </c:pt>
                <c:pt idx="67">
                  <c:v>125</c:v>
                </c:pt>
                <c:pt idx="68">
                  <c:v>125</c:v>
                </c:pt>
                <c:pt idx="69">
                  <c:v>125</c:v>
                </c:pt>
                <c:pt idx="70">
                  <c:v>125</c:v>
                </c:pt>
                <c:pt idx="71">
                  <c:v>125</c:v>
                </c:pt>
                <c:pt idx="72">
                  <c:v>125</c:v>
                </c:pt>
                <c:pt idx="73">
                  <c:v>125</c:v>
                </c:pt>
                <c:pt idx="74">
                  <c:v>125</c:v>
                </c:pt>
                <c:pt idx="75">
                  <c:v>125</c:v>
                </c:pt>
                <c:pt idx="76">
                  <c:v>125</c:v>
                </c:pt>
                <c:pt idx="77">
                  <c:v>125</c:v>
                </c:pt>
                <c:pt idx="78">
                  <c:v>125</c:v>
                </c:pt>
                <c:pt idx="79">
                  <c:v>125</c:v>
                </c:pt>
                <c:pt idx="80">
                  <c:v>125</c:v>
                </c:pt>
                <c:pt idx="81">
                  <c:v>125</c:v>
                </c:pt>
                <c:pt idx="82">
                  <c:v>125</c:v>
                </c:pt>
                <c:pt idx="83">
                  <c:v>125</c:v>
                </c:pt>
                <c:pt idx="84">
                  <c:v>125</c:v>
                </c:pt>
                <c:pt idx="85">
                  <c:v>125</c:v>
                </c:pt>
                <c:pt idx="86">
                  <c:v>125</c:v>
                </c:pt>
                <c:pt idx="87">
                  <c:v>125</c:v>
                </c:pt>
                <c:pt idx="88">
                  <c:v>125</c:v>
                </c:pt>
                <c:pt idx="89">
                  <c:v>125</c:v>
                </c:pt>
                <c:pt idx="90">
                  <c:v>125</c:v>
                </c:pt>
                <c:pt idx="91">
                  <c:v>125</c:v>
                </c:pt>
                <c:pt idx="92">
                  <c:v>125</c:v>
                </c:pt>
                <c:pt idx="93">
                  <c:v>125</c:v>
                </c:pt>
                <c:pt idx="94">
                  <c:v>125</c:v>
                </c:pt>
                <c:pt idx="95">
                  <c:v>125</c:v>
                </c:pt>
                <c:pt idx="96">
                  <c:v>125</c:v>
                </c:pt>
                <c:pt idx="97">
                  <c:v>140</c:v>
                </c:pt>
                <c:pt idx="98">
                  <c:v>140</c:v>
                </c:pt>
                <c:pt idx="99">
                  <c:v>140</c:v>
                </c:pt>
                <c:pt idx="100">
                  <c:v>140</c:v>
                </c:pt>
                <c:pt idx="101">
                  <c:v>140</c:v>
                </c:pt>
                <c:pt idx="102">
                  <c:v>140</c:v>
                </c:pt>
                <c:pt idx="103">
                  <c:v>140</c:v>
                </c:pt>
                <c:pt idx="104">
                  <c:v>140</c:v>
                </c:pt>
                <c:pt idx="105">
                  <c:v>140</c:v>
                </c:pt>
                <c:pt idx="106">
                  <c:v>140</c:v>
                </c:pt>
                <c:pt idx="107">
                  <c:v>140</c:v>
                </c:pt>
                <c:pt idx="108">
                  <c:v>140</c:v>
                </c:pt>
                <c:pt idx="109">
                  <c:v>140</c:v>
                </c:pt>
                <c:pt idx="110">
                  <c:v>140</c:v>
                </c:pt>
                <c:pt idx="111">
                  <c:v>140</c:v>
                </c:pt>
                <c:pt idx="112">
                  <c:v>140</c:v>
                </c:pt>
                <c:pt idx="113">
                  <c:v>140</c:v>
                </c:pt>
                <c:pt idx="114">
                  <c:v>140</c:v>
                </c:pt>
                <c:pt idx="115">
                  <c:v>140</c:v>
                </c:pt>
                <c:pt idx="116">
                  <c:v>140</c:v>
                </c:pt>
                <c:pt idx="117">
                  <c:v>140</c:v>
                </c:pt>
                <c:pt idx="118">
                  <c:v>140</c:v>
                </c:pt>
                <c:pt idx="119">
                  <c:v>140</c:v>
                </c:pt>
                <c:pt idx="120">
                  <c:v>140</c:v>
                </c:pt>
                <c:pt idx="121">
                  <c:v>140</c:v>
                </c:pt>
                <c:pt idx="122">
                  <c:v>140</c:v>
                </c:pt>
                <c:pt idx="123">
                  <c:v>140</c:v>
                </c:pt>
                <c:pt idx="124">
                  <c:v>140</c:v>
                </c:pt>
                <c:pt idx="125">
                  <c:v>140</c:v>
                </c:pt>
                <c:pt idx="126">
                  <c:v>140</c:v>
                </c:pt>
                <c:pt idx="127">
                  <c:v>140</c:v>
                </c:pt>
                <c:pt idx="128">
                  <c:v>140</c:v>
                </c:pt>
                <c:pt idx="129">
                  <c:v>140</c:v>
                </c:pt>
                <c:pt idx="130">
                  <c:v>141</c:v>
                </c:pt>
                <c:pt idx="131">
                  <c:v>141</c:v>
                </c:pt>
                <c:pt idx="132">
                  <c:v>141</c:v>
                </c:pt>
                <c:pt idx="133">
                  <c:v>141</c:v>
                </c:pt>
                <c:pt idx="134">
                  <c:v>141</c:v>
                </c:pt>
                <c:pt idx="135">
                  <c:v>141</c:v>
                </c:pt>
                <c:pt idx="136">
                  <c:v>141</c:v>
                </c:pt>
                <c:pt idx="137">
                  <c:v>141</c:v>
                </c:pt>
                <c:pt idx="138">
                  <c:v>141</c:v>
                </c:pt>
                <c:pt idx="139">
                  <c:v>141</c:v>
                </c:pt>
                <c:pt idx="140">
                  <c:v>141</c:v>
                </c:pt>
                <c:pt idx="141">
                  <c:v>141</c:v>
                </c:pt>
                <c:pt idx="142">
                  <c:v>141</c:v>
                </c:pt>
                <c:pt idx="143">
                  <c:v>141</c:v>
                </c:pt>
                <c:pt idx="144">
                  <c:v>141</c:v>
                </c:pt>
                <c:pt idx="145">
                  <c:v>156</c:v>
                </c:pt>
                <c:pt idx="146">
                  <c:v>156</c:v>
                </c:pt>
                <c:pt idx="147">
                  <c:v>156</c:v>
                </c:pt>
                <c:pt idx="148">
                  <c:v>156</c:v>
                </c:pt>
                <c:pt idx="149">
                  <c:v>156</c:v>
                </c:pt>
                <c:pt idx="150">
                  <c:v>156</c:v>
                </c:pt>
                <c:pt idx="151">
                  <c:v>156</c:v>
                </c:pt>
                <c:pt idx="152">
                  <c:v>156</c:v>
                </c:pt>
                <c:pt idx="153">
                  <c:v>156</c:v>
                </c:pt>
                <c:pt idx="154">
                  <c:v>156</c:v>
                </c:pt>
                <c:pt idx="155">
                  <c:v>156</c:v>
                </c:pt>
                <c:pt idx="156">
                  <c:v>156</c:v>
                </c:pt>
                <c:pt idx="157">
                  <c:v>156</c:v>
                </c:pt>
                <c:pt idx="158">
                  <c:v>156</c:v>
                </c:pt>
                <c:pt idx="159">
                  <c:v>156</c:v>
                </c:pt>
                <c:pt idx="160">
                  <c:v>156</c:v>
                </c:pt>
                <c:pt idx="161">
                  <c:v>156</c:v>
                </c:pt>
                <c:pt idx="162">
                  <c:v>156</c:v>
                </c:pt>
                <c:pt idx="163">
                  <c:v>156</c:v>
                </c:pt>
                <c:pt idx="164">
                  <c:v>171</c:v>
                </c:pt>
                <c:pt idx="165">
                  <c:v>171</c:v>
                </c:pt>
                <c:pt idx="166">
                  <c:v>171</c:v>
                </c:pt>
                <c:pt idx="167">
                  <c:v>171</c:v>
                </c:pt>
                <c:pt idx="168">
                  <c:v>171</c:v>
                </c:pt>
                <c:pt idx="169">
                  <c:v>171</c:v>
                </c:pt>
                <c:pt idx="170">
                  <c:v>171</c:v>
                </c:pt>
                <c:pt idx="171">
                  <c:v>171</c:v>
                </c:pt>
                <c:pt idx="172">
                  <c:v>171</c:v>
                </c:pt>
                <c:pt idx="173">
                  <c:v>172</c:v>
                </c:pt>
                <c:pt idx="174">
                  <c:v>172</c:v>
                </c:pt>
                <c:pt idx="175">
                  <c:v>172</c:v>
                </c:pt>
                <c:pt idx="176">
                  <c:v>172</c:v>
                </c:pt>
                <c:pt idx="177">
                  <c:v>172</c:v>
                </c:pt>
                <c:pt idx="178">
                  <c:v>172</c:v>
                </c:pt>
                <c:pt idx="179">
                  <c:v>172</c:v>
                </c:pt>
                <c:pt idx="180">
                  <c:v>172</c:v>
                </c:pt>
                <c:pt idx="181">
                  <c:v>172</c:v>
                </c:pt>
                <c:pt idx="182">
                  <c:v>172</c:v>
                </c:pt>
                <c:pt idx="183">
                  <c:v>172</c:v>
                </c:pt>
                <c:pt idx="184">
                  <c:v>187</c:v>
                </c:pt>
                <c:pt idx="185">
                  <c:v>187</c:v>
                </c:pt>
                <c:pt idx="186">
                  <c:v>187</c:v>
                </c:pt>
                <c:pt idx="187">
                  <c:v>187</c:v>
                </c:pt>
                <c:pt idx="188">
                  <c:v>202</c:v>
                </c:pt>
                <c:pt idx="189">
                  <c:v>202</c:v>
                </c:pt>
                <c:pt idx="190">
                  <c:v>203</c:v>
                </c:pt>
                <c:pt idx="191">
                  <c:v>203</c:v>
                </c:pt>
                <c:pt idx="192">
                  <c:v>203</c:v>
                </c:pt>
                <c:pt idx="193">
                  <c:v>218</c:v>
                </c:pt>
                <c:pt idx="194">
                  <c:v>218</c:v>
                </c:pt>
                <c:pt idx="195">
                  <c:v>218</c:v>
                </c:pt>
                <c:pt idx="196">
                  <c:v>218</c:v>
                </c:pt>
                <c:pt idx="197">
                  <c:v>218</c:v>
                </c:pt>
                <c:pt idx="198">
                  <c:v>218</c:v>
                </c:pt>
                <c:pt idx="199">
                  <c:v>218</c:v>
                </c:pt>
                <c:pt idx="200">
                  <c:v>219</c:v>
                </c:pt>
                <c:pt idx="201">
                  <c:v>219</c:v>
                </c:pt>
                <c:pt idx="202">
                  <c:v>234</c:v>
                </c:pt>
                <c:pt idx="203">
                  <c:v>234</c:v>
                </c:pt>
                <c:pt idx="204">
                  <c:v>234</c:v>
                </c:pt>
                <c:pt idx="205">
                  <c:v>234</c:v>
                </c:pt>
                <c:pt idx="206">
                  <c:v>250</c:v>
                </c:pt>
                <c:pt idx="207">
                  <c:v>250</c:v>
                </c:pt>
                <c:pt idx="208">
                  <c:v>250</c:v>
                </c:pt>
                <c:pt idx="209">
                  <c:v>265</c:v>
                </c:pt>
                <c:pt idx="210">
                  <c:v>265</c:v>
                </c:pt>
                <c:pt idx="211">
                  <c:v>265</c:v>
                </c:pt>
                <c:pt idx="212">
                  <c:v>265</c:v>
                </c:pt>
                <c:pt idx="213">
                  <c:v>266</c:v>
                </c:pt>
                <c:pt idx="214">
                  <c:v>280</c:v>
                </c:pt>
                <c:pt idx="215">
                  <c:v>281</c:v>
                </c:pt>
                <c:pt idx="216">
                  <c:v>297</c:v>
                </c:pt>
                <c:pt idx="217">
                  <c:v>297</c:v>
                </c:pt>
                <c:pt idx="218">
                  <c:v>327</c:v>
                </c:pt>
                <c:pt idx="219">
                  <c:v>343</c:v>
                </c:pt>
                <c:pt idx="220">
                  <c:v>359</c:v>
                </c:pt>
                <c:pt idx="221">
                  <c:v>374</c:v>
                </c:pt>
                <c:pt idx="222">
                  <c:v>375</c:v>
                </c:pt>
                <c:pt idx="223">
                  <c:v>437</c:v>
                </c:pt>
                <c:pt idx="224">
                  <c:v>452</c:v>
                </c:pt>
                <c:pt idx="225">
                  <c:v>468</c:v>
                </c:pt>
                <c:pt idx="226">
                  <c:v>531</c:v>
                </c:pt>
                <c:pt idx="227">
                  <c:v>671</c:v>
                </c:pt>
                <c:pt idx="228">
                  <c:v>733</c:v>
                </c:pt>
                <c:pt idx="229">
                  <c:v>983</c:v>
                </c:pt>
                <c:pt idx="230">
                  <c:v>999</c:v>
                </c:pt>
                <c:pt idx="231">
                  <c:v>1045</c:v>
                </c:pt>
                <c:pt idx="232">
                  <c:v>1045</c:v>
                </c:pt>
                <c:pt idx="233">
                  <c:v>1076</c:v>
                </c:pt>
                <c:pt idx="234">
                  <c:v>1092</c:v>
                </c:pt>
                <c:pt idx="235">
                  <c:v>1123</c:v>
                </c:pt>
                <c:pt idx="236">
                  <c:v>1123</c:v>
                </c:pt>
                <c:pt idx="237">
                  <c:v>1139</c:v>
                </c:pt>
                <c:pt idx="238">
                  <c:v>1139</c:v>
                </c:pt>
                <c:pt idx="239">
                  <c:v>1185</c:v>
                </c:pt>
                <c:pt idx="240">
                  <c:v>1185</c:v>
                </c:pt>
                <c:pt idx="241">
                  <c:v>1185</c:v>
                </c:pt>
                <c:pt idx="242">
                  <c:v>1186</c:v>
                </c:pt>
                <c:pt idx="243">
                  <c:v>1201</c:v>
                </c:pt>
                <c:pt idx="244">
                  <c:v>1201</c:v>
                </c:pt>
                <c:pt idx="245">
                  <c:v>1202</c:v>
                </c:pt>
                <c:pt idx="246">
                  <c:v>1217</c:v>
                </c:pt>
                <c:pt idx="247">
                  <c:v>1217</c:v>
                </c:pt>
                <c:pt idx="248">
                  <c:v>1217</c:v>
                </c:pt>
                <c:pt idx="249">
                  <c:v>1232</c:v>
                </c:pt>
                <c:pt idx="250">
                  <c:v>1233</c:v>
                </c:pt>
                <c:pt idx="251">
                  <c:v>1233</c:v>
                </c:pt>
                <c:pt idx="252">
                  <c:v>1233</c:v>
                </c:pt>
                <c:pt idx="253">
                  <c:v>1248</c:v>
                </c:pt>
                <c:pt idx="254">
                  <c:v>1248</c:v>
                </c:pt>
                <c:pt idx="255">
                  <c:v>1248</c:v>
                </c:pt>
                <c:pt idx="256">
                  <c:v>1248</c:v>
                </c:pt>
                <c:pt idx="257">
                  <c:v>1248</c:v>
                </c:pt>
                <c:pt idx="258">
                  <c:v>1264</c:v>
                </c:pt>
                <c:pt idx="259">
                  <c:v>1264</c:v>
                </c:pt>
                <c:pt idx="260">
                  <c:v>1264</c:v>
                </c:pt>
                <c:pt idx="261">
                  <c:v>1279</c:v>
                </c:pt>
                <c:pt idx="262">
                  <c:v>1279</c:v>
                </c:pt>
                <c:pt idx="263">
                  <c:v>1279</c:v>
                </c:pt>
                <c:pt idx="264">
                  <c:v>1280</c:v>
                </c:pt>
                <c:pt idx="265">
                  <c:v>1294</c:v>
                </c:pt>
                <c:pt idx="266">
                  <c:v>1295</c:v>
                </c:pt>
                <c:pt idx="267">
                  <c:v>1295</c:v>
                </c:pt>
                <c:pt idx="268">
                  <c:v>1295</c:v>
                </c:pt>
                <c:pt idx="269">
                  <c:v>1295</c:v>
                </c:pt>
                <c:pt idx="270">
                  <c:v>1295</c:v>
                </c:pt>
                <c:pt idx="271">
                  <c:v>1295</c:v>
                </c:pt>
                <c:pt idx="272">
                  <c:v>1310</c:v>
                </c:pt>
                <c:pt idx="273">
                  <c:v>1310</c:v>
                </c:pt>
                <c:pt idx="274">
                  <c:v>1311</c:v>
                </c:pt>
                <c:pt idx="275">
                  <c:v>1326</c:v>
                </c:pt>
                <c:pt idx="276">
                  <c:v>1341</c:v>
                </c:pt>
                <c:pt idx="277">
                  <c:v>1342</c:v>
                </c:pt>
                <c:pt idx="278">
                  <c:v>1342</c:v>
                </c:pt>
                <c:pt idx="279">
                  <c:v>1342</c:v>
                </c:pt>
                <c:pt idx="280">
                  <c:v>1357</c:v>
                </c:pt>
                <c:pt idx="281">
                  <c:v>1357</c:v>
                </c:pt>
                <c:pt idx="282">
                  <c:v>1357</c:v>
                </c:pt>
                <c:pt idx="283">
                  <c:v>1357</c:v>
                </c:pt>
                <c:pt idx="284">
                  <c:v>1357</c:v>
                </c:pt>
                <c:pt idx="285">
                  <c:v>1357</c:v>
                </c:pt>
                <c:pt idx="286">
                  <c:v>1358</c:v>
                </c:pt>
                <c:pt idx="287">
                  <c:v>1358</c:v>
                </c:pt>
                <c:pt idx="288">
                  <c:v>1373</c:v>
                </c:pt>
                <c:pt idx="289">
                  <c:v>1373</c:v>
                </c:pt>
                <c:pt idx="290">
                  <c:v>1388</c:v>
                </c:pt>
                <c:pt idx="291">
                  <c:v>1388</c:v>
                </c:pt>
                <c:pt idx="292">
                  <c:v>1404</c:v>
                </c:pt>
                <c:pt idx="293">
                  <c:v>1404</c:v>
                </c:pt>
                <c:pt idx="294">
                  <c:v>1435</c:v>
                </c:pt>
                <c:pt idx="295">
                  <c:v>1435</c:v>
                </c:pt>
                <c:pt idx="296">
                  <c:v>1451</c:v>
                </c:pt>
                <c:pt idx="297">
                  <c:v>1467</c:v>
                </c:pt>
                <c:pt idx="298">
                  <c:v>1482</c:v>
                </c:pt>
                <c:pt idx="299">
                  <c:v>1528</c:v>
                </c:pt>
              </c:numCache>
            </c:numRef>
          </c:xVal>
          <c:yVal>
            <c:numRef>
              <c:f>'1.FACE'!$E$35:$E$334</c:f>
              <c:numCache>
                <c:formatCode>General</c:formatCode>
                <c:ptCount val="300"/>
                <c:pt idx="0">
                  <c:v>3.333E-3</c:v>
                </c:pt>
                <c:pt idx="1">
                  <c:v>6.6670000000000002E-3</c:v>
                </c:pt>
                <c:pt idx="2">
                  <c:v>0.01</c:v>
                </c:pt>
                <c:pt idx="3">
                  <c:v>1.3332999999999999E-2</c:v>
                </c:pt>
                <c:pt idx="4">
                  <c:v>1.6667000000000001E-2</c:v>
                </c:pt>
                <c:pt idx="5">
                  <c:v>0.02</c:v>
                </c:pt>
                <c:pt idx="6">
                  <c:v>2.3333E-2</c:v>
                </c:pt>
                <c:pt idx="7">
                  <c:v>2.6667E-2</c:v>
                </c:pt>
                <c:pt idx="8">
                  <c:v>0.03</c:v>
                </c:pt>
                <c:pt idx="9">
                  <c:v>3.3333000000000002E-2</c:v>
                </c:pt>
                <c:pt idx="10">
                  <c:v>3.6666999999999998E-2</c:v>
                </c:pt>
                <c:pt idx="11">
                  <c:v>0.04</c:v>
                </c:pt>
                <c:pt idx="12">
                  <c:v>4.3333000000000003E-2</c:v>
                </c:pt>
                <c:pt idx="13">
                  <c:v>4.6667E-2</c:v>
                </c:pt>
                <c:pt idx="14">
                  <c:v>0.05</c:v>
                </c:pt>
                <c:pt idx="15">
                  <c:v>5.3332999999999998E-2</c:v>
                </c:pt>
                <c:pt idx="16">
                  <c:v>5.6667000000000002E-2</c:v>
                </c:pt>
                <c:pt idx="17">
                  <c:v>0.06</c:v>
                </c:pt>
                <c:pt idx="18">
                  <c:v>6.3333E-2</c:v>
                </c:pt>
                <c:pt idx="19">
                  <c:v>6.6667000000000004E-2</c:v>
                </c:pt>
                <c:pt idx="20">
                  <c:v>7.0000000000000007E-2</c:v>
                </c:pt>
                <c:pt idx="21">
                  <c:v>7.3332999999999995E-2</c:v>
                </c:pt>
                <c:pt idx="22">
                  <c:v>7.6666999999999999E-2</c:v>
                </c:pt>
                <c:pt idx="23">
                  <c:v>0.08</c:v>
                </c:pt>
                <c:pt idx="24">
                  <c:v>8.3333000000000004E-2</c:v>
                </c:pt>
                <c:pt idx="25">
                  <c:v>8.6666999999999994E-2</c:v>
                </c:pt>
                <c:pt idx="26">
                  <c:v>0.09</c:v>
                </c:pt>
                <c:pt idx="27">
                  <c:v>9.3332999999999999E-2</c:v>
                </c:pt>
                <c:pt idx="28">
                  <c:v>9.6667000000000003E-2</c:v>
                </c:pt>
                <c:pt idx="29">
                  <c:v>0.1</c:v>
                </c:pt>
                <c:pt idx="30">
                  <c:v>0.10333299999999999</c:v>
                </c:pt>
                <c:pt idx="31">
                  <c:v>0.106667</c:v>
                </c:pt>
                <c:pt idx="32">
                  <c:v>0.11</c:v>
                </c:pt>
                <c:pt idx="33">
                  <c:v>0.113333</c:v>
                </c:pt>
                <c:pt idx="34">
                  <c:v>0.11666700000000001</c:v>
                </c:pt>
                <c:pt idx="35">
                  <c:v>0.12</c:v>
                </c:pt>
                <c:pt idx="36">
                  <c:v>0.123333</c:v>
                </c:pt>
                <c:pt idx="37">
                  <c:v>0.126667</c:v>
                </c:pt>
                <c:pt idx="38">
                  <c:v>0.13</c:v>
                </c:pt>
                <c:pt idx="39">
                  <c:v>0.13333300000000001</c:v>
                </c:pt>
                <c:pt idx="40">
                  <c:v>0.13666700000000001</c:v>
                </c:pt>
                <c:pt idx="41">
                  <c:v>0.14000000000000001</c:v>
                </c:pt>
                <c:pt idx="42">
                  <c:v>0.14333299999999999</c:v>
                </c:pt>
                <c:pt idx="43">
                  <c:v>0.14666699999999999</c:v>
                </c:pt>
                <c:pt idx="44">
                  <c:v>0.15</c:v>
                </c:pt>
                <c:pt idx="45">
                  <c:v>0.153333</c:v>
                </c:pt>
                <c:pt idx="46">
                  <c:v>0.156667</c:v>
                </c:pt>
                <c:pt idx="47">
                  <c:v>0.16</c:v>
                </c:pt>
                <c:pt idx="48">
                  <c:v>0.16333300000000001</c:v>
                </c:pt>
                <c:pt idx="49">
                  <c:v>0.16666700000000001</c:v>
                </c:pt>
                <c:pt idx="50">
                  <c:v>0.17</c:v>
                </c:pt>
                <c:pt idx="51">
                  <c:v>0.17333299999999999</c:v>
                </c:pt>
                <c:pt idx="52">
                  <c:v>0.17666699999999999</c:v>
                </c:pt>
                <c:pt idx="53">
                  <c:v>0.18</c:v>
                </c:pt>
                <c:pt idx="54">
                  <c:v>0.183333</c:v>
                </c:pt>
                <c:pt idx="55">
                  <c:v>0.186667</c:v>
                </c:pt>
                <c:pt idx="56">
                  <c:v>0.19</c:v>
                </c:pt>
                <c:pt idx="57">
                  <c:v>0.193333</c:v>
                </c:pt>
                <c:pt idx="58">
                  <c:v>0.19666700000000001</c:v>
                </c:pt>
                <c:pt idx="59">
                  <c:v>0.2</c:v>
                </c:pt>
                <c:pt idx="60">
                  <c:v>0.20333300000000001</c:v>
                </c:pt>
                <c:pt idx="61">
                  <c:v>0.20666699999999999</c:v>
                </c:pt>
                <c:pt idx="62">
                  <c:v>0.21</c:v>
                </c:pt>
                <c:pt idx="63">
                  <c:v>0.21333299999999999</c:v>
                </c:pt>
                <c:pt idx="64">
                  <c:v>0.216667</c:v>
                </c:pt>
                <c:pt idx="65">
                  <c:v>0.22</c:v>
                </c:pt>
                <c:pt idx="66">
                  <c:v>0.223333</c:v>
                </c:pt>
                <c:pt idx="67">
                  <c:v>0.22666700000000001</c:v>
                </c:pt>
                <c:pt idx="68">
                  <c:v>0.23</c:v>
                </c:pt>
                <c:pt idx="69">
                  <c:v>0.23333300000000001</c:v>
                </c:pt>
                <c:pt idx="70">
                  <c:v>0.23666699999999999</c:v>
                </c:pt>
                <c:pt idx="71">
                  <c:v>0.24</c:v>
                </c:pt>
                <c:pt idx="72">
                  <c:v>0.24333299999999999</c:v>
                </c:pt>
                <c:pt idx="73">
                  <c:v>0.246667</c:v>
                </c:pt>
                <c:pt idx="74">
                  <c:v>0.25</c:v>
                </c:pt>
                <c:pt idx="75">
                  <c:v>0.25333299999999997</c:v>
                </c:pt>
                <c:pt idx="76">
                  <c:v>0.25666699999999998</c:v>
                </c:pt>
                <c:pt idx="77">
                  <c:v>0.26</c:v>
                </c:pt>
                <c:pt idx="78">
                  <c:v>0.26333299999999998</c:v>
                </c:pt>
                <c:pt idx="79">
                  <c:v>0.26666699999999999</c:v>
                </c:pt>
                <c:pt idx="80">
                  <c:v>0.27</c:v>
                </c:pt>
                <c:pt idx="81">
                  <c:v>0.27333299999999999</c:v>
                </c:pt>
                <c:pt idx="82">
                  <c:v>0.276667</c:v>
                </c:pt>
                <c:pt idx="83">
                  <c:v>0.28000000000000003</c:v>
                </c:pt>
                <c:pt idx="84">
                  <c:v>0.283333</c:v>
                </c:pt>
                <c:pt idx="85">
                  <c:v>0.28666700000000001</c:v>
                </c:pt>
                <c:pt idx="86">
                  <c:v>0.28999999999999998</c:v>
                </c:pt>
                <c:pt idx="87">
                  <c:v>0.29333300000000001</c:v>
                </c:pt>
                <c:pt idx="88">
                  <c:v>0.29666700000000001</c:v>
                </c:pt>
                <c:pt idx="89">
                  <c:v>0.3</c:v>
                </c:pt>
                <c:pt idx="90">
                  <c:v>0.30333300000000002</c:v>
                </c:pt>
                <c:pt idx="91">
                  <c:v>0.30666700000000002</c:v>
                </c:pt>
                <c:pt idx="92">
                  <c:v>0.31</c:v>
                </c:pt>
                <c:pt idx="93">
                  <c:v>0.31333299999999997</c:v>
                </c:pt>
                <c:pt idx="94">
                  <c:v>0.31666699999999998</c:v>
                </c:pt>
                <c:pt idx="95">
                  <c:v>0.32</c:v>
                </c:pt>
                <c:pt idx="96">
                  <c:v>0.32333299999999998</c:v>
                </c:pt>
                <c:pt idx="97">
                  <c:v>0.32666699999999999</c:v>
                </c:pt>
                <c:pt idx="98">
                  <c:v>0.33</c:v>
                </c:pt>
                <c:pt idx="99">
                  <c:v>0.33333299999999999</c:v>
                </c:pt>
                <c:pt idx="100">
                  <c:v>0.33666699999999999</c:v>
                </c:pt>
                <c:pt idx="101">
                  <c:v>0.34</c:v>
                </c:pt>
                <c:pt idx="102">
                  <c:v>0.343333</c:v>
                </c:pt>
                <c:pt idx="103">
                  <c:v>0.346667</c:v>
                </c:pt>
                <c:pt idx="104">
                  <c:v>0.35</c:v>
                </c:pt>
                <c:pt idx="105">
                  <c:v>0.35333300000000001</c:v>
                </c:pt>
                <c:pt idx="106">
                  <c:v>0.35666700000000001</c:v>
                </c:pt>
                <c:pt idx="107">
                  <c:v>0.36</c:v>
                </c:pt>
                <c:pt idx="108">
                  <c:v>0.36333300000000002</c:v>
                </c:pt>
                <c:pt idx="109">
                  <c:v>0.36666700000000002</c:v>
                </c:pt>
                <c:pt idx="110">
                  <c:v>0.37</c:v>
                </c:pt>
                <c:pt idx="111">
                  <c:v>0.37333300000000003</c:v>
                </c:pt>
                <c:pt idx="112">
                  <c:v>0.37666699999999997</c:v>
                </c:pt>
                <c:pt idx="113">
                  <c:v>0.38</c:v>
                </c:pt>
                <c:pt idx="114">
                  <c:v>0.38333299999999998</c:v>
                </c:pt>
                <c:pt idx="115">
                  <c:v>0.38666699999999998</c:v>
                </c:pt>
                <c:pt idx="116">
                  <c:v>0.39</c:v>
                </c:pt>
                <c:pt idx="117">
                  <c:v>0.39333299999999999</c:v>
                </c:pt>
                <c:pt idx="118">
                  <c:v>0.39666699999999999</c:v>
                </c:pt>
                <c:pt idx="119">
                  <c:v>0.4</c:v>
                </c:pt>
                <c:pt idx="120">
                  <c:v>0.403333</c:v>
                </c:pt>
                <c:pt idx="121">
                  <c:v>0.406667</c:v>
                </c:pt>
                <c:pt idx="122">
                  <c:v>0.41</c:v>
                </c:pt>
                <c:pt idx="123">
                  <c:v>0.41333300000000001</c:v>
                </c:pt>
                <c:pt idx="124">
                  <c:v>0.41666700000000001</c:v>
                </c:pt>
                <c:pt idx="125">
                  <c:v>0.42</c:v>
                </c:pt>
                <c:pt idx="126">
                  <c:v>0.42333300000000001</c:v>
                </c:pt>
                <c:pt idx="127">
                  <c:v>0.42666700000000002</c:v>
                </c:pt>
                <c:pt idx="128">
                  <c:v>0.43</c:v>
                </c:pt>
                <c:pt idx="129">
                  <c:v>0.43333300000000002</c:v>
                </c:pt>
                <c:pt idx="130">
                  <c:v>0.43666700000000003</c:v>
                </c:pt>
                <c:pt idx="131">
                  <c:v>0.44</c:v>
                </c:pt>
                <c:pt idx="132">
                  <c:v>0.44333299999999998</c:v>
                </c:pt>
                <c:pt idx="133">
                  <c:v>0.44666699999999998</c:v>
                </c:pt>
                <c:pt idx="134">
                  <c:v>0.45</c:v>
                </c:pt>
                <c:pt idx="135">
                  <c:v>0.45333299999999999</c:v>
                </c:pt>
                <c:pt idx="136">
                  <c:v>0.45666699999999999</c:v>
                </c:pt>
                <c:pt idx="137">
                  <c:v>0.46</c:v>
                </c:pt>
                <c:pt idx="138">
                  <c:v>0.46333299999999999</c:v>
                </c:pt>
                <c:pt idx="139">
                  <c:v>0.466667</c:v>
                </c:pt>
                <c:pt idx="140">
                  <c:v>0.47</c:v>
                </c:pt>
                <c:pt idx="141">
                  <c:v>0.473333</c:v>
                </c:pt>
                <c:pt idx="142">
                  <c:v>0.47666700000000001</c:v>
                </c:pt>
                <c:pt idx="143">
                  <c:v>0.48</c:v>
                </c:pt>
                <c:pt idx="144">
                  <c:v>0.48333300000000001</c:v>
                </c:pt>
                <c:pt idx="145">
                  <c:v>0.48666700000000002</c:v>
                </c:pt>
                <c:pt idx="146">
                  <c:v>0.49</c:v>
                </c:pt>
                <c:pt idx="147">
                  <c:v>0.49333300000000002</c:v>
                </c:pt>
                <c:pt idx="148">
                  <c:v>0.49666700000000003</c:v>
                </c:pt>
                <c:pt idx="149">
                  <c:v>0.5</c:v>
                </c:pt>
                <c:pt idx="150">
                  <c:v>0.50333300000000003</c:v>
                </c:pt>
                <c:pt idx="151">
                  <c:v>0.50666699999999998</c:v>
                </c:pt>
                <c:pt idx="152">
                  <c:v>0.51</c:v>
                </c:pt>
                <c:pt idx="153">
                  <c:v>0.51333300000000004</c:v>
                </c:pt>
                <c:pt idx="154">
                  <c:v>0.51666699999999999</c:v>
                </c:pt>
                <c:pt idx="155">
                  <c:v>0.52</c:v>
                </c:pt>
                <c:pt idx="156">
                  <c:v>0.52333300000000005</c:v>
                </c:pt>
                <c:pt idx="157">
                  <c:v>0.526667</c:v>
                </c:pt>
                <c:pt idx="158">
                  <c:v>0.53</c:v>
                </c:pt>
                <c:pt idx="159">
                  <c:v>0.53333299999999995</c:v>
                </c:pt>
                <c:pt idx="160">
                  <c:v>0.53666700000000001</c:v>
                </c:pt>
                <c:pt idx="161">
                  <c:v>0.54</c:v>
                </c:pt>
                <c:pt idx="162">
                  <c:v>0.54333299999999995</c:v>
                </c:pt>
                <c:pt idx="163">
                  <c:v>0.54666700000000001</c:v>
                </c:pt>
                <c:pt idx="164">
                  <c:v>0.55000000000000004</c:v>
                </c:pt>
                <c:pt idx="165">
                  <c:v>0.55333299999999996</c:v>
                </c:pt>
                <c:pt idx="166">
                  <c:v>0.55666700000000002</c:v>
                </c:pt>
                <c:pt idx="167">
                  <c:v>0.56000000000000005</c:v>
                </c:pt>
                <c:pt idx="168">
                  <c:v>0.56333299999999997</c:v>
                </c:pt>
                <c:pt idx="169">
                  <c:v>0.56666700000000003</c:v>
                </c:pt>
                <c:pt idx="170">
                  <c:v>0.56999999999999995</c:v>
                </c:pt>
                <c:pt idx="171">
                  <c:v>0.57333299999999998</c:v>
                </c:pt>
                <c:pt idx="172">
                  <c:v>0.57666700000000004</c:v>
                </c:pt>
                <c:pt idx="173">
                  <c:v>0.57999999999999996</c:v>
                </c:pt>
                <c:pt idx="174">
                  <c:v>0.58333299999999999</c:v>
                </c:pt>
                <c:pt idx="175">
                  <c:v>0.58666700000000005</c:v>
                </c:pt>
                <c:pt idx="176">
                  <c:v>0.59</c:v>
                </c:pt>
                <c:pt idx="177">
                  <c:v>0.593333</c:v>
                </c:pt>
                <c:pt idx="178">
                  <c:v>0.59666699999999995</c:v>
                </c:pt>
                <c:pt idx="179">
                  <c:v>0.6</c:v>
                </c:pt>
                <c:pt idx="180">
                  <c:v>0.60333300000000001</c:v>
                </c:pt>
                <c:pt idx="181">
                  <c:v>0.60666699999999996</c:v>
                </c:pt>
                <c:pt idx="182">
                  <c:v>0.61</c:v>
                </c:pt>
                <c:pt idx="183">
                  <c:v>0.61333300000000002</c:v>
                </c:pt>
                <c:pt idx="184">
                  <c:v>0.61666699999999997</c:v>
                </c:pt>
                <c:pt idx="185">
                  <c:v>0.62</c:v>
                </c:pt>
                <c:pt idx="186">
                  <c:v>0.62333300000000003</c:v>
                </c:pt>
                <c:pt idx="187">
                  <c:v>0.62666699999999997</c:v>
                </c:pt>
                <c:pt idx="188">
                  <c:v>0.63</c:v>
                </c:pt>
                <c:pt idx="189">
                  <c:v>0.63333300000000003</c:v>
                </c:pt>
                <c:pt idx="190">
                  <c:v>0.63666699999999998</c:v>
                </c:pt>
                <c:pt idx="191">
                  <c:v>0.64</c:v>
                </c:pt>
                <c:pt idx="192">
                  <c:v>0.64333300000000004</c:v>
                </c:pt>
                <c:pt idx="193">
                  <c:v>0.64666699999999999</c:v>
                </c:pt>
                <c:pt idx="194">
                  <c:v>0.65</c:v>
                </c:pt>
                <c:pt idx="195">
                  <c:v>0.65333300000000005</c:v>
                </c:pt>
                <c:pt idx="196">
                  <c:v>0.656667</c:v>
                </c:pt>
                <c:pt idx="197">
                  <c:v>0.66</c:v>
                </c:pt>
                <c:pt idx="198">
                  <c:v>0.66333299999999995</c:v>
                </c:pt>
                <c:pt idx="199">
                  <c:v>0.66666700000000001</c:v>
                </c:pt>
                <c:pt idx="200">
                  <c:v>0.67</c:v>
                </c:pt>
                <c:pt idx="201">
                  <c:v>0.67333299999999996</c:v>
                </c:pt>
                <c:pt idx="202">
                  <c:v>0.67666700000000002</c:v>
                </c:pt>
                <c:pt idx="203">
                  <c:v>0.68</c:v>
                </c:pt>
                <c:pt idx="204">
                  <c:v>0.68333299999999997</c:v>
                </c:pt>
                <c:pt idx="205">
                  <c:v>0.68666700000000003</c:v>
                </c:pt>
                <c:pt idx="206">
                  <c:v>0.69</c:v>
                </c:pt>
                <c:pt idx="207">
                  <c:v>0.69333299999999998</c:v>
                </c:pt>
                <c:pt idx="208">
                  <c:v>0.69666700000000004</c:v>
                </c:pt>
                <c:pt idx="209">
                  <c:v>0.7</c:v>
                </c:pt>
                <c:pt idx="210">
                  <c:v>0.70333299999999999</c:v>
                </c:pt>
                <c:pt idx="211">
                  <c:v>0.70666700000000005</c:v>
                </c:pt>
                <c:pt idx="212">
                  <c:v>0.71</c:v>
                </c:pt>
                <c:pt idx="213">
                  <c:v>0.71333299999999999</c:v>
                </c:pt>
                <c:pt idx="214">
                  <c:v>0.71666700000000005</c:v>
                </c:pt>
                <c:pt idx="215">
                  <c:v>0.72</c:v>
                </c:pt>
                <c:pt idx="216">
                  <c:v>0.723333</c:v>
                </c:pt>
                <c:pt idx="217">
                  <c:v>0.72666699999999995</c:v>
                </c:pt>
                <c:pt idx="218">
                  <c:v>0.73</c:v>
                </c:pt>
                <c:pt idx="219">
                  <c:v>0.73333300000000001</c:v>
                </c:pt>
                <c:pt idx="220">
                  <c:v>0.73666699999999996</c:v>
                </c:pt>
                <c:pt idx="221">
                  <c:v>0.74</c:v>
                </c:pt>
                <c:pt idx="222">
                  <c:v>0.74333300000000002</c:v>
                </c:pt>
                <c:pt idx="223">
                  <c:v>0.74666699999999997</c:v>
                </c:pt>
                <c:pt idx="224">
                  <c:v>0.75</c:v>
                </c:pt>
                <c:pt idx="225">
                  <c:v>0.75333300000000003</c:v>
                </c:pt>
                <c:pt idx="226">
                  <c:v>0.75666699999999998</c:v>
                </c:pt>
                <c:pt idx="227">
                  <c:v>0.76</c:v>
                </c:pt>
                <c:pt idx="228">
                  <c:v>0.76333300000000004</c:v>
                </c:pt>
                <c:pt idx="229">
                  <c:v>0.76666699999999999</c:v>
                </c:pt>
                <c:pt idx="230">
                  <c:v>0.77</c:v>
                </c:pt>
                <c:pt idx="231">
                  <c:v>0.77333300000000005</c:v>
                </c:pt>
                <c:pt idx="232">
                  <c:v>0.776667</c:v>
                </c:pt>
                <c:pt idx="233">
                  <c:v>0.78</c:v>
                </c:pt>
                <c:pt idx="234">
                  <c:v>0.78333299999999995</c:v>
                </c:pt>
                <c:pt idx="235">
                  <c:v>0.78666700000000001</c:v>
                </c:pt>
                <c:pt idx="236">
                  <c:v>0.79</c:v>
                </c:pt>
                <c:pt idx="237">
                  <c:v>0.79333299999999995</c:v>
                </c:pt>
                <c:pt idx="238">
                  <c:v>0.79666700000000001</c:v>
                </c:pt>
                <c:pt idx="239">
                  <c:v>0.8</c:v>
                </c:pt>
                <c:pt idx="240">
                  <c:v>0.80333299999999996</c:v>
                </c:pt>
                <c:pt idx="241">
                  <c:v>0.80666700000000002</c:v>
                </c:pt>
                <c:pt idx="242">
                  <c:v>0.81</c:v>
                </c:pt>
                <c:pt idx="243">
                  <c:v>0.81333299999999997</c:v>
                </c:pt>
                <c:pt idx="244">
                  <c:v>0.81666700000000003</c:v>
                </c:pt>
                <c:pt idx="245">
                  <c:v>0.82</c:v>
                </c:pt>
                <c:pt idx="246">
                  <c:v>0.82333299999999998</c:v>
                </c:pt>
                <c:pt idx="247">
                  <c:v>0.82666700000000004</c:v>
                </c:pt>
                <c:pt idx="248">
                  <c:v>0.83</c:v>
                </c:pt>
                <c:pt idx="249">
                  <c:v>0.83333299999999999</c:v>
                </c:pt>
                <c:pt idx="250">
                  <c:v>0.83666700000000005</c:v>
                </c:pt>
                <c:pt idx="251">
                  <c:v>0.84</c:v>
                </c:pt>
                <c:pt idx="252">
                  <c:v>0.843333</c:v>
                </c:pt>
                <c:pt idx="253">
                  <c:v>0.84666699999999995</c:v>
                </c:pt>
                <c:pt idx="254">
                  <c:v>0.85</c:v>
                </c:pt>
                <c:pt idx="255">
                  <c:v>0.85333300000000001</c:v>
                </c:pt>
                <c:pt idx="256">
                  <c:v>0.85666699999999996</c:v>
                </c:pt>
                <c:pt idx="257">
                  <c:v>0.86</c:v>
                </c:pt>
                <c:pt idx="258">
                  <c:v>0.86333300000000002</c:v>
                </c:pt>
                <c:pt idx="259">
                  <c:v>0.86666699999999997</c:v>
                </c:pt>
                <c:pt idx="260">
                  <c:v>0.87</c:v>
                </c:pt>
                <c:pt idx="261">
                  <c:v>0.87333300000000003</c:v>
                </c:pt>
                <c:pt idx="262">
                  <c:v>0.87666699999999997</c:v>
                </c:pt>
                <c:pt idx="263">
                  <c:v>0.88</c:v>
                </c:pt>
                <c:pt idx="264">
                  <c:v>0.88333300000000003</c:v>
                </c:pt>
                <c:pt idx="265">
                  <c:v>0.88666699999999998</c:v>
                </c:pt>
                <c:pt idx="266">
                  <c:v>0.89</c:v>
                </c:pt>
                <c:pt idx="267">
                  <c:v>0.89333300000000004</c:v>
                </c:pt>
                <c:pt idx="268">
                  <c:v>0.89666699999999999</c:v>
                </c:pt>
                <c:pt idx="269">
                  <c:v>0.9</c:v>
                </c:pt>
                <c:pt idx="270">
                  <c:v>0.90333300000000005</c:v>
                </c:pt>
                <c:pt idx="271">
                  <c:v>0.906667</c:v>
                </c:pt>
                <c:pt idx="272">
                  <c:v>0.91</c:v>
                </c:pt>
                <c:pt idx="273">
                  <c:v>0.91333299999999995</c:v>
                </c:pt>
                <c:pt idx="274">
                  <c:v>0.91666700000000001</c:v>
                </c:pt>
                <c:pt idx="275">
                  <c:v>0.92</c:v>
                </c:pt>
                <c:pt idx="276">
                  <c:v>0.92333299999999996</c:v>
                </c:pt>
                <c:pt idx="277">
                  <c:v>0.92666700000000002</c:v>
                </c:pt>
                <c:pt idx="278">
                  <c:v>0.93</c:v>
                </c:pt>
                <c:pt idx="279">
                  <c:v>0.93333299999999997</c:v>
                </c:pt>
                <c:pt idx="280">
                  <c:v>0.93666700000000003</c:v>
                </c:pt>
                <c:pt idx="281">
                  <c:v>0.94</c:v>
                </c:pt>
                <c:pt idx="282">
                  <c:v>0.94333299999999998</c:v>
                </c:pt>
                <c:pt idx="283">
                  <c:v>0.94666700000000004</c:v>
                </c:pt>
                <c:pt idx="284">
                  <c:v>0.95</c:v>
                </c:pt>
                <c:pt idx="285">
                  <c:v>0.95333299999999999</c:v>
                </c:pt>
                <c:pt idx="286">
                  <c:v>0.95666700000000005</c:v>
                </c:pt>
                <c:pt idx="287">
                  <c:v>0.96</c:v>
                </c:pt>
                <c:pt idx="288">
                  <c:v>0.96333299999999999</c:v>
                </c:pt>
                <c:pt idx="289">
                  <c:v>0.96666700000000005</c:v>
                </c:pt>
                <c:pt idx="290">
                  <c:v>0.97</c:v>
                </c:pt>
                <c:pt idx="291">
                  <c:v>0.973333</c:v>
                </c:pt>
                <c:pt idx="292">
                  <c:v>0.97666699999999995</c:v>
                </c:pt>
                <c:pt idx="293">
                  <c:v>0.98</c:v>
                </c:pt>
                <c:pt idx="294">
                  <c:v>0.98333300000000001</c:v>
                </c:pt>
                <c:pt idx="295">
                  <c:v>0.98666699999999996</c:v>
                </c:pt>
                <c:pt idx="296">
                  <c:v>0.99</c:v>
                </c:pt>
                <c:pt idx="297">
                  <c:v>0.99333300000000002</c:v>
                </c:pt>
                <c:pt idx="298">
                  <c:v>0.99666699999999997</c:v>
                </c:pt>
                <c:pt idx="299">
                  <c:v>1</c:v>
                </c:pt>
              </c:numCache>
            </c:numRef>
          </c:yVal>
          <c:smooth val="0"/>
        </c:ser>
        <c:ser>
          <c:idx val="2"/>
          <c:order val="2"/>
          <c:tx>
            <c:strRef>
              <c:f>'1.FACE'!$F$34</c:f>
              <c:strCache>
                <c:ptCount val="1"/>
                <c:pt idx="0">
                  <c:v>east</c:v>
                </c:pt>
              </c:strCache>
            </c:strRef>
          </c:tx>
          <c:spPr>
            <a:ln w="57150">
              <a:prstDash val="dash"/>
            </a:ln>
          </c:spPr>
          <c:marker>
            <c:symbol val="none"/>
          </c:marker>
          <c:xVal>
            <c:numRef>
              <c:f>'1.FACE'!$F$35:$F$334</c:f>
              <c:numCache>
                <c:formatCode>General</c:formatCode>
                <c:ptCount val="300"/>
                <c:pt idx="0">
                  <c:v>265</c:v>
                </c:pt>
                <c:pt idx="1">
                  <c:v>265</c:v>
                </c:pt>
                <c:pt idx="2">
                  <c:v>265</c:v>
                </c:pt>
                <c:pt idx="3">
                  <c:v>265</c:v>
                </c:pt>
                <c:pt idx="4">
                  <c:v>266</c:v>
                </c:pt>
                <c:pt idx="5">
                  <c:v>280</c:v>
                </c:pt>
                <c:pt idx="6">
                  <c:v>280</c:v>
                </c:pt>
                <c:pt idx="7">
                  <c:v>280</c:v>
                </c:pt>
                <c:pt idx="8">
                  <c:v>280</c:v>
                </c:pt>
                <c:pt idx="9">
                  <c:v>280</c:v>
                </c:pt>
                <c:pt idx="10">
                  <c:v>281</c:v>
                </c:pt>
                <c:pt idx="11">
                  <c:v>281</c:v>
                </c:pt>
                <c:pt idx="12">
                  <c:v>281</c:v>
                </c:pt>
                <c:pt idx="13">
                  <c:v>281</c:v>
                </c:pt>
                <c:pt idx="14">
                  <c:v>281</c:v>
                </c:pt>
                <c:pt idx="15">
                  <c:v>281</c:v>
                </c:pt>
                <c:pt idx="16">
                  <c:v>296</c:v>
                </c:pt>
                <c:pt idx="17">
                  <c:v>296</c:v>
                </c:pt>
                <c:pt idx="18">
                  <c:v>296</c:v>
                </c:pt>
                <c:pt idx="19">
                  <c:v>296</c:v>
                </c:pt>
                <c:pt idx="20">
                  <c:v>296</c:v>
                </c:pt>
                <c:pt idx="21">
                  <c:v>296</c:v>
                </c:pt>
                <c:pt idx="22">
                  <c:v>296</c:v>
                </c:pt>
                <c:pt idx="23">
                  <c:v>296</c:v>
                </c:pt>
                <c:pt idx="24">
                  <c:v>296</c:v>
                </c:pt>
                <c:pt idx="25">
                  <c:v>297</c:v>
                </c:pt>
                <c:pt idx="26">
                  <c:v>297</c:v>
                </c:pt>
                <c:pt idx="27">
                  <c:v>297</c:v>
                </c:pt>
                <c:pt idx="28">
                  <c:v>312</c:v>
                </c:pt>
                <c:pt idx="29">
                  <c:v>312</c:v>
                </c:pt>
                <c:pt idx="30">
                  <c:v>312</c:v>
                </c:pt>
                <c:pt idx="31">
                  <c:v>312</c:v>
                </c:pt>
                <c:pt idx="32">
                  <c:v>312</c:v>
                </c:pt>
                <c:pt idx="33">
                  <c:v>312</c:v>
                </c:pt>
                <c:pt idx="34">
                  <c:v>312</c:v>
                </c:pt>
                <c:pt idx="35">
                  <c:v>312</c:v>
                </c:pt>
                <c:pt idx="36">
                  <c:v>312</c:v>
                </c:pt>
                <c:pt idx="37">
                  <c:v>312</c:v>
                </c:pt>
                <c:pt idx="38">
                  <c:v>312</c:v>
                </c:pt>
                <c:pt idx="39">
                  <c:v>312</c:v>
                </c:pt>
                <c:pt idx="40">
                  <c:v>312</c:v>
                </c:pt>
                <c:pt idx="41">
                  <c:v>312</c:v>
                </c:pt>
                <c:pt idx="42">
                  <c:v>312</c:v>
                </c:pt>
                <c:pt idx="43">
                  <c:v>312</c:v>
                </c:pt>
                <c:pt idx="44">
                  <c:v>312</c:v>
                </c:pt>
                <c:pt idx="45">
                  <c:v>312</c:v>
                </c:pt>
                <c:pt idx="46">
                  <c:v>312</c:v>
                </c:pt>
                <c:pt idx="47">
                  <c:v>312</c:v>
                </c:pt>
                <c:pt idx="48">
                  <c:v>312</c:v>
                </c:pt>
                <c:pt idx="49">
                  <c:v>312</c:v>
                </c:pt>
                <c:pt idx="50">
                  <c:v>312</c:v>
                </c:pt>
                <c:pt idx="51">
                  <c:v>312</c:v>
                </c:pt>
                <c:pt idx="52">
                  <c:v>312</c:v>
                </c:pt>
                <c:pt idx="53">
                  <c:v>312</c:v>
                </c:pt>
                <c:pt idx="54">
                  <c:v>312</c:v>
                </c:pt>
                <c:pt idx="55">
                  <c:v>312</c:v>
                </c:pt>
                <c:pt idx="56">
                  <c:v>312</c:v>
                </c:pt>
                <c:pt idx="57">
                  <c:v>312</c:v>
                </c:pt>
                <c:pt idx="58">
                  <c:v>312</c:v>
                </c:pt>
                <c:pt idx="59">
                  <c:v>312</c:v>
                </c:pt>
                <c:pt idx="60">
                  <c:v>312</c:v>
                </c:pt>
                <c:pt idx="61">
                  <c:v>312</c:v>
                </c:pt>
                <c:pt idx="62">
                  <c:v>312</c:v>
                </c:pt>
                <c:pt idx="63">
                  <c:v>312</c:v>
                </c:pt>
                <c:pt idx="64">
                  <c:v>312</c:v>
                </c:pt>
                <c:pt idx="65">
                  <c:v>312</c:v>
                </c:pt>
                <c:pt idx="66">
                  <c:v>312</c:v>
                </c:pt>
                <c:pt idx="67">
                  <c:v>312</c:v>
                </c:pt>
                <c:pt idx="68">
                  <c:v>312</c:v>
                </c:pt>
                <c:pt idx="69">
                  <c:v>312</c:v>
                </c:pt>
                <c:pt idx="70">
                  <c:v>312</c:v>
                </c:pt>
                <c:pt idx="71">
                  <c:v>312</c:v>
                </c:pt>
                <c:pt idx="72">
                  <c:v>312</c:v>
                </c:pt>
                <c:pt idx="73">
                  <c:v>312</c:v>
                </c:pt>
                <c:pt idx="74">
                  <c:v>312</c:v>
                </c:pt>
                <c:pt idx="75">
                  <c:v>312</c:v>
                </c:pt>
                <c:pt idx="76">
                  <c:v>312</c:v>
                </c:pt>
                <c:pt idx="77">
                  <c:v>312</c:v>
                </c:pt>
                <c:pt idx="78">
                  <c:v>312</c:v>
                </c:pt>
                <c:pt idx="79">
                  <c:v>312</c:v>
                </c:pt>
                <c:pt idx="80">
                  <c:v>312</c:v>
                </c:pt>
                <c:pt idx="81">
                  <c:v>312</c:v>
                </c:pt>
                <c:pt idx="82">
                  <c:v>312</c:v>
                </c:pt>
                <c:pt idx="83">
                  <c:v>312</c:v>
                </c:pt>
                <c:pt idx="84">
                  <c:v>312</c:v>
                </c:pt>
                <c:pt idx="85">
                  <c:v>312</c:v>
                </c:pt>
                <c:pt idx="86">
                  <c:v>312</c:v>
                </c:pt>
                <c:pt idx="87">
                  <c:v>312</c:v>
                </c:pt>
                <c:pt idx="88">
                  <c:v>312</c:v>
                </c:pt>
                <c:pt idx="89">
                  <c:v>312</c:v>
                </c:pt>
                <c:pt idx="90">
                  <c:v>312</c:v>
                </c:pt>
                <c:pt idx="91">
                  <c:v>312</c:v>
                </c:pt>
                <c:pt idx="92">
                  <c:v>312</c:v>
                </c:pt>
                <c:pt idx="93">
                  <c:v>327</c:v>
                </c:pt>
                <c:pt idx="94">
                  <c:v>327</c:v>
                </c:pt>
                <c:pt idx="95">
                  <c:v>327</c:v>
                </c:pt>
                <c:pt idx="96">
                  <c:v>327</c:v>
                </c:pt>
                <c:pt idx="97">
                  <c:v>327</c:v>
                </c:pt>
                <c:pt idx="98">
                  <c:v>327</c:v>
                </c:pt>
                <c:pt idx="99">
                  <c:v>327</c:v>
                </c:pt>
                <c:pt idx="100">
                  <c:v>327</c:v>
                </c:pt>
                <c:pt idx="101">
                  <c:v>327</c:v>
                </c:pt>
                <c:pt idx="102">
                  <c:v>327</c:v>
                </c:pt>
                <c:pt idx="103">
                  <c:v>327</c:v>
                </c:pt>
                <c:pt idx="104">
                  <c:v>327</c:v>
                </c:pt>
                <c:pt idx="105">
                  <c:v>327</c:v>
                </c:pt>
                <c:pt idx="106">
                  <c:v>327</c:v>
                </c:pt>
                <c:pt idx="107">
                  <c:v>327</c:v>
                </c:pt>
                <c:pt idx="108">
                  <c:v>327</c:v>
                </c:pt>
                <c:pt idx="109">
                  <c:v>328</c:v>
                </c:pt>
                <c:pt idx="110">
                  <c:v>328</c:v>
                </c:pt>
                <c:pt idx="111">
                  <c:v>328</c:v>
                </c:pt>
                <c:pt idx="112">
                  <c:v>328</c:v>
                </c:pt>
                <c:pt idx="113">
                  <c:v>328</c:v>
                </c:pt>
                <c:pt idx="114">
                  <c:v>328</c:v>
                </c:pt>
                <c:pt idx="115">
                  <c:v>328</c:v>
                </c:pt>
                <c:pt idx="116">
                  <c:v>328</c:v>
                </c:pt>
                <c:pt idx="117">
                  <c:v>328</c:v>
                </c:pt>
                <c:pt idx="118">
                  <c:v>328</c:v>
                </c:pt>
                <c:pt idx="119">
                  <c:v>328</c:v>
                </c:pt>
                <c:pt idx="120">
                  <c:v>328</c:v>
                </c:pt>
                <c:pt idx="121">
                  <c:v>328</c:v>
                </c:pt>
                <c:pt idx="122">
                  <c:v>328</c:v>
                </c:pt>
                <c:pt idx="123">
                  <c:v>328</c:v>
                </c:pt>
                <c:pt idx="124">
                  <c:v>328</c:v>
                </c:pt>
                <c:pt idx="125">
                  <c:v>328</c:v>
                </c:pt>
                <c:pt idx="126">
                  <c:v>328</c:v>
                </c:pt>
                <c:pt idx="127">
                  <c:v>328</c:v>
                </c:pt>
                <c:pt idx="128">
                  <c:v>328</c:v>
                </c:pt>
                <c:pt idx="129">
                  <c:v>328</c:v>
                </c:pt>
                <c:pt idx="130">
                  <c:v>328</c:v>
                </c:pt>
                <c:pt idx="131">
                  <c:v>328</c:v>
                </c:pt>
                <c:pt idx="132">
                  <c:v>328</c:v>
                </c:pt>
                <c:pt idx="133">
                  <c:v>328</c:v>
                </c:pt>
                <c:pt idx="134">
                  <c:v>328</c:v>
                </c:pt>
                <c:pt idx="135">
                  <c:v>328</c:v>
                </c:pt>
                <c:pt idx="136">
                  <c:v>328</c:v>
                </c:pt>
                <c:pt idx="137">
                  <c:v>328</c:v>
                </c:pt>
                <c:pt idx="138">
                  <c:v>328</c:v>
                </c:pt>
                <c:pt idx="139">
                  <c:v>343</c:v>
                </c:pt>
                <c:pt idx="140">
                  <c:v>343</c:v>
                </c:pt>
                <c:pt idx="141">
                  <c:v>343</c:v>
                </c:pt>
                <c:pt idx="142">
                  <c:v>343</c:v>
                </c:pt>
                <c:pt idx="143">
                  <c:v>343</c:v>
                </c:pt>
                <c:pt idx="144">
                  <c:v>343</c:v>
                </c:pt>
                <c:pt idx="145">
                  <c:v>343</c:v>
                </c:pt>
                <c:pt idx="146">
                  <c:v>343</c:v>
                </c:pt>
                <c:pt idx="147">
                  <c:v>343</c:v>
                </c:pt>
                <c:pt idx="148">
                  <c:v>343</c:v>
                </c:pt>
                <c:pt idx="149">
                  <c:v>343</c:v>
                </c:pt>
                <c:pt idx="150">
                  <c:v>343</c:v>
                </c:pt>
                <c:pt idx="151">
                  <c:v>343</c:v>
                </c:pt>
                <c:pt idx="152">
                  <c:v>343</c:v>
                </c:pt>
                <c:pt idx="153">
                  <c:v>343</c:v>
                </c:pt>
                <c:pt idx="154">
                  <c:v>343</c:v>
                </c:pt>
                <c:pt idx="155">
                  <c:v>343</c:v>
                </c:pt>
                <c:pt idx="156">
                  <c:v>343</c:v>
                </c:pt>
                <c:pt idx="157">
                  <c:v>343</c:v>
                </c:pt>
                <c:pt idx="158">
                  <c:v>343</c:v>
                </c:pt>
                <c:pt idx="159">
                  <c:v>343</c:v>
                </c:pt>
                <c:pt idx="160">
                  <c:v>343</c:v>
                </c:pt>
                <c:pt idx="161">
                  <c:v>343</c:v>
                </c:pt>
                <c:pt idx="162">
                  <c:v>343</c:v>
                </c:pt>
                <c:pt idx="163">
                  <c:v>343</c:v>
                </c:pt>
                <c:pt idx="164">
                  <c:v>343</c:v>
                </c:pt>
                <c:pt idx="165">
                  <c:v>343</c:v>
                </c:pt>
                <c:pt idx="166">
                  <c:v>343</c:v>
                </c:pt>
                <c:pt idx="167">
                  <c:v>343</c:v>
                </c:pt>
                <c:pt idx="168">
                  <c:v>343</c:v>
                </c:pt>
                <c:pt idx="169">
                  <c:v>343</c:v>
                </c:pt>
                <c:pt idx="170">
                  <c:v>343</c:v>
                </c:pt>
                <c:pt idx="171">
                  <c:v>343</c:v>
                </c:pt>
                <c:pt idx="172">
                  <c:v>343</c:v>
                </c:pt>
                <c:pt idx="173">
                  <c:v>344</c:v>
                </c:pt>
                <c:pt idx="174">
                  <c:v>344</c:v>
                </c:pt>
                <c:pt idx="175">
                  <c:v>344</c:v>
                </c:pt>
                <c:pt idx="176">
                  <c:v>344</c:v>
                </c:pt>
                <c:pt idx="177">
                  <c:v>344</c:v>
                </c:pt>
                <c:pt idx="178">
                  <c:v>344</c:v>
                </c:pt>
                <c:pt idx="179">
                  <c:v>344</c:v>
                </c:pt>
                <c:pt idx="180">
                  <c:v>344</c:v>
                </c:pt>
                <c:pt idx="181">
                  <c:v>344</c:v>
                </c:pt>
                <c:pt idx="182">
                  <c:v>344</c:v>
                </c:pt>
                <c:pt idx="183">
                  <c:v>344</c:v>
                </c:pt>
                <c:pt idx="184">
                  <c:v>344</c:v>
                </c:pt>
                <c:pt idx="185">
                  <c:v>358</c:v>
                </c:pt>
                <c:pt idx="186">
                  <c:v>358</c:v>
                </c:pt>
                <c:pt idx="187">
                  <c:v>358</c:v>
                </c:pt>
                <c:pt idx="188">
                  <c:v>358</c:v>
                </c:pt>
                <c:pt idx="189">
                  <c:v>359</c:v>
                </c:pt>
                <c:pt idx="190">
                  <c:v>359</c:v>
                </c:pt>
                <c:pt idx="191">
                  <c:v>359</c:v>
                </c:pt>
                <c:pt idx="192">
                  <c:v>359</c:v>
                </c:pt>
                <c:pt idx="193">
                  <c:v>359</c:v>
                </c:pt>
                <c:pt idx="194">
                  <c:v>359</c:v>
                </c:pt>
                <c:pt idx="195">
                  <c:v>359</c:v>
                </c:pt>
                <c:pt idx="196">
                  <c:v>359</c:v>
                </c:pt>
                <c:pt idx="197">
                  <c:v>359</c:v>
                </c:pt>
                <c:pt idx="198">
                  <c:v>359</c:v>
                </c:pt>
                <c:pt idx="199">
                  <c:v>359</c:v>
                </c:pt>
                <c:pt idx="200">
                  <c:v>359</c:v>
                </c:pt>
                <c:pt idx="201">
                  <c:v>359</c:v>
                </c:pt>
                <c:pt idx="202">
                  <c:v>359</c:v>
                </c:pt>
                <c:pt idx="203">
                  <c:v>359</c:v>
                </c:pt>
                <c:pt idx="204">
                  <c:v>374</c:v>
                </c:pt>
                <c:pt idx="205">
                  <c:v>374</c:v>
                </c:pt>
                <c:pt idx="206">
                  <c:v>374</c:v>
                </c:pt>
                <c:pt idx="207">
                  <c:v>375</c:v>
                </c:pt>
                <c:pt idx="208">
                  <c:v>390</c:v>
                </c:pt>
                <c:pt idx="209">
                  <c:v>390</c:v>
                </c:pt>
                <c:pt idx="210">
                  <c:v>390</c:v>
                </c:pt>
                <c:pt idx="211">
                  <c:v>390</c:v>
                </c:pt>
                <c:pt idx="212">
                  <c:v>390</c:v>
                </c:pt>
                <c:pt idx="213">
                  <c:v>405</c:v>
                </c:pt>
                <c:pt idx="214">
                  <c:v>406</c:v>
                </c:pt>
                <c:pt idx="215">
                  <c:v>421</c:v>
                </c:pt>
                <c:pt idx="216">
                  <c:v>421</c:v>
                </c:pt>
                <c:pt idx="217">
                  <c:v>437</c:v>
                </c:pt>
                <c:pt idx="218">
                  <c:v>437</c:v>
                </c:pt>
                <c:pt idx="219">
                  <c:v>452</c:v>
                </c:pt>
                <c:pt idx="220">
                  <c:v>452</c:v>
                </c:pt>
                <c:pt idx="221">
                  <c:v>499</c:v>
                </c:pt>
                <c:pt idx="222">
                  <c:v>500</c:v>
                </c:pt>
                <c:pt idx="223">
                  <c:v>515</c:v>
                </c:pt>
                <c:pt idx="224">
                  <c:v>593</c:v>
                </c:pt>
                <c:pt idx="225">
                  <c:v>655</c:v>
                </c:pt>
                <c:pt idx="226">
                  <c:v>671</c:v>
                </c:pt>
                <c:pt idx="227">
                  <c:v>733</c:v>
                </c:pt>
                <c:pt idx="228">
                  <c:v>842</c:v>
                </c:pt>
                <c:pt idx="229">
                  <c:v>1060</c:v>
                </c:pt>
                <c:pt idx="230">
                  <c:v>1061</c:v>
                </c:pt>
                <c:pt idx="231">
                  <c:v>1107</c:v>
                </c:pt>
                <c:pt idx="232">
                  <c:v>1123</c:v>
                </c:pt>
                <c:pt idx="233">
                  <c:v>1155</c:v>
                </c:pt>
                <c:pt idx="234">
                  <c:v>1170</c:v>
                </c:pt>
                <c:pt idx="235">
                  <c:v>1201</c:v>
                </c:pt>
                <c:pt idx="236">
                  <c:v>1201</c:v>
                </c:pt>
                <c:pt idx="237">
                  <c:v>1201</c:v>
                </c:pt>
                <c:pt idx="238">
                  <c:v>1248</c:v>
                </c:pt>
                <c:pt idx="239">
                  <c:v>1248</c:v>
                </c:pt>
                <c:pt idx="240">
                  <c:v>1248</c:v>
                </c:pt>
                <c:pt idx="241">
                  <c:v>1248</c:v>
                </c:pt>
                <c:pt idx="242">
                  <c:v>1263</c:v>
                </c:pt>
                <c:pt idx="243">
                  <c:v>1264</c:v>
                </c:pt>
                <c:pt idx="244">
                  <c:v>1264</c:v>
                </c:pt>
                <c:pt idx="245">
                  <c:v>1279</c:v>
                </c:pt>
                <c:pt idx="246">
                  <c:v>1279</c:v>
                </c:pt>
                <c:pt idx="247">
                  <c:v>1294</c:v>
                </c:pt>
                <c:pt idx="248">
                  <c:v>1295</c:v>
                </c:pt>
                <c:pt idx="249">
                  <c:v>1295</c:v>
                </c:pt>
                <c:pt idx="250">
                  <c:v>1295</c:v>
                </c:pt>
                <c:pt idx="251">
                  <c:v>1295</c:v>
                </c:pt>
                <c:pt idx="252">
                  <c:v>1295</c:v>
                </c:pt>
                <c:pt idx="253">
                  <c:v>1310</c:v>
                </c:pt>
                <c:pt idx="254">
                  <c:v>1310</c:v>
                </c:pt>
                <c:pt idx="255">
                  <c:v>1310</c:v>
                </c:pt>
                <c:pt idx="256">
                  <c:v>1310</c:v>
                </c:pt>
                <c:pt idx="257">
                  <c:v>1311</c:v>
                </c:pt>
                <c:pt idx="258">
                  <c:v>1326</c:v>
                </c:pt>
                <c:pt idx="259">
                  <c:v>1326</c:v>
                </c:pt>
                <c:pt idx="260">
                  <c:v>1326</c:v>
                </c:pt>
                <c:pt idx="261">
                  <c:v>1326</c:v>
                </c:pt>
                <c:pt idx="262">
                  <c:v>1326</c:v>
                </c:pt>
                <c:pt idx="263">
                  <c:v>1326</c:v>
                </c:pt>
                <c:pt idx="264">
                  <c:v>1341</c:v>
                </c:pt>
                <c:pt idx="265">
                  <c:v>1342</c:v>
                </c:pt>
                <c:pt idx="266">
                  <c:v>1342</c:v>
                </c:pt>
                <c:pt idx="267">
                  <c:v>1342</c:v>
                </c:pt>
                <c:pt idx="268">
                  <c:v>1342</c:v>
                </c:pt>
                <c:pt idx="269">
                  <c:v>1342</c:v>
                </c:pt>
                <c:pt idx="270">
                  <c:v>1342</c:v>
                </c:pt>
                <c:pt idx="271">
                  <c:v>1344</c:v>
                </c:pt>
                <c:pt idx="272">
                  <c:v>1358</c:v>
                </c:pt>
                <c:pt idx="273">
                  <c:v>1372</c:v>
                </c:pt>
                <c:pt idx="274">
                  <c:v>1373</c:v>
                </c:pt>
                <c:pt idx="275">
                  <c:v>1388</c:v>
                </c:pt>
                <c:pt idx="276">
                  <c:v>1388</c:v>
                </c:pt>
                <c:pt idx="277">
                  <c:v>1389</c:v>
                </c:pt>
                <c:pt idx="278">
                  <c:v>1389</c:v>
                </c:pt>
                <c:pt idx="279">
                  <c:v>1389</c:v>
                </c:pt>
                <c:pt idx="280">
                  <c:v>1389</c:v>
                </c:pt>
                <c:pt idx="281">
                  <c:v>1404</c:v>
                </c:pt>
                <c:pt idx="282">
                  <c:v>1404</c:v>
                </c:pt>
                <c:pt idx="283">
                  <c:v>1404</c:v>
                </c:pt>
                <c:pt idx="284">
                  <c:v>1420</c:v>
                </c:pt>
                <c:pt idx="285">
                  <c:v>1420</c:v>
                </c:pt>
                <c:pt idx="286">
                  <c:v>1420</c:v>
                </c:pt>
                <c:pt idx="287">
                  <c:v>1420</c:v>
                </c:pt>
                <c:pt idx="288">
                  <c:v>1435</c:v>
                </c:pt>
                <c:pt idx="289">
                  <c:v>1435</c:v>
                </c:pt>
                <c:pt idx="290">
                  <c:v>1435</c:v>
                </c:pt>
                <c:pt idx="291">
                  <c:v>1466</c:v>
                </c:pt>
                <c:pt idx="292">
                  <c:v>1466</c:v>
                </c:pt>
                <c:pt idx="293">
                  <c:v>1497</c:v>
                </c:pt>
                <c:pt idx="294">
                  <c:v>1497</c:v>
                </c:pt>
                <c:pt idx="295">
                  <c:v>1498</c:v>
                </c:pt>
                <c:pt idx="296">
                  <c:v>1498</c:v>
                </c:pt>
                <c:pt idx="297">
                  <c:v>1545</c:v>
                </c:pt>
                <c:pt idx="298">
                  <c:v>1545</c:v>
                </c:pt>
                <c:pt idx="299">
                  <c:v>1560</c:v>
                </c:pt>
              </c:numCache>
            </c:numRef>
          </c:xVal>
          <c:yVal>
            <c:numRef>
              <c:f>'1.FACE'!$G$35:$G$334</c:f>
              <c:numCache>
                <c:formatCode>General</c:formatCode>
                <c:ptCount val="300"/>
                <c:pt idx="0">
                  <c:v>3.333E-3</c:v>
                </c:pt>
                <c:pt idx="1">
                  <c:v>6.6670000000000002E-3</c:v>
                </c:pt>
                <c:pt idx="2">
                  <c:v>0.01</c:v>
                </c:pt>
                <c:pt idx="3">
                  <c:v>1.3332999999999999E-2</c:v>
                </c:pt>
                <c:pt idx="4">
                  <c:v>1.6667000000000001E-2</c:v>
                </c:pt>
                <c:pt idx="5">
                  <c:v>0.02</c:v>
                </c:pt>
                <c:pt idx="6">
                  <c:v>2.3333E-2</c:v>
                </c:pt>
                <c:pt idx="7">
                  <c:v>2.6667E-2</c:v>
                </c:pt>
                <c:pt idx="8">
                  <c:v>0.03</c:v>
                </c:pt>
                <c:pt idx="9">
                  <c:v>3.3333000000000002E-2</c:v>
                </c:pt>
                <c:pt idx="10">
                  <c:v>3.6666999999999998E-2</c:v>
                </c:pt>
                <c:pt idx="11">
                  <c:v>0.04</c:v>
                </c:pt>
                <c:pt idx="12">
                  <c:v>4.3333000000000003E-2</c:v>
                </c:pt>
                <c:pt idx="13">
                  <c:v>4.6667E-2</c:v>
                </c:pt>
                <c:pt idx="14">
                  <c:v>0.05</c:v>
                </c:pt>
                <c:pt idx="15">
                  <c:v>5.3332999999999998E-2</c:v>
                </c:pt>
                <c:pt idx="16">
                  <c:v>5.6667000000000002E-2</c:v>
                </c:pt>
                <c:pt idx="17">
                  <c:v>0.06</c:v>
                </c:pt>
                <c:pt idx="18">
                  <c:v>6.3333E-2</c:v>
                </c:pt>
                <c:pt idx="19">
                  <c:v>6.6667000000000004E-2</c:v>
                </c:pt>
                <c:pt idx="20">
                  <c:v>7.0000000000000007E-2</c:v>
                </c:pt>
                <c:pt idx="21">
                  <c:v>7.3332999999999995E-2</c:v>
                </c:pt>
                <c:pt idx="22">
                  <c:v>7.6666999999999999E-2</c:v>
                </c:pt>
                <c:pt idx="23">
                  <c:v>0.08</c:v>
                </c:pt>
                <c:pt idx="24">
                  <c:v>8.3333000000000004E-2</c:v>
                </c:pt>
                <c:pt idx="25">
                  <c:v>8.6666999999999994E-2</c:v>
                </c:pt>
                <c:pt idx="26">
                  <c:v>0.09</c:v>
                </c:pt>
                <c:pt idx="27">
                  <c:v>9.3332999999999999E-2</c:v>
                </c:pt>
                <c:pt idx="28">
                  <c:v>9.6667000000000003E-2</c:v>
                </c:pt>
                <c:pt idx="29">
                  <c:v>0.1</c:v>
                </c:pt>
                <c:pt idx="30">
                  <c:v>0.10333299999999999</c:v>
                </c:pt>
                <c:pt idx="31">
                  <c:v>0.106667</c:v>
                </c:pt>
                <c:pt idx="32">
                  <c:v>0.11</c:v>
                </c:pt>
                <c:pt idx="33">
                  <c:v>0.113333</c:v>
                </c:pt>
                <c:pt idx="34">
                  <c:v>0.11666700000000001</c:v>
                </c:pt>
                <c:pt idx="35">
                  <c:v>0.12</c:v>
                </c:pt>
                <c:pt idx="36">
                  <c:v>0.123333</c:v>
                </c:pt>
                <c:pt idx="37">
                  <c:v>0.126667</c:v>
                </c:pt>
                <c:pt idx="38">
                  <c:v>0.13</c:v>
                </c:pt>
                <c:pt idx="39">
                  <c:v>0.13333300000000001</c:v>
                </c:pt>
                <c:pt idx="40">
                  <c:v>0.13666700000000001</c:v>
                </c:pt>
                <c:pt idx="41">
                  <c:v>0.14000000000000001</c:v>
                </c:pt>
                <c:pt idx="42">
                  <c:v>0.14333299999999999</c:v>
                </c:pt>
                <c:pt idx="43">
                  <c:v>0.14666699999999999</c:v>
                </c:pt>
                <c:pt idx="44">
                  <c:v>0.15</c:v>
                </c:pt>
                <c:pt idx="45">
                  <c:v>0.153333</c:v>
                </c:pt>
                <c:pt idx="46">
                  <c:v>0.156667</c:v>
                </c:pt>
                <c:pt idx="47">
                  <c:v>0.16</c:v>
                </c:pt>
                <c:pt idx="48">
                  <c:v>0.16333300000000001</c:v>
                </c:pt>
                <c:pt idx="49">
                  <c:v>0.16666700000000001</c:v>
                </c:pt>
                <c:pt idx="50">
                  <c:v>0.17</c:v>
                </c:pt>
                <c:pt idx="51">
                  <c:v>0.17333299999999999</c:v>
                </c:pt>
                <c:pt idx="52">
                  <c:v>0.17666699999999999</c:v>
                </c:pt>
                <c:pt idx="53">
                  <c:v>0.18</c:v>
                </c:pt>
                <c:pt idx="54">
                  <c:v>0.183333</c:v>
                </c:pt>
                <c:pt idx="55">
                  <c:v>0.186667</c:v>
                </c:pt>
                <c:pt idx="56">
                  <c:v>0.19</c:v>
                </c:pt>
                <c:pt idx="57">
                  <c:v>0.193333</c:v>
                </c:pt>
                <c:pt idx="58">
                  <c:v>0.19666700000000001</c:v>
                </c:pt>
                <c:pt idx="59">
                  <c:v>0.2</c:v>
                </c:pt>
                <c:pt idx="60">
                  <c:v>0.20333300000000001</c:v>
                </c:pt>
                <c:pt idx="61">
                  <c:v>0.20666699999999999</c:v>
                </c:pt>
                <c:pt idx="62">
                  <c:v>0.21</c:v>
                </c:pt>
                <c:pt idx="63">
                  <c:v>0.21333299999999999</c:v>
                </c:pt>
                <c:pt idx="64">
                  <c:v>0.216667</c:v>
                </c:pt>
                <c:pt idx="65">
                  <c:v>0.22</c:v>
                </c:pt>
                <c:pt idx="66">
                  <c:v>0.223333</c:v>
                </c:pt>
                <c:pt idx="67">
                  <c:v>0.22666700000000001</c:v>
                </c:pt>
                <c:pt idx="68">
                  <c:v>0.23</c:v>
                </c:pt>
                <c:pt idx="69">
                  <c:v>0.23333300000000001</c:v>
                </c:pt>
                <c:pt idx="70">
                  <c:v>0.23666699999999999</c:v>
                </c:pt>
                <c:pt idx="71">
                  <c:v>0.24</c:v>
                </c:pt>
                <c:pt idx="72">
                  <c:v>0.24333299999999999</c:v>
                </c:pt>
                <c:pt idx="73">
                  <c:v>0.246667</c:v>
                </c:pt>
                <c:pt idx="74">
                  <c:v>0.25</c:v>
                </c:pt>
                <c:pt idx="75">
                  <c:v>0.25333299999999997</c:v>
                </c:pt>
                <c:pt idx="76">
                  <c:v>0.25666699999999998</c:v>
                </c:pt>
                <c:pt idx="77">
                  <c:v>0.26</c:v>
                </c:pt>
                <c:pt idx="78">
                  <c:v>0.26333299999999998</c:v>
                </c:pt>
                <c:pt idx="79">
                  <c:v>0.26666699999999999</c:v>
                </c:pt>
                <c:pt idx="80">
                  <c:v>0.27</c:v>
                </c:pt>
                <c:pt idx="81">
                  <c:v>0.27333299999999999</c:v>
                </c:pt>
                <c:pt idx="82">
                  <c:v>0.276667</c:v>
                </c:pt>
                <c:pt idx="83">
                  <c:v>0.28000000000000003</c:v>
                </c:pt>
                <c:pt idx="84">
                  <c:v>0.283333</c:v>
                </c:pt>
                <c:pt idx="85">
                  <c:v>0.28666700000000001</c:v>
                </c:pt>
                <c:pt idx="86">
                  <c:v>0.28999999999999998</c:v>
                </c:pt>
                <c:pt idx="87">
                  <c:v>0.29333300000000001</c:v>
                </c:pt>
                <c:pt idx="88">
                  <c:v>0.29666700000000001</c:v>
                </c:pt>
                <c:pt idx="89">
                  <c:v>0.3</c:v>
                </c:pt>
                <c:pt idx="90">
                  <c:v>0.30333300000000002</c:v>
                </c:pt>
                <c:pt idx="91">
                  <c:v>0.30666700000000002</c:v>
                </c:pt>
                <c:pt idx="92">
                  <c:v>0.31</c:v>
                </c:pt>
                <c:pt idx="93">
                  <c:v>0.31333299999999997</c:v>
                </c:pt>
                <c:pt idx="94">
                  <c:v>0.31666699999999998</c:v>
                </c:pt>
                <c:pt idx="95">
                  <c:v>0.32</c:v>
                </c:pt>
                <c:pt idx="96">
                  <c:v>0.32333299999999998</c:v>
                </c:pt>
                <c:pt idx="97">
                  <c:v>0.32666699999999999</c:v>
                </c:pt>
                <c:pt idx="98">
                  <c:v>0.33</c:v>
                </c:pt>
                <c:pt idx="99">
                  <c:v>0.33333299999999999</c:v>
                </c:pt>
                <c:pt idx="100">
                  <c:v>0.33666699999999999</c:v>
                </c:pt>
                <c:pt idx="101">
                  <c:v>0.34</c:v>
                </c:pt>
                <c:pt idx="102">
                  <c:v>0.343333</c:v>
                </c:pt>
                <c:pt idx="103">
                  <c:v>0.346667</c:v>
                </c:pt>
                <c:pt idx="104">
                  <c:v>0.35</c:v>
                </c:pt>
                <c:pt idx="105">
                  <c:v>0.35333300000000001</c:v>
                </c:pt>
                <c:pt idx="106">
                  <c:v>0.35666700000000001</c:v>
                </c:pt>
                <c:pt idx="107">
                  <c:v>0.36</c:v>
                </c:pt>
                <c:pt idx="108">
                  <c:v>0.36333300000000002</c:v>
                </c:pt>
                <c:pt idx="109">
                  <c:v>0.36666700000000002</c:v>
                </c:pt>
                <c:pt idx="110">
                  <c:v>0.37</c:v>
                </c:pt>
                <c:pt idx="111">
                  <c:v>0.37333300000000003</c:v>
                </c:pt>
                <c:pt idx="112">
                  <c:v>0.37666699999999997</c:v>
                </c:pt>
                <c:pt idx="113">
                  <c:v>0.38</c:v>
                </c:pt>
                <c:pt idx="114">
                  <c:v>0.38333299999999998</c:v>
                </c:pt>
                <c:pt idx="115">
                  <c:v>0.38666699999999998</c:v>
                </c:pt>
                <c:pt idx="116">
                  <c:v>0.39</c:v>
                </c:pt>
                <c:pt idx="117">
                  <c:v>0.39333299999999999</c:v>
                </c:pt>
                <c:pt idx="118">
                  <c:v>0.39666699999999999</c:v>
                </c:pt>
                <c:pt idx="119">
                  <c:v>0.4</c:v>
                </c:pt>
                <c:pt idx="120">
                  <c:v>0.403333</c:v>
                </c:pt>
                <c:pt idx="121">
                  <c:v>0.406667</c:v>
                </c:pt>
                <c:pt idx="122">
                  <c:v>0.41</c:v>
                </c:pt>
                <c:pt idx="123">
                  <c:v>0.41333300000000001</c:v>
                </c:pt>
                <c:pt idx="124">
                  <c:v>0.41666700000000001</c:v>
                </c:pt>
                <c:pt idx="125">
                  <c:v>0.42</c:v>
                </c:pt>
                <c:pt idx="126">
                  <c:v>0.42333300000000001</c:v>
                </c:pt>
                <c:pt idx="127">
                  <c:v>0.42666700000000002</c:v>
                </c:pt>
                <c:pt idx="128">
                  <c:v>0.43</c:v>
                </c:pt>
                <c:pt idx="129">
                  <c:v>0.43333300000000002</c:v>
                </c:pt>
                <c:pt idx="130">
                  <c:v>0.43666700000000003</c:v>
                </c:pt>
                <c:pt idx="131">
                  <c:v>0.44</c:v>
                </c:pt>
                <c:pt idx="132">
                  <c:v>0.44333299999999998</c:v>
                </c:pt>
                <c:pt idx="133">
                  <c:v>0.44666699999999998</c:v>
                </c:pt>
                <c:pt idx="134">
                  <c:v>0.45</c:v>
                </c:pt>
                <c:pt idx="135">
                  <c:v>0.45333299999999999</c:v>
                </c:pt>
                <c:pt idx="136">
                  <c:v>0.45666699999999999</c:v>
                </c:pt>
                <c:pt idx="137">
                  <c:v>0.46</c:v>
                </c:pt>
                <c:pt idx="138">
                  <c:v>0.46333299999999999</c:v>
                </c:pt>
                <c:pt idx="139">
                  <c:v>0.466667</c:v>
                </c:pt>
                <c:pt idx="140">
                  <c:v>0.47</c:v>
                </c:pt>
                <c:pt idx="141">
                  <c:v>0.473333</c:v>
                </c:pt>
                <c:pt idx="142">
                  <c:v>0.47666700000000001</c:v>
                </c:pt>
                <c:pt idx="143">
                  <c:v>0.48</c:v>
                </c:pt>
                <c:pt idx="144">
                  <c:v>0.48333300000000001</c:v>
                </c:pt>
                <c:pt idx="145">
                  <c:v>0.48666700000000002</c:v>
                </c:pt>
                <c:pt idx="146">
                  <c:v>0.49</c:v>
                </c:pt>
                <c:pt idx="147">
                  <c:v>0.49333300000000002</c:v>
                </c:pt>
                <c:pt idx="148">
                  <c:v>0.49666700000000003</c:v>
                </c:pt>
                <c:pt idx="149">
                  <c:v>0.5</c:v>
                </c:pt>
                <c:pt idx="150">
                  <c:v>0.50333300000000003</c:v>
                </c:pt>
                <c:pt idx="151">
                  <c:v>0.50666699999999998</c:v>
                </c:pt>
                <c:pt idx="152">
                  <c:v>0.51</c:v>
                </c:pt>
                <c:pt idx="153">
                  <c:v>0.51333300000000004</c:v>
                </c:pt>
                <c:pt idx="154">
                  <c:v>0.51666699999999999</c:v>
                </c:pt>
                <c:pt idx="155">
                  <c:v>0.52</c:v>
                </c:pt>
                <c:pt idx="156">
                  <c:v>0.52333300000000005</c:v>
                </c:pt>
                <c:pt idx="157">
                  <c:v>0.526667</c:v>
                </c:pt>
                <c:pt idx="158">
                  <c:v>0.53</c:v>
                </c:pt>
                <c:pt idx="159">
                  <c:v>0.53333299999999995</c:v>
                </c:pt>
                <c:pt idx="160">
                  <c:v>0.53666700000000001</c:v>
                </c:pt>
                <c:pt idx="161">
                  <c:v>0.54</c:v>
                </c:pt>
                <c:pt idx="162">
                  <c:v>0.54333299999999995</c:v>
                </c:pt>
                <c:pt idx="163">
                  <c:v>0.54666700000000001</c:v>
                </c:pt>
                <c:pt idx="164">
                  <c:v>0.55000000000000004</c:v>
                </c:pt>
                <c:pt idx="165">
                  <c:v>0.55333299999999996</c:v>
                </c:pt>
                <c:pt idx="166">
                  <c:v>0.55666700000000002</c:v>
                </c:pt>
                <c:pt idx="167">
                  <c:v>0.56000000000000005</c:v>
                </c:pt>
                <c:pt idx="168">
                  <c:v>0.56333299999999997</c:v>
                </c:pt>
                <c:pt idx="169">
                  <c:v>0.56666700000000003</c:v>
                </c:pt>
                <c:pt idx="170">
                  <c:v>0.56999999999999995</c:v>
                </c:pt>
                <c:pt idx="171">
                  <c:v>0.57333299999999998</c:v>
                </c:pt>
                <c:pt idx="172">
                  <c:v>0.57666700000000004</c:v>
                </c:pt>
                <c:pt idx="173">
                  <c:v>0.57999999999999996</c:v>
                </c:pt>
                <c:pt idx="174">
                  <c:v>0.58333299999999999</c:v>
                </c:pt>
                <c:pt idx="175">
                  <c:v>0.58666700000000005</c:v>
                </c:pt>
                <c:pt idx="176">
                  <c:v>0.59</c:v>
                </c:pt>
                <c:pt idx="177">
                  <c:v>0.593333</c:v>
                </c:pt>
                <c:pt idx="178">
                  <c:v>0.59666699999999995</c:v>
                </c:pt>
                <c:pt idx="179">
                  <c:v>0.6</c:v>
                </c:pt>
                <c:pt idx="180">
                  <c:v>0.60333300000000001</c:v>
                </c:pt>
                <c:pt idx="181">
                  <c:v>0.60666699999999996</c:v>
                </c:pt>
                <c:pt idx="182">
                  <c:v>0.61</c:v>
                </c:pt>
                <c:pt idx="183">
                  <c:v>0.61333300000000002</c:v>
                </c:pt>
                <c:pt idx="184">
                  <c:v>0.61666699999999997</c:v>
                </c:pt>
                <c:pt idx="185">
                  <c:v>0.62</c:v>
                </c:pt>
                <c:pt idx="186">
                  <c:v>0.62333300000000003</c:v>
                </c:pt>
                <c:pt idx="187">
                  <c:v>0.62666699999999997</c:v>
                </c:pt>
                <c:pt idx="188">
                  <c:v>0.63</c:v>
                </c:pt>
                <c:pt idx="189">
                  <c:v>0.63333300000000003</c:v>
                </c:pt>
                <c:pt idx="190">
                  <c:v>0.63666699999999998</c:v>
                </c:pt>
                <c:pt idx="191">
                  <c:v>0.64</c:v>
                </c:pt>
                <c:pt idx="192">
                  <c:v>0.64333300000000004</c:v>
                </c:pt>
                <c:pt idx="193">
                  <c:v>0.64666699999999999</c:v>
                </c:pt>
                <c:pt idx="194">
                  <c:v>0.65</c:v>
                </c:pt>
                <c:pt idx="195">
                  <c:v>0.65333300000000005</c:v>
                </c:pt>
                <c:pt idx="196">
                  <c:v>0.656667</c:v>
                </c:pt>
                <c:pt idx="197">
                  <c:v>0.66</c:v>
                </c:pt>
                <c:pt idx="198">
                  <c:v>0.66333299999999995</c:v>
                </c:pt>
                <c:pt idx="199">
                  <c:v>0.66666700000000001</c:v>
                </c:pt>
                <c:pt idx="200">
                  <c:v>0.67</c:v>
                </c:pt>
                <c:pt idx="201">
                  <c:v>0.67333299999999996</c:v>
                </c:pt>
                <c:pt idx="202">
                  <c:v>0.67666700000000002</c:v>
                </c:pt>
                <c:pt idx="203">
                  <c:v>0.68</c:v>
                </c:pt>
                <c:pt idx="204">
                  <c:v>0.68333299999999997</c:v>
                </c:pt>
                <c:pt idx="205">
                  <c:v>0.68666700000000003</c:v>
                </c:pt>
                <c:pt idx="206">
                  <c:v>0.69</c:v>
                </c:pt>
                <c:pt idx="207">
                  <c:v>0.69333299999999998</c:v>
                </c:pt>
                <c:pt idx="208">
                  <c:v>0.69666700000000004</c:v>
                </c:pt>
                <c:pt idx="209">
                  <c:v>0.7</c:v>
                </c:pt>
                <c:pt idx="210">
                  <c:v>0.70333299999999999</c:v>
                </c:pt>
                <c:pt idx="211">
                  <c:v>0.70666700000000005</c:v>
                </c:pt>
                <c:pt idx="212">
                  <c:v>0.71</c:v>
                </c:pt>
                <c:pt idx="213">
                  <c:v>0.71333299999999999</c:v>
                </c:pt>
                <c:pt idx="214">
                  <c:v>0.71666700000000005</c:v>
                </c:pt>
                <c:pt idx="215">
                  <c:v>0.72</c:v>
                </c:pt>
                <c:pt idx="216">
                  <c:v>0.723333</c:v>
                </c:pt>
                <c:pt idx="217">
                  <c:v>0.72666699999999995</c:v>
                </c:pt>
                <c:pt idx="218">
                  <c:v>0.73</c:v>
                </c:pt>
                <c:pt idx="219">
                  <c:v>0.73333300000000001</c:v>
                </c:pt>
                <c:pt idx="220">
                  <c:v>0.73666699999999996</c:v>
                </c:pt>
                <c:pt idx="221">
                  <c:v>0.74</c:v>
                </c:pt>
                <c:pt idx="222">
                  <c:v>0.74333300000000002</c:v>
                </c:pt>
                <c:pt idx="223">
                  <c:v>0.74666699999999997</c:v>
                </c:pt>
                <c:pt idx="224">
                  <c:v>0.75</c:v>
                </c:pt>
                <c:pt idx="225">
                  <c:v>0.75333300000000003</c:v>
                </c:pt>
                <c:pt idx="226">
                  <c:v>0.75666699999999998</c:v>
                </c:pt>
                <c:pt idx="227">
                  <c:v>0.76</c:v>
                </c:pt>
                <c:pt idx="228">
                  <c:v>0.76333300000000004</c:v>
                </c:pt>
                <c:pt idx="229">
                  <c:v>0.76666699999999999</c:v>
                </c:pt>
                <c:pt idx="230">
                  <c:v>0.77</c:v>
                </c:pt>
                <c:pt idx="231">
                  <c:v>0.77333300000000005</c:v>
                </c:pt>
                <c:pt idx="232">
                  <c:v>0.776667</c:v>
                </c:pt>
                <c:pt idx="233">
                  <c:v>0.78</c:v>
                </c:pt>
                <c:pt idx="234">
                  <c:v>0.78333299999999995</c:v>
                </c:pt>
                <c:pt idx="235">
                  <c:v>0.78666700000000001</c:v>
                </c:pt>
                <c:pt idx="236">
                  <c:v>0.79</c:v>
                </c:pt>
                <c:pt idx="237">
                  <c:v>0.79333299999999995</c:v>
                </c:pt>
                <c:pt idx="238">
                  <c:v>0.79666700000000001</c:v>
                </c:pt>
                <c:pt idx="239">
                  <c:v>0.8</c:v>
                </c:pt>
                <c:pt idx="240">
                  <c:v>0.80333299999999996</c:v>
                </c:pt>
                <c:pt idx="241">
                  <c:v>0.80666700000000002</c:v>
                </c:pt>
                <c:pt idx="242">
                  <c:v>0.81</c:v>
                </c:pt>
                <c:pt idx="243">
                  <c:v>0.81333299999999997</c:v>
                </c:pt>
                <c:pt idx="244">
                  <c:v>0.81666700000000003</c:v>
                </c:pt>
                <c:pt idx="245">
                  <c:v>0.82</c:v>
                </c:pt>
                <c:pt idx="246">
                  <c:v>0.82333299999999998</c:v>
                </c:pt>
                <c:pt idx="247">
                  <c:v>0.82666700000000004</c:v>
                </c:pt>
                <c:pt idx="248">
                  <c:v>0.83</c:v>
                </c:pt>
                <c:pt idx="249">
                  <c:v>0.83333299999999999</c:v>
                </c:pt>
                <c:pt idx="250">
                  <c:v>0.83666700000000005</c:v>
                </c:pt>
                <c:pt idx="251">
                  <c:v>0.84</c:v>
                </c:pt>
                <c:pt idx="252">
                  <c:v>0.843333</c:v>
                </c:pt>
                <c:pt idx="253">
                  <c:v>0.84666699999999995</c:v>
                </c:pt>
                <c:pt idx="254">
                  <c:v>0.85</c:v>
                </c:pt>
                <c:pt idx="255">
                  <c:v>0.85333300000000001</c:v>
                </c:pt>
                <c:pt idx="256">
                  <c:v>0.85666699999999996</c:v>
                </c:pt>
                <c:pt idx="257">
                  <c:v>0.86</c:v>
                </c:pt>
                <c:pt idx="258">
                  <c:v>0.86333300000000002</c:v>
                </c:pt>
                <c:pt idx="259">
                  <c:v>0.86666699999999997</c:v>
                </c:pt>
                <c:pt idx="260">
                  <c:v>0.87</c:v>
                </c:pt>
                <c:pt idx="261">
                  <c:v>0.87333300000000003</c:v>
                </c:pt>
                <c:pt idx="262">
                  <c:v>0.87666699999999997</c:v>
                </c:pt>
                <c:pt idx="263">
                  <c:v>0.88</c:v>
                </c:pt>
                <c:pt idx="264">
                  <c:v>0.88333300000000003</c:v>
                </c:pt>
                <c:pt idx="265">
                  <c:v>0.88666699999999998</c:v>
                </c:pt>
                <c:pt idx="266">
                  <c:v>0.89</c:v>
                </c:pt>
                <c:pt idx="267">
                  <c:v>0.89333300000000004</c:v>
                </c:pt>
                <c:pt idx="268">
                  <c:v>0.89666699999999999</c:v>
                </c:pt>
                <c:pt idx="269">
                  <c:v>0.9</c:v>
                </c:pt>
                <c:pt idx="270">
                  <c:v>0.90333300000000005</c:v>
                </c:pt>
                <c:pt idx="271">
                  <c:v>0.906667</c:v>
                </c:pt>
                <c:pt idx="272">
                  <c:v>0.91</c:v>
                </c:pt>
                <c:pt idx="273">
                  <c:v>0.91333299999999995</c:v>
                </c:pt>
                <c:pt idx="274">
                  <c:v>0.91666700000000001</c:v>
                </c:pt>
                <c:pt idx="275">
                  <c:v>0.92</c:v>
                </c:pt>
                <c:pt idx="276">
                  <c:v>0.92333299999999996</c:v>
                </c:pt>
                <c:pt idx="277">
                  <c:v>0.92666700000000002</c:v>
                </c:pt>
                <c:pt idx="278">
                  <c:v>0.93</c:v>
                </c:pt>
                <c:pt idx="279">
                  <c:v>0.93333299999999997</c:v>
                </c:pt>
                <c:pt idx="280">
                  <c:v>0.93666700000000003</c:v>
                </c:pt>
                <c:pt idx="281">
                  <c:v>0.94</c:v>
                </c:pt>
                <c:pt idx="282">
                  <c:v>0.94333299999999998</c:v>
                </c:pt>
                <c:pt idx="283">
                  <c:v>0.94666700000000004</c:v>
                </c:pt>
                <c:pt idx="284">
                  <c:v>0.95</c:v>
                </c:pt>
                <c:pt idx="285">
                  <c:v>0.95333299999999999</c:v>
                </c:pt>
                <c:pt idx="286">
                  <c:v>0.95666700000000005</c:v>
                </c:pt>
                <c:pt idx="287">
                  <c:v>0.96</c:v>
                </c:pt>
                <c:pt idx="288">
                  <c:v>0.96333299999999999</c:v>
                </c:pt>
                <c:pt idx="289">
                  <c:v>0.96666700000000005</c:v>
                </c:pt>
                <c:pt idx="290">
                  <c:v>0.97</c:v>
                </c:pt>
                <c:pt idx="291">
                  <c:v>0.973333</c:v>
                </c:pt>
                <c:pt idx="292">
                  <c:v>0.97666699999999995</c:v>
                </c:pt>
                <c:pt idx="293">
                  <c:v>0.98</c:v>
                </c:pt>
                <c:pt idx="294">
                  <c:v>0.98333300000000001</c:v>
                </c:pt>
                <c:pt idx="295">
                  <c:v>0.98666699999999996</c:v>
                </c:pt>
                <c:pt idx="296">
                  <c:v>0.99</c:v>
                </c:pt>
                <c:pt idx="297">
                  <c:v>0.99333300000000002</c:v>
                </c:pt>
                <c:pt idx="298">
                  <c:v>0.99666699999999997</c:v>
                </c:pt>
                <c:pt idx="299">
                  <c:v>1</c:v>
                </c:pt>
              </c:numCache>
            </c:numRef>
          </c:yVal>
          <c:smooth val="0"/>
        </c:ser>
        <c:ser>
          <c:idx val="3"/>
          <c:order val="3"/>
          <c:tx>
            <c:strRef>
              <c:f>'1.FACE'!$H$34</c:f>
              <c:strCache>
                <c:ptCount val="1"/>
                <c:pt idx="0">
                  <c:v>west</c:v>
                </c:pt>
              </c:strCache>
            </c:strRef>
          </c:tx>
          <c:spPr>
            <a:ln w="57150">
              <a:prstDash val="sysDash"/>
            </a:ln>
          </c:spPr>
          <c:marker>
            <c:symbol val="none"/>
          </c:marker>
          <c:xVal>
            <c:numRef>
              <c:f>'1.FACE'!$H$35:$H$334</c:f>
              <c:numCache>
                <c:formatCode>General</c:formatCode>
                <c:ptCount val="300"/>
                <c:pt idx="0">
                  <c:v>405</c:v>
                </c:pt>
                <c:pt idx="1">
                  <c:v>421</c:v>
                </c:pt>
                <c:pt idx="2">
                  <c:v>421</c:v>
                </c:pt>
                <c:pt idx="3">
                  <c:v>421</c:v>
                </c:pt>
                <c:pt idx="4">
                  <c:v>421</c:v>
                </c:pt>
                <c:pt idx="5">
                  <c:v>436</c:v>
                </c:pt>
                <c:pt idx="6">
                  <c:v>437</c:v>
                </c:pt>
                <c:pt idx="7">
                  <c:v>437</c:v>
                </c:pt>
                <c:pt idx="8">
                  <c:v>437</c:v>
                </c:pt>
                <c:pt idx="9">
                  <c:v>437</c:v>
                </c:pt>
                <c:pt idx="10">
                  <c:v>437</c:v>
                </c:pt>
                <c:pt idx="11">
                  <c:v>437</c:v>
                </c:pt>
                <c:pt idx="12">
                  <c:v>437</c:v>
                </c:pt>
                <c:pt idx="13">
                  <c:v>452</c:v>
                </c:pt>
                <c:pt idx="14">
                  <c:v>452</c:v>
                </c:pt>
                <c:pt idx="15">
                  <c:v>452</c:v>
                </c:pt>
                <c:pt idx="16">
                  <c:v>452</c:v>
                </c:pt>
                <c:pt idx="17">
                  <c:v>452</c:v>
                </c:pt>
                <c:pt idx="18">
                  <c:v>452</c:v>
                </c:pt>
                <c:pt idx="19">
                  <c:v>452</c:v>
                </c:pt>
                <c:pt idx="20">
                  <c:v>452</c:v>
                </c:pt>
                <c:pt idx="21">
                  <c:v>453</c:v>
                </c:pt>
                <c:pt idx="22">
                  <c:v>453</c:v>
                </c:pt>
                <c:pt idx="23">
                  <c:v>468</c:v>
                </c:pt>
                <c:pt idx="24">
                  <c:v>468</c:v>
                </c:pt>
                <c:pt idx="25">
                  <c:v>468</c:v>
                </c:pt>
                <c:pt idx="26">
                  <c:v>468</c:v>
                </c:pt>
                <c:pt idx="27">
                  <c:v>468</c:v>
                </c:pt>
                <c:pt idx="28">
                  <c:v>468</c:v>
                </c:pt>
                <c:pt idx="29">
                  <c:v>468</c:v>
                </c:pt>
                <c:pt idx="30">
                  <c:v>468</c:v>
                </c:pt>
                <c:pt idx="31">
                  <c:v>468</c:v>
                </c:pt>
                <c:pt idx="32">
                  <c:v>468</c:v>
                </c:pt>
                <c:pt idx="33">
                  <c:v>468</c:v>
                </c:pt>
                <c:pt idx="34">
                  <c:v>468</c:v>
                </c:pt>
                <c:pt idx="35">
                  <c:v>468</c:v>
                </c:pt>
                <c:pt idx="36">
                  <c:v>468</c:v>
                </c:pt>
                <c:pt idx="37">
                  <c:v>468</c:v>
                </c:pt>
                <c:pt idx="38">
                  <c:v>468</c:v>
                </c:pt>
                <c:pt idx="39">
                  <c:v>468</c:v>
                </c:pt>
                <c:pt idx="40">
                  <c:v>483</c:v>
                </c:pt>
                <c:pt idx="41">
                  <c:v>483</c:v>
                </c:pt>
                <c:pt idx="42">
                  <c:v>483</c:v>
                </c:pt>
                <c:pt idx="43">
                  <c:v>483</c:v>
                </c:pt>
                <c:pt idx="44">
                  <c:v>483</c:v>
                </c:pt>
                <c:pt idx="45">
                  <c:v>483</c:v>
                </c:pt>
                <c:pt idx="46">
                  <c:v>483</c:v>
                </c:pt>
                <c:pt idx="47">
                  <c:v>483</c:v>
                </c:pt>
                <c:pt idx="48">
                  <c:v>484</c:v>
                </c:pt>
                <c:pt idx="49">
                  <c:v>484</c:v>
                </c:pt>
                <c:pt idx="50">
                  <c:v>484</c:v>
                </c:pt>
                <c:pt idx="51">
                  <c:v>484</c:v>
                </c:pt>
                <c:pt idx="52">
                  <c:v>484</c:v>
                </c:pt>
                <c:pt idx="53">
                  <c:v>484</c:v>
                </c:pt>
                <c:pt idx="54">
                  <c:v>484</c:v>
                </c:pt>
                <c:pt idx="55">
                  <c:v>484</c:v>
                </c:pt>
                <c:pt idx="56">
                  <c:v>484</c:v>
                </c:pt>
                <c:pt idx="57">
                  <c:v>499</c:v>
                </c:pt>
                <c:pt idx="58">
                  <c:v>499</c:v>
                </c:pt>
                <c:pt idx="59">
                  <c:v>499</c:v>
                </c:pt>
                <c:pt idx="60">
                  <c:v>499</c:v>
                </c:pt>
                <c:pt idx="61">
                  <c:v>499</c:v>
                </c:pt>
                <c:pt idx="62">
                  <c:v>499</c:v>
                </c:pt>
                <c:pt idx="63">
                  <c:v>499</c:v>
                </c:pt>
                <c:pt idx="64">
                  <c:v>499</c:v>
                </c:pt>
                <c:pt idx="65">
                  <c:v>499</c:v>
                </c:pt>
                <c:pt idx="66">
                  <c:v>499</c:v>
                </c:pt>
                <c:pt idx="67">
                  <c:v>499</c:v>
                </c:pt>
                <c:pt idx="68">
                  <c:v>499</c:v>
                </c:pt>
                <c:pt idx="69">
                  <c:v>499</c:v>
                </c:pt>
                <c:pt idx="70">
                  <c:v>499</c:v>
                </c:pt>
                <c:pt idx="71">
                  <c:v>499</c:v>
                </c:pt>
                <c:pt idx="72">
                  <c:v>499</c:v>
                </c:pt>
                <c:pt idx="73">
                  <c:v>499</c:v>
                </c:pt>
                <c:pt idx="74">
                  <c:v>499</c:v>
                </c:pt>
                <c:pt idx="75">
                  <c:v>500</c:v>
                </c:pt>
                <c:pt idx="76">
                  <c:v>500</c:v>
                </c:pt>
                <c:pt idx="77">
                  <c:v>500</c:v>
                </c:pt>
                <c:pt idx="78">
                  <c:v>500</c:v>
                </c:pt>
                <c:pt idx="79">
                  <c:v>515</c:v>
                </c:pt>
                <c:pt idx="80">
                  <c:v>515</c:v>
                </c:pt>
                <c:pt idx="81">
                  <c:v>515</c:v>
                </c:pt>
                <c:pt idx="82">
                  <c:v>515</c:v>
                </c:pt>
                <c:pt idx="83">
                  <c:v>515</c:v>
                </c:pt>
                <c:pt idx="84">
                  <c:v>515</c:v>
                </c:pt>
                <c:pt idx="85">
                  <c:v>515</c:v>
                </c:pt>
                <c:pt idx="86">
                  <c:v>515</c:v>
                </c:pt>
                <c:pt idx="87">
                  <c:v>530</c:v>
                </c:pt>
                <c:pt idx="88">
                  <c:v>530</c:v>
                </c:pt>
                <c:pt idx="89">
                  <c:v>530</c:v>
                </c:pt>
                <c:pt idx="90">
                  <c:v>530</c:v>
                </c:pt>
                <c:pt idx="91">
                  <c:v>530</c:v>
                </c:pt>
                <c:pt idx="92">
                  <c:v>530</c:v>
                </c:pt>
                <c:pt idx="93">
                  <c:v>531</c:v>
                </c:pt>
                <c:pt idx="94">
                  <c:v>531</c:v>
                </c:pt>
                <c:pt idx="95">
                  <c:v>531</c:v>
                </c:pt>
                <c:pt idx="96">
                  <c:v>531</c:v>
                </c:pt>
                <c:pt idx="97">
                  <c:v>531</c:v>
                </c:pt>
                <c:pt idx="98">
                  <c:v>531</c:v>
                </c:pt>
                <c:pt idx="99">
                  <c:v>531</c:v>
                </c:pt>
                <c:pt idx="100">
                  <c:v>531</c:v>
                </c:pt>
                <c:pt idx="101">
                  <c:v>546</c:v>
                </c:pt>
                <c:pt idx="102">
                  <c:v>546</c:v>
                </c:pt>
                <c:pt idx="103">
                  <c:v>546</c:v>
                </c:pt>
                <c:pt idx="104">
                  <c:v>546</c:v>
                </c:pt>
                <c:pt idx="105">
                  <c:v>546</c:v>
                </c:pt>
                <c:pt idx="106">
                  <c:v>546</c:v>
                </c:pt>
                <c:pt idx="107">
                  <c:v>546</c:v>
                </c:pt>
                <c:pt idx="108">
                  <c:v>546</c:v>
                </c:pt>
                <c:pt idx="109">
                  <c:v>546</c:v>
                </c:pt>
                <c:pt idx="110">
                  <c:v>546</c:v>
                </c:pt>
                <c:pt idx="111">
                  <c:v>546</c:v>
                </c:pt>
                <c:pt idx="112">
                  <c:v>546</c:v>
                </c:pt>
                <c:pt idx="113">
                  <c:v>546</c:v>
                </c:pt>
                <c:pt idx="114">
                  <c:v>546</c:v>
                </c:pt>
                <c:pt idx="115">
                  <c:v>546</c:v>
                </c:pt>
                <c:pt idx="116">
                  <c:v>546</c:v>
                </c:pt>
                <c:pt idx="117">
                  <c:v>546</c:v>
                </c:pt>
                <c:pt idx="118">
                  <c:v>546</c:v>
                </c:pt>
                <c:pt idx="119">
                  <c:v>546</c:v>
                </c:pt>
                <c:pt idx="120">
                  <c:v>546</c:v>
                </c:pt>
                <c:pt idx="121">
                  <c:v>546</c:v>
                </c:pt>
                <c:pt idx="122">
                  <c:v>546</c:v>
                </c:pt>
                <c:pt idx="123">
                  <c:v>546</c:v>
                </c:pt>
                <c:pt idx="124">
                  <c:v>546</c:v>
                </c:pt>
                <c:pt idx="125">
                  <c:v>546</c:v>
                </c:pt>
                <c:pt idx="126">
                  <c:v>546</c:v>
                </c:pt>
                <c:pt idx="127">
                  <c:v>546</c:v>
                </c:pt>
                <c:pt idx="128">
                  <c:v>546</c:v>
                </c:pt>
                <c:pt idx="129">
                  <c:v>546</c:v>
                </c:pt>
                <c:pt idx="130">
                  <c:v>546</c:v>
                </c:pt>
                <c:pt idx="131">
                  <c:v>561</c:v>
                </c:pt>
                <c:pt idx="132">
                  <c:v>561</c:v>
                </c:pt>
                <c:pt idx="133">
                  <c:v>561</c:v>
                </c:pt>
                <c:pt idx="134">
                  <c:v>561</c:v>
                </c:pt>
                <c:pt idx="135">
                  <c:v>561</c:v>
                </c:pt>
                <c:pt idx="136">
                  <c:v>561</c:v>
                </c:pt>
                <c:pt idx="137">
                  <c:v>561</c:v>
                </c:pt>
                <c:pt idx="138">
                  <c:v>561</c:v>
                </c:pt>
                <c:pt idx="139">
                  <c:v>561</c:v>
                </c:pt>
                <c:pt idx="140">
                  <c:v>561</c:v>
                </c:pt>
                <c:pt idx="141">
                  <c:v>561</c:v>
                </c:pt>
                <c:pt idx="142">
                  <c:v>561</c:v>
                </c:pt>
                <c:pt idx="143">
                  <c:v>562</c:v>
                </c:pt>
                <c:pt idx="144">
                  <c:v>562</c:v>
                </c:pt>
                <c:pt idx="145">
                  <c:v>562</c:v>
                </c:pt>
                <c:pt idx="146">
                  <c:v>562</c:v>
                </c:pt>
                <c:pt idx="147">
                  <c:v>562</c:v>
                </c:pt>
                <c:pt idx="148">
                  <c:v>562</c:v>
                </c:pt>
                <c:pt idx="149">
                  <c:v>562</c:v>
                </c:pt>
                <c:pt idx="150">
                  <c:v>562</c:v>
                </c:pt>
                <c:pt idx="151">
                  <c:v>562</c:v>
                </c:pt>
                <c:pt idx="152">
                  <c:v>562</c:v>
                </c:pt>
                <c:pt idx="153">
                  <c:v>562</c:v>
                </c:pt>
                <c:pt idx="154">
                  <c:v>562</c:v>
                </c:pt>
                <c:pt idx="155">
                  <c:v>562</c:v>
                </c:pt>
                <c:pt idx="156">
                  <c:v>562</c:v>
                </c:pt>
                <c:pt idx="157">
                  <c:v>562</c:v>
                </c:pt>
                <c:pt idx="158">
                  <c:v>562</c:v>
                </c:pt>
                <c:pt idx="159">
                  <c:v>562</c:v>
                </c:pt>
                <c:pt idx="160">
                  <c:v>562</c:v>
                </c:pt>
                <c:pt idx="161">
                  <c:v>562</c:v>
                </c:pt>
                <c:pt idx="162">
                  <c:v>562</c:v>
                </c:pt>
                <c:pt idx="163">
                  <c:v>562</c:v>
                </c:pt>
                <c:pt idx="164">
                  <c:v>562</c:v>
                </c:pt>
                <c:pt idx="165">
                  <c:v>577</c:v>
                </c:pt>
                <c:pt idx="166">
                  <c:v>577</c:v>
                </c:pt>
                <c:pt idx="167">
                  <c:v>577</c:v>
                </c:pt>
                <c:pt idx="168">
                  <c:v>577</c:v>
                </c:pt>
                <c:pt idx="169">
                  <c:v>577</c:v>
                </c:pt>
                <c:pt idx="170">
                  <c:v>577</c:v>
                </c:pt>
                <c:pt idx="171">
                  <c:v>577</c:v>
                </c:pt>
                <c:pt idx="172">
                  <c:v>577</c:v>
                </c:pt>
                <c:pt idx="173">
                  <c:v>577</c:v>
                </c:pt>
                <c:pt idx="174">
                  <c:v>577</c:v>
                </c:pt>
                <c:pt idx="175">
                  <c:v>577</c:v>
                </c:pt>
                <c:pt idx="176">
                  <c:v>577</c:v>
                </c:pt>
                <c:pt idx="177">
                  <c:v>577</c:v>
                </c:pt>
                <c:pt idx="178">
                  <c:v>577</c:v>
                </c:pt>
                <c:pt idx="179">
                  <c:v>577</c:v>
                </c:pt>
                <c:pt idx="180">
                  <c:v>577</c:v>
                </c:pt>
                <c:pt idx="181">
                  <c:v>577</c:v>
                </c:pt>
                <c:pt idx="182">
                  <c:v>577</c:v>
                </c:pt>
                <c:pt idx="183">
                  <c:v>577</c:v>
                </c:pt>
                <c:pt idx="184">
                  <c:v>578</c:v>
                </c:pt>
                <c:pt idx="185">
                  <c:v>578</c:v>
                </c:pt>
                <c:pt idx="186">
                  <c:v>578</c:v>
                </c:pt>
                <c:pt idx="187">
                  <c:v>578</c:v>
                </c:pt>
                <c:pt idx="188">
                  <c:v>592</c:v>
                </c:pt>
                <c:pt idx="189">
                  <c:v>593</c:v>
                </c:pt>
                <c:pt idx="190">
                  <c:v>593</c:v>
                </c:pt>
                <c:pt idx="191">
                  <c:v>593</c:v>
                </c:pt>
                <c:pt idx="192">
                  <c:v>593</c:v>
                </c:pt>
                <c:pt idx="193">
                  <c:v>593</c:v>
                </c:pt>
                <c:pt idx="194">
                  <c:v>593</c:v>
                </c:pt>
                <c:pt idx="195">
                  <c:v>593</c:v>
                </c:pt>
                <c:pt idx="196">
                  <c:v>593</c:v>
                </c:pt>
                <c:pt idx="197">
                  <c:v>593</c:v>
                </c:pt>
                <c:pt idx="198">
                  <c:v>593</c:v>
                </c:pt>
                <c:pt idx="199">
                  <c:v>593</c:v>
                </c:pt>
                <c:pt idx="200">
                  <c:v>593</c:v>
                </c:pt>
                <c:pt idx="201">
                  <c:v>593</c:v>
                </c:pt>
                <c:pt idx="202">
                  <c:v>593</c:v>
                </c:pt>
                <c:pt idx="203">
                  <c:v>593</c:v>
                </c:pt>
                <c:pt idx="204">
                  <c:v>608</c:v>
                </c:pt>
                <c:pt idx="205">
                  <c:v>608</c:v>
                </c:pt>
                <c:pt idx="206">
                  <c:v>608</c:v>
                </c:pt>
                <c:pt idx="207">
                  <c:v>608</c:v>
                </c:pt>
                <c:pt idx="208">
                  <c:v>608</c:v>
                </c:pt>
                <c:pt idx="209">
                  <c:v>608</c:v>
                </c:pt>
                <c:pt idx="210">
                  <c:v>608</c:v>
                </c:pt>
                <c:pt idx="211">
                  <c:v>608</c:v>
                </c:pt>
                <c:pt idx="212">
                  <c:v>608</c:v>
                </c:pt>
                <c:pt idx="213">
                  <c:v>609</c:v>
                </c:pt>
                <c:pt idx="214">
                  <c:v>609</c:v>
                </c:pt>
                <c:pt idx="215">
                  <c:v>624</c:v>
                </c:pt>
                <c:pt idx="216">
                  <c:v>624</c:v>
                </c:pt>
                <c:pt idx="217">
                  <c:v>624</c:v>
                </c:pt>
                <c:pt idx="218">
                  <c:v>640</c:v>
                </c:pt>
                <c:pt idx="219">
                  <c:v>656</c:v>
                </c:pt>
                <c:pt idx="220">
                  <c:v>702</c:v>
                </c:pt>
                <c:pt idx="221">
                  <c:v>702</c:v>
                </c:pt>
                <c:pt idx="222">
                  <c:v>733</c:v>
                </c:pt>
                <c:pt idx="223">
                  <c:v>749</c:v>
                </c:pt>
                <c:pt idx="224">
                  <c:v>764</c:v>
                </c:pt>
                <c:pt idx="225">
                  <c:v>796</c:v>
                </c:pt>
                <c:pt idx="226">
                  <c:v>889</c:v>
                </c:pt>
                <c:pt idx="227">
                  <c:v>968</c:v>
                </c:pt>
                <c:pt idx="228">
                  <c:v>999</c:v>
                </c:pt>
                <c:pt idx="229">
                  <c:v>1202</c:v>
                </c:pt>
                <c:pt idx="230">
                  <c:v>1216</c:v>
                </c:pt>
                <c:pt idx="231">
                  <c:v>1264</c:v>
                </c:pt>
                <c:pt idx="232">
                  <c:v>1279</c:v>
                </c:pt>
                <c:pt idx="233">
                  <c:v>1310</c:v>
                </c:pt>
                <c:pt idx="234">
                  <c:v>1326</c:v>
                </c:pt>
                <c:pt idx="235">
                  <c:v>1357</c:v>
                </c:pt>
                <c:pt idx="236">
                  <c:v>1357</c:v>
                </c:pt>
                <c:pt idx="237">
                  <c:v>1372</c:v>
                </c:pt>
                <c:pt idx="238">
                  <c:v>1404</c:v>
                </c:pt>
                <c:pt idx="239">
                  <c:v>1404</c:v>
                </c:pt>
                <c:pt idx="240">
                  <c:v>1420</c:v>
                </c:pt>
                <c:pt idx="241">
                  <c:v>1420</c:v>
                </c:pt>
                <c:pt idx="242">
                  <c:v>1435</c:v>
                </c:pt>
                <c:pt idx="243">
                  <c:v>1436</c:v>
                </c:pt>
                <c:pt idx="244">
                  <c:v>1436</c:v>
                </c:pt>
                <c:pt idx="245">
                  <c:v>1450</c:v>
                </c:pt>
                <c:pt idx="246">
                  <c:v>1450</c:v>
                </c:pt>
                <c:pt idx="247">
                  <c:v>1451</c:v>
                </c:pt>
                <c:pt idx="248">
                  <c:v>1451</c:v>
                </c:pt>
                <c:pt idx="249">
                  <c:v>1451</c:v>
                </c:pt>
                <c:pt idx="250">
                  <c:v>1466</c:v>
                </c:pt>
                <c:pt idx="251">
                  <c:v>1467</c:v>
                </c:pt>
                <c:pt idx="252">
                  <c:v>1467</c:v>
                </c:pt>
                <c:pt idx="253">
                  <c:v>1467</c:v>
                </c:pt>
                <c:pt idx="254">
                  <c:v>1482</c:v>
                </c:pt>
                <c:pt idx="255">
                  <c:v>1482</c:v>
                </c:pt>
                <c:pt idx="256">
                  <c:v>1497</c:v>
                </c:pt>
                <c:pt idx="257">
                  <c:v>1498</c:v>
                </c:pt>
                <c:pt idx="258">
                  <c:v>1498</c:v>
                </c:pt>
                <c:pt idx="259">
                  <c:v>1513</c:v>
                </c:pt>
                <c:pt idx="260">
                  <c:v>1513</c:v>
                </c:pt>
                <c:pt idx="261">
                  <c:v>1514</c:v>
                </c:pt>
                <c:pt idx="262">
                  <c:v>1514</c:v>
                </c:pt>
                <c:pt idx="263">
                  <c:v>1529</c:v>
                </c:pt>
                <c:pt idx="264">
                  <c:v>1544</c:v>
                </c:pt>
                <c:pt idx="265">
                  <c:v>1544</c:v>
                </c:pt>
                <c:pt idx="266">
                  <c:v>1560</c:v>
                </c:pt>
                <c:pt idx="267">
                  <c:v>1560</c:v>
                </c:pt>
                <c:pt idx="268">
                  <c:v>1560</c:v>
                </c:pt>
                <c:pt idx="269">
                  <c:v>1560</c:v>
                </c:pt>
                <c:pt idx="270">
                  <c:v>1575</c:v>
                </c:pt>
                <c:pt idx="271">
                  <c:v>1576</c:v>
                </c:pt>
                <c:pt idx="272">
                  <c:v>1576</c:v>
                </c:pt>
                <c:pt idx="273">
                  <c:v>1576</c:v>
                </c:pt>
                <c:pt idx="274">
                  <c:v>1576</c:v>
                </c:pt>
                <c:pt idx="275">
                  <c:v>1576</c:v>
                </c:pt>
                <c:pt idx="276">
                  <c:v>1576</c:v>
                </c:pt>
                <c:pt idx="277">
                  <c:v>1591</c:v>
                </c:pt>
                <c:pt idx="278">
                  <c:v>1592</c:v>
                </c:pt>
                <c:pt idx="279">
                  <c:v>1607</c:v>
                </c:pt>
                <c:pt idx="280">
                  <c:v>1607</c:v>
                </c:pt>
                <c:pt idx="281">
                  <c:v>1622</c:v>
                </c:pt>
                <c:pt idx="282">
                  <c:v>1622</c:v>
                </c:pt>
                <c:pt idx="283">
                  <c:v>1623</c:v>
                </c:pt>
                <c:pt idx="284">
                  <c:v>1623</c:v>
                </c:pt>
                <c:pt idx="285">
                  <c:v>1623</c:v>
                </c:pt>
                <c:pt idx="286">
                  <c:v>1638</c:v>
                </c:pt>
                <c:pt idx="287">
                  <c:v>1638</c:v>
                </c:pt>
                <c:pt idx="288">
                  <c:v>1638</c:v>
                </c:pt>
                <c:pt idx="289">
                  <c:v>1638</c:v>
                </c:pt>
                <c:pt idx="290">
                  <c:v>1653</c:v>
                </c:pt>
                <c:pt idx="291">
                  <c:v>1653</c:v>
                </c:pt>
                <c:pt idx="292">
                  <c:v>1654</c:v>
                </c:pt>
                <c:pt idx="293">
                  <c:v>1669</c:v>
                </c:pt>
                <c:pt idx="294">
                  <c:v>1701</c:v>
                </c:pt>
                <c:pt idx="295">
                  <c:v>1716</c:v>
                </c:pt>
                <c:pt idx="296">
                  <c:v>1716</c:v>
                </c:pt>
                <c:pt idx="297">
                  <c:v>1747</c:v>
                </c:pt>
                <c:pt idx="298">
                  <c:v>1887</c:v>
                </c:pt>
                <c:pt idx="299">
                  <c:v>2044</c:v>
                </c:pt>
              </c:numCache>
            </c:numRef>
          </c:xVal>
          <c:yVal>
            <c:numRef>
              <c:f>'1.FACE'!$I$35:$I$334</c:f>
              <c:numCache>
                <c:formatCode>General</c:formatCode>
                <c:ptCount val="300"/>
                <c:pt idx="0">
                  <c:v>3.333E-3</c:v>
                </c:pt>
                <c:pt idx="1">
                  <c:v>6.6670000000000002E-3</c:v>
                </c:pt>
                <c:pt idx="2">
                  <c:v>0.01</c:v>
                </c:pt>
                <c:pt idx="3">
                  <c:v>1.3332999999999999E-2</c:v>
                </c:pt>
                <c:pt idx="4">
                  <c:v>1.6667000000000001E-2</c:v>
                </c:pt>
                <c:pt idx="5">
                  <c:v>0.02</c:v>
                </c:pt>
                <c:pt idx="6">
                  <c:v>2.3333E-2</c:v>
                </c:pt>
                <c:pt idx="7">
                  <c:v>2.6667E-2</c:v>
                </c:pt>
                <c:pt idx="8">
                  <c:v>0.03</c:v>
                </c:pt>
                <c:pt idx="9">
                  <c:v>3.3333000000000002E-2</c:v>
                </c:pt>
                <c:pt idx="10">
                  <c:v>3.6666999999999998E-2</c:v>
                </c:pt>
                <c:pt idx="11">
                  <c:v>0.04</c:v>
                </c:pt>
                <c:pt idx="12">
                  <c:v>4.3333000000000003E-2</c:v>
                </c:pt>
                <c:pt idx="13">
                  <c:v>4.6667E-2</c:v>
                </c:pt>
                <c:pt idx="14">
                  <c:v>0.05</c:v>
                </c:pt>
                <c:pt idx="15">
                  <c:v>5.3332999999999998E-2</c:v>
                </c:pt>
                <c:pt idx="16">
                  <c:v>5.6667000000000002E-2</c:v>
                </c:pt>
                <c:pt idx="17">
                  <c:v>0.06</c:v>
                </c:pt>
                <c:pt idx="18">
                  <c:v>6.3333E-2</c:v>
                </c:pt>
                <c:pt idx="19">
                  <c:v>6.6667000000000004E-2</c:v>
                </c:pt>
                <c:pt idx="20">
                  <c:v>7.0000000000000007E-2</c:v>
                </c:pt>
                <c:pt idx="21">
                  <c:v>7.3332999999999995E-2</c:v>
                </c:pt>
                <c:pt idx="22">
                  <c:v>7.6666999999999999E-2</c:v>
                </c:pt>
                <c:pt idx="23">
                  <c:v>0.08</c:v>
                </c:pt>
                <c:pt idx="24">
                  <c:v>8.3333000000000004E-2</c:v>
                </c:pt>
                <c:pt idx="25">
                  <c:v>8.6666999999999994E-2</c:v>
                </c:pt>
                <c:pt idx="26">
                  <c:v>0.09</c:v>
                </c:pt>
                <c:pt idx="27">
                  <c:v>9.3332999999999999E-2</c:v>
                </c:pt>
                <c:pt idx="28">
                  <c:v>9.6667000000000003E-2</c:v>
                </c:pt>
                <c:pt idx="29">
                  <c:v>0.1</c:v>
                </c:pt>
                <c:pt idx="30">
                  <c:v>0.10333299999999999</c:v>
                </c:pt>
                <c:pt idx="31">
                  <c:v>0.106667</c:v>
                </c:pt>
                <c:pt idx="32">
                  <c:v>0.11</c:v>
                </c:pt>
                <c:pt idx="33">
                  <c:v>0.113333</c:v>
                </c:pt>
                <c:pt idx="34">
                  <c:v>0.11666700000000001</c:v>
                </c:pt>
                <c:pt idx="35">
                  <c:v>0.12</c:v>
                </c:pt>
                <c:pt idx="36">
                  <c:v>0.123333</c:v>
                </c:pt>
                <c:pt idx="37">
                  <c:v>0.126667</c:v>
                </c:pt>
                <c:pt idx="38">
                  <c:v>0.13</c:v>
                </c:pt>
                <c:pt idx="39">
                  <c:v>0.13333300000000001</c:v>
                </c:pt>
                <c:pt idx="40">
                  <c:v>0.13666700000000001</c:v>
                </c:pt>
                <c:pt idx="41">
                  <c:v>0.14000000000000001</c:v>
                </c:pt>
                <c:pt idx="42">
                  <c:v>0.14333299999999999</c:v>
                </c:pt>
                <c:pt idx="43">
                  <c:v>0.14666699999999999</c:v>
                </c:pt>
                <c:pt idx="44">
                  <c:v>0.15</c:v>
                </c:pt>
                <c:pt idx="45">
                  <c:v>0.153333</c:v>
                </c:pt>
                <c:pt idx="46">
                  <c:v>0.156667</c:v>
                </c:pt>
                <c:pt idx="47">
                  <c:v>0.16</c:v>
                </c:pt>
                <c:pt idx="48">
                  <c:v>0.16333300000000001</c:v>
                </c:pt>
                <c:pt idx="49">
                  <c:v>0.16666700000000001</c:v>
                </c:pt>
                <c:pt idx="50">
                  <c:v>0.17</c:v>
                </c:pt>
                <c:pt idx="51">
                  <c:v>0.17333299999999999</c:v>
                </c:pt>
                <c:pt idx="52">
                  <c:v>0.17666699999999999</c:v>
                </c:pt>
                <c:pt idx="53">
                  <c:v>0.18</c:v>
                </c:pt>
                <c:pt idx="54">
                  <c:v>0.183333</c:v>
                </c:pt>
                <c:pt idx="55">
                  <c:v>0.186667</c:v>
                </c:pt>
                <c:pt idx="56">
                  <c:v>0.19</c:v>
                </c:pt>
                <c:pt idx="57">
                  <c:v>0.193333</c:v>
                </c:pt>
                <c:pt idx="58">
                  <c:v>0.19666700000000001</c:v>
                </c:pt>
                <c:pt idx="59">
                  <c:v>0.2</c:v>
                </c:pt>
                <c:pt idx="60">
                  <c:v>0.20333300000000001</c:v>
                </c:pt>
                <c:pt idx="61">
                  <c:v>0.20666699999999999</c:v>
                </c:pt>
                <c:pt idx="62">
                  <c:v>0.21</c:v>
                </c:pt>
                <c:pt idx="63">
                  <c:v>0.21333299999999999</c:v>
                </c:pt>
                <c:pt idx="64">
                  <c:v>0.216667</c:v>
                </c:pt>
                <c:pt idx="65">
                  <c:v>0.22</c:v>
                </c:pt>
                <c:pt idx="66">
                  <c:v>0.223333</c:v>
                </c:pt>
                <c:pt idx="67">
                  <c:v>0.22666700000000001</c:v>
                </c:pt>
                <c:pt idx="68">
                  <c:v>0.23</c:v>
                </c:pt>
                <c:pt idx="69">
                  <c:v>0.23333300000000001</c:v>
                </c:pt>
                <c:pt idx="70">
                  <c:v>0.23666699999999999</c:v>
                </c:pt>
                <c:pt idx="71">
                  <c:v>0.24</c:v>
                </c:pt>
                <c:pt idx="72">
                  <c:v>0.24333299999999999</c:v>
                </c:pt>
                <c:pt idx="73">
                  <c:v>0.246667</c:v>
                </c:pt>
                <c:pt idx="74">
                  <c:v>0.25</c:v>
                </c:pt>
                <c:pt idx="75">
                  <c:v>0.25333299999999997</c:v>
                </c:pt>
                <c:pt idx="76">
                  <c:v>0.25666699999999998</c:v>
                </c:pt>
                <c:pt idx="77">
                  <c:v>0.26</c:v>
                </c:pt>
                <c:pt idx="78">
                  <c:v>0.26333299999999998</c:v>
                </c:pt>
                <c:pt idx="79">
                  <c:v>0.26666699999999999</c:v>
                </c:pt>
                <c:pt idx="80">
                  <c:v>0.27</c:v>
                </c:pt>
                <c:pt idx="81">
                  <c:v>0.27333299999999999</c:v>
                </c:pt>
                <c:pt idx="82">
                  <c:v>0.276667</c:v>
                </c:pt>
                <c:pt idx="83">
                  <c:v>0.28000000000000003</c:v>
                </c:pt>
                <c:pt idx="84">
                  <c:v>0.283333</c:v>
                </c:pt>
                <c:pt idx="85">
                  <c:v>0.28666700000000001</c:v>
                </c:pt>
                <c:pt idx="86">
                  <c:v>0.28999999999999998</c:v>
                </c:pt>
                <c:pt idx="87">
                  <c:v>0.29333300000000001</c:v>
                </c:pt>
                <c:pt idx="88">
                  <c:v>0.29666700000000001</c:v>
                </c:pt>
                <c:pt idx="89">
                  <c:v>0.3</c:v>
                </c:pt>
                <c:pt idx="90">
                  <c:v>0.30333300000000002</c:v>
                </c:pt>
                <c:pt idx="91">
                  <c:v>0.30666700000000002</c:v>
                </c:pt>
                <c:pt idx="92">
                  <c:v>0.31</c:v>
                </c:pt>
                <c:pt idx="93">
                  <c:v>0.31333299999999997</c:v>
                </c:pt>
                <c:pt idx="94">
                  <c:v>0.31666699999999998</c:v>
                </c:pt>
                <c:pt idx="95">
                  <c:v>0.32</c:v>
                </c:pt>
                <c:pt idx="96">
                  <c:v>0.32333299999999998</c:v>
                </c:pt>
                <c:pt idx="97">
                  <c:v>0.32666699999999999</c:v>
                </c:pt>
                <c:pt idx="98">
                  <c:v>0.33</c:v>
                </c:pt>
                <c:pt idx="99">
                  <c:v>0.33333299999999999</c:v>
                </c:pt>
                <c:pt idx="100">
                  <c:v>0.33666699999999999</c:v>
                </c:pt>
                <c:pt idx="101">
                  <c:v>0.34</c:v>
                </c:pt>
                <c:pt idx="102">
                  <c:v>0.343333</c:v>
                </c:pt>
                <c:pt idx="103">
                  <c:v>0.346667</c:v>
                </c:pt>
                <c:pt idx="104">
                  <c:v>0.35</c:v>
                </c:pt>
                <c:pt idx="105">
                  <c:v>0.35333300000000001</c:v>
                </c:pt>
                <c:pt idx="106">
                  <c:v>0.35666700000000001</c:v>
                </c:pt>
                <c:pt idx="107">
                  <c:v>0.36</c:v>
                </c:pt>
                <c:pt idx="108">
                  <c:v>0.36333300000000002</c:v>
                </c:pt>
                <c:pt idx="109">
                  <c:v>0.36666700000000002</c:v>
                </c:pt>
                <c:pt idx="110">
                  <c:v>0.37</c:v>
                </c:pt>
                <c:pt idx="111">
                  <c:v>0.37333300000000003</c:v>
                </c:pt>
                <c:pt idx="112">
                  <c:v>0.37666699999999997</c:v>
                </c:pt>
                <c:pt idx="113">
                  <c:v>0.38</c:v>
                </c:pt>
                <c:pt idx="114">
                  <c:v>0.38333299999999998</c:v>
                </c:pt>
                <c:pt idx="115">
                  <c:v>0.38666699999999998</c:v>
                </c:pt>
                <c:pt idx="116">
                  <c:v>0.39</c:v>
                </c:pt>
                <c:pt idx="117">
                  <c:v>0.39333299999999999</c:v>
                </c:pt>
                <c:pt idx="118">
                  <c:v>0.39666699999999999</c:v>
                </c:pt>
                <c:pt idx="119">
                  <c:v>0.4</c:v>
                </c:pt>
                <c:pt idx="120">
                  <c:v>0.403333</c:v>
                </c:pt>
                <c:pt idx="121">
                  <c:v>0.406667</c:v>
                </c:pt>
                <c:pt idx="122">
                  <c:v>0.41</c:v>
                </c:pt>
                <c:pt idx="123">
                  <c:v>0.41333300000000001</c:v>
                </c:pt>
                <c:pt idx="124">
                  <c:v>0.41666700000000001</c:v>
                </c:pt>
                <c:pt idx="125">
                  <c:v>0.42</c:v>
                </c:pt>
                <c:pt idx="126">
                  <c:v>0.42333300000000001</c:v>
                </c:pt>
                <c:pt idx="127">
                  <c:v>0.42666700000000002</c:v>
                </c:pt>
                <c:pt idx="128">
                  <c:v>0.43</c:v>
                </c:pt>
                <c:pt idx="129">
                  <c:v>0.43333300000000002</c:v>
                </c:pt>
                <c:pt idx="130">
                  <c:v>0.43666700000000003</c:v>
                </c:pt>
                <c:pt idx="131">
                  <c:v>0.44</c:v>
                </c:pt>
                <c:pt idx="132">
                  <c:v>0.44333299999999998</c:v>
                </c:pt>
                <c:pt idx="133">
                  <c:v>0.44666699999999998</c:v>
                </c:pt>
                <c:pt idx="134">
                  <c:v>0.45</c:v>
                </c:pt>
                <c:pt idx="135">
                  <c:v>0.45333299999999999</c:v>
                </c:pt>
                <c:pt idx="136">
                  <c:v>0.45666699999999999</c:v>
                </c:pt>
                <c:pt idx="137">
                  <c:v>0.46</c:v>
                </c:pt>
                <c:pt idx="138">
                  <c:v>0.46333299999999999</c:v>
                </c:pt>
                <c:pt idx="139">
                  <c:v>0.466667</c:v>
                </c:pt>
                <c:pt idx="140">
                  <c:v>0.47</c:v>
                </c:pt>
                <c:pt idx="141">
                  <c:v>0.473333</c:v>
                </c:pt>
                <c:pt idx="142">
                  <c:v>0.47666700000000001</c:v>
                </c:pt>
                <c:pt idx="143">
                  <c:v>0.48</c:v>
                </c:pt>
                <c:pt idx="144">
                  <c:v>0.48333300000000001</c:v>
                </c:pt>
                <c:pt idx="145">
                  <c:v>0.48666700000000002</c:v>
                </c:pt>
                <c:pt idx="146">
                  <c:v>0.49</c:v>
                </c:pt>
                <c:pt idx="147">
                  <c:v>0.49333300000000002</c:v>
                </c:pt>
                <c:pt idx="148">
                  <c:v>0.49666700000000003</c:v>
                </c:pt>
                <c:pt idx="149">
                  <c:v>0.5</c:v>
                </c:pt>
                <c:pt idx="150">
                  <c:v>0.50333300000000003</c:v>
                </c:pt>
                <c:pt idx="151">
                  <c:v>0.50666699999999998</c:v>
                </c:pt>
                <c:pt idx="152">
                  <c:v>0.51</c:v>
                </c:pt>
                <c:pt idx="153">
                  <c:v>0.51333300000000004</c:v>
                </c:pt>
                <c:pt idx="154">
                  <c:v>0.51666699999999999</c:v>
                </c:pt>
                <c:pt idx="155">
                  <c:v>0.52</c:v>
                </c:pt>
                <c:pt idx="156">
                  <c:v>0.52333300000000005</c:v>
                </c:pt>
                <c:pt idx="157">
                  <c:v>0.526667</c:v>
                </c:pt>
                <c:pt idx="158">
                  <c:v>0.53</c:v>
                </c:pt>
                <c:pt idx="159">
                  <c:v>0.53333299999999995</c:v>
                </c:pt>
                <c:pt idx="160">
                  <c:v>0.53666700000000001</c:v>
                </c:pt>
                <c:pt idx="161">
                  <c:v>0.54</c:v>
                </c:pt>
                <c:pt idx="162">
                  <c:v>0.54333299999999995</c:v>
                </c:pt>
                <c:pt idx="163">
                  <c:v>0.54666700000000001</c:v>
                </c:pt>
                <c:pt idx="164">
                  <c:v>0.55000000000000004</c:v>
                </c:pt>
                <c:pt idx="165">
                  <c:v>0.55333299999999996</c:v>
                </c:pt>
                <c:pt idx="166">
                  <c:v>0.55666700000000002</c:v>
                </c:pt>
                <c:pt idx="167">
                  <c:v>0.56000000000000005</c:v>
                </c:pt>
                <c:pt idx="168">
                  <c:v>0.56333299999999997</c:v>
                </c:pt>
                <c:pt idx="169">
                  <c:v>0.56666700000000003</c:v>
                </c:pt>
                <c:pt idx="170">
                  <c:v>0.56999999999999995</c:v>
                </c:pt>
                <c:pt idx="171">
                  <c:v>0.57333299999999998</c:v>
                </c:pt>
                <c:pt idx="172">
                  <c:v>0.57666700000000004</c:v>
                </c:pt>
                <c:pt idx="173">
                  <c:v>0.57999999999999996</c:v>
                </c:pt>
                <c:pt idx="174">
                  <c:v>0.58333299999999999</c:v>
                </c:pt>
                <c:pt idx="175">
                  <c:v>0.58666700000000005</c:v>
                </c:pt>
                <c:pt idx="176">
                  <c:v>0.59</c:v>
                </c:pt>
                <c:pt idx="177">
                  <c:v>0.593333</c:v>
                </c:pt>
                <c:pt idx="178">
                  <c:v>0.59666699999999995</c:v>
                </c:pt>
                <c:pt idx="179">
                  <c:v>0.6</c:v>
                </c:pt>
                <c:pt idx="180">
                  <c:v>0.60333300000000001</c:v>
                </c:pt>
                <c:pt idx="181">
                  <c:v>0.60666699999999996</c:v>
                </c:pt>
                <c:pt idx="182">
                  <c:v>0.61</c:v>
                </c:pt>
                <c:pt idx="183">
                  <c:v>0.61333300000000002</c:v>
                </c:pt>
                <c:pt idx="184">
                  <c:v>0.61666699999999997</c:v>
                </c:pt>
                <c:pt idx="185">
                  <c:v>0.62</c:v>
                </c:pt>
                <c:pt idx="186">
                  <c:v>0.62333300000000003</c:v>
                </c:pt>
                <c:pt idx="187">
                  <c:v>0.62666699999999997</c:v>
                </c:pt>
                <c:pt idx="188">
                  <c:v>0.63</c:v>
                </c:pt>
                <c:pt idx="189">
                  <c:v>0.63333300000000003</c:v>
                </c:pt>
                <c:pt idx="190">
                  <c:v>0.63666699999999998</c:v>
                </c:pt>
                <c:pt idx="191">
                  <c:v>0.64</c:v>
                </c:pt>
                <c:pt idx="192">
                  <c:v>0.64333300000000004</c:v>
                </c:pt>
                <c:pt idx="193">
                  <c:v>0.64666699999999999</c:v>
                </c:pt>
                <c:pt idx="194">
                  <c:v>0.65</c:v>
                </c:pt>
                <c:pt idx="195">
                  <c:v>0.65333300000000005</c:v>
                </c:pt>
                <c:pt idx="196">
                  <c:v>0.656667</c:v>
                </c:pt>
                <c:pt idx="197">
                  <c:v>0.66</c:v>
                </c:pt>
                <c:pt idx="198">
                  <c:v>0.66333299999999995</c:v>
                </c:pt>
                <c:pt idx="199">
                  <c:v>0.66666700000000001</c:v>
                </c:pt>
                <c:pt idx="200">
                  <c:v>0.67</c:v>
                </c:pt>
                <c:pt idx="201">
                  <c:v>0.67333299999999996</c:v>
                </c:pt>
                <c:pt idx="202">
                  <c:v>0.67666700000000002</c:v>
                </c:pt>
                <c:pt idx="203">
                  <c:v>0.68</c:v>
                </c:pt>
                <c:pt idx="204">
                  <c:v>0.68333299999999997</c:v>
                </c:pt>
                <c:pt idx="205">
                  <c:v>0.68666700000000003</c:v>
                </c:pt>
                <c:pt idx="206">
                  <c:v>0.69</c:v>
                </c:pt>
                <c:pt idx="207">
                  <c:v>0.69333299999999998</c:v>
                </c:pt>
                <c:pt idx="208">
                  <c:v>0.69666700000000004</c:v>
                </c:pt>
                <c:pt idx="209">
                  <c:v>0.7</c:v>
                </c:pt>
                <c:pt idx="210">
                  <c:v>0.70333299999999999</c:v>
                </c:pt>
                <c:pt idx="211">
                  <c:v>0.70666700000000005</c:v>
                </c:pt>
                <c:pt idx="212">
                  <c:v>0.71</c:v>
                </c:pt>
                <c:pt idx="213">
                  <c:v>0.71333299999999999</c:v>
                </c:pt>
                <c:pt idx="214">
                  <c:v>0.71666700000000005</c:v>
                </c:pt>
                <c:pt idx="215">
                  <c:v>0.72</c:v>
                </c:pt>
                <c:pt idx="216">
                  <c:v>0.723333</c:v>
                </c:pt>
                <c:pt idx="217">
                  <c:v>0.72666699999999995</c:v>
                </c:pt>
                <c:pt idx="218">
                  <c:v>0.73</c:v>
                </c:pt>
                <c:pt idx="219">
                  <c:v>0.73333300000000001</c:v>
                </c:pt>
                <c:pt idx="220">
                  <c:v>0.73666699999999996</c:v>
                </c:pt>
                <c:pt idx="221">
                  <c:v>0.74</c:v>
                </c:pt>
                <c:pt idx="222">
                  <c:v>0.74333300000000002</c:v>
                </c:pt>
                <c:pt idx="223">
                  <c:v>0.74666699999999997</c:v>
                </c:pt>
                <c:pt idx="224">
                  <c:v>0.75</c:v>
                </c:pt>
                <c:pt idx="225">
                  <c:v>0.75333300000000003</c:v>
                </c:pt>
                <c:pt idx="226">
                  <c:v>0.75666699999999998</c:v>
                </c:pt>
                <c:pt idx="227">
                  <c:v>0.76</c:v>
                </c:pt>
                <c:pt idx="228">
                  <c:v>0.76333300000000004</c:v>
                </c:pt>
                <c:pt idx="229">
                  <c:v>0.76666699999999999</c:v>
                </c:pt>
                <c:pt idx="230">
                  <c:v>0.77</c:v>
                </c:pt>
                <c:pt idx="231">
                  <c:v>0.77333300000000005</c:v>
                </c:pt>
                <c:pt idx="232">
                  <c:v>0.776667</c:v>
                </c:pt>
                <c:pt idx="233">
                  <c:v>0.78</c:v>
                </c:pt>
                <c:pt idx="234">
                  <c:v>0.78333299999999995</c:v>
                </c:pt>
                <c:pt idx="235">
                  <c:v>0.78666700000000001</c:v>
                </c:pt>
                <c:pt idx="236">
                  <c:v>0.79</c:v>
                </c:pt>
                <c:pt idx="237">
                  <c:v>0.79333299999999995</c:v>
                </c:pt>
                <c:pt idx="238">
                  <c:v>0.79666700000000001</c:v>
                </c:pt>
                <c:pt idx="239">
                  <c:v>0.8</c:v>
                </c:pt>
                <c:pt idx="240">
                  <c:v>0.80333299999999996</c:v>
                </c:pt>
                <c:pt idx="241">
                  <c:v>0.80666700000000002</c:v>
                </c:pt>
                <c:pt idx="242">
                  <c:v>0.81</c:v>
                </c:pt>
                <c:pt idx="243">
                  <c:v>0.81333299999999997</c:v>
                </c:pt>
                <c:pt idx="244">
                  <c:v>0.81666700000000003</c:v>
                </c:pt>
                <c:pt idx="245">
                  <c:v>0.82</c:v>
                </c:pt>
                <c:pt idx="246">
                  <c:v>0.82333299999999998</c:v>
                </c:pt>
                <c:pt idx="247">
                  <c:v>0.82666700000000004</c:v>
                </c:pt>
                <c:pt idx="248">
                  <c:v>0.83</c:v>
                </c:pt>
                <c:pt idx="249">
                  <c:v>0.83333299999999999</c:v>
                </c:pt>
                <c:pt idx="250">
                  <c:v>0.83666700000000005</c:v>
                </c:pt>
                <c:pt idx="251">
                  <c:v>0.84</c:v>
                </c:pt>
                <c:pt idx="252">
                  <c:v>0.843333</c:v>
                </c:pt>
                <c:pt idx="253">
                  <c:v>0.84666699999999995</c:v>
                </c:pt>
                <c:pt idx="254">
                  <c:v>0.85</c:v>
                </c:pt>
                <c:pt idx="255">
                  <c:v>0.85333300000000001</c:v>
                </c:pt>
                <c:pt idx="256">
                  <c:v>0.85666699999999996</c:v>
                </c:pt>
                <c:pt idx="257">
                  <c:v>0.86</c:v>
                </c:pt>
                <c:pt idx="258">
                  <c:v>0.86333300000000002</c:v>
                </c:pt>
                <c:pt idx="259">
                  <c:v>0.86666699999999997</c:v>
                </c:pt>
                <c:pt idx="260">
                  <c:v>0.87</c:v>
                </c:pt>
                <c:pt idx="261">
                  <c:v>0.87333300000000003</c:v>
                </c:pt>
                <c:pt idx="262">
                  <c:v>0.87666699999999997</c:v>
                </c:pt>
                <c:pt idx="263">
                  <c:v>0.88</c:v>
                </c:pt>
                <c:pt idx="264">
                  <c:v>0.88333300000000003</c:v>
                </c:pt>
                <c:pt idx="265">
                  <c:v>0.88666699999999998</c:v>
                </c:pt>
                <c:pt idx="266">
                  <c:v>0.89</c:v>
                </c:pt>
                <c:pt idx="267">
                  <c:v>0.89333300000000004</c:v>
                </c:pt>
                <c:pt idx="268">
                  <c:v>0.89666699999999999</c:v>
                </c:pt>
                <c:pt idx="269">
                  <c:v>0.9</c:v>
                </c:pt>
                <c:pt idx="270">
                  <c:v>0.90333300000000005</c:v>
                </c:pt>
                <c:pt idx="271">
                  <c:v>0.906667</c:v>
                </c:pt>
                <c:pt idx="272">
                  <c:v>0.91</c:v>
                </c:pt>
                <c:pt idx="273">
                  <c:v>0.91333299999999995</c:v>
                </c:pt>
                <c:pt idx="274">
                  <c:v>0.91666700000000001</c:v>
                </c:pt>
                <c:pt idx="275">
                  <c:v>0.92</c:v>
                </c:pt>
                <c:pt idx="276">
                  <c:v>0.92333299999999996</c:v>
                </c:pt>
                <c:pt idx="277">
                  <c:v>0.92666700000000002</c:v>
                </c:pt>
                <c:pt idx="278">
                  <c:v>0.93</c:v>
                </c:pt>
                <c:pt idx="279">
                  <c:v>0.93333299999999997</c:v>
                </c:pt>
                <c:pt idx="280">
                  <c:v>0.93666700000000003</c:v>
                </c:pt>
                <c:pt idx="281">
                  <c:v>0.94</c:v>
                </c:pt>
                <c:pt idx="282">
                  <c:v>0.94333299999999998</c:v>
                </c:pt>
                <c:pt idx="283">
                  <c:v>0.94666700000000004</c:v>
                </c:pt>
                <c:pt idx="284">
                  <c:v>0.95</c:v>
                </c:pt>
                <c:pt idx="285">
                  <c:v>0.95333299999999999</c:v>
                </c:pt>
                <c:pt idx="286">
                  <c:v>0.95666700000000005</c:v>
                </c:pt>
                <c:pt idx="287">
                  <c:v>0.96</c:v>
                </c:pt>
                <c:pt idx="288">
                  <c:v>0.96333299999999999</c:v>
                </c:pt>
                <c:pt idx="289">
                  <c:v>0.96666700000000005</c:v>
                </c:pt>
                <c:pt idx="290">
                  <c:v>0.97</c:v>
                </c:pt>
                <c:pt idx="291">
                  <c:v>0.973333</c:v>
                </c:pt>
                <c:pt idx="292">
                  <c:v>0.97666699999999995</c:v>
                </c:pt>
                <c:pt idx="293">
                  <c:v>0.98</c:v>
                </c:pt>
                <c:pt idx="294">
                  <c:v>0.98333300000000001</c:v>
                </c:pt>
                <c:pt idx="295">
                  <c:v>0.98666699999999996</c:v>
                </c:pt>
                <c:pt idx="296">
                  <c:v>0.99</c:v>
                </c:pt>
                <c:pt idx="297">
                  <c:v>0.99333300000000002</c:v>
                </c:pt>
                <c:pt idx="298">
                  <c:v>0.99666699999999997</c:v>
                </c:pt>
                <c:pt idx="299">
                  <c:v>1</c:v>
                </c:pt>
              </c:numCache>
            </c:numRef>
          </c:yVal>
          <c:smooth val="0"/>
        </c:ser>
        <c:ser>
          <c:idx val="4"/>
          <c:order val="4"/>
          <c:tx>
            <c:strRef>
              <c:f>'1.FACE'!$J$34</c:f>
              <c:strCache>
                <c:ptCount val="1"/>
                <c:pt idx="0">
                  <c:v>eu</c:v>
                </c:pt>
              </c:strCache>
            </c:strRef>
          </c:tx>
          <c:spPr>
            <a:ln w="57150">
              <a:prstDash val="lgDashDotDot"/>
            </a:ln>
          </c:spPr>
          <c:marker>
            <c:symbol val="none"/>
          </c:marker>
          <c:xVal>
            <c:numRef>
              <c:f>'1.FACE'!$J$35:$J$334</c:f>
              <c:numCache>
                <c:formatCode>General</c:formatCode>
                <c:ptCount val="300"/>
                <c:pt idx="0">
                  <c:v>437</c:v>
                </c:pt>
                <c:pt idx="1">
                  <c:v>452</c:v>
                </c:pt>
                <c:pt idx="2">
                  <c:v>452</c:v>
                </c:pt>
                <c:pt idx="3">
                  <c:v>452</c:v>
                </c:pt>
                <c:pt idx="4">
                  <c:v>452</c:v>
                </c:pt>
                <c:pt idx="5">
                  <c:v>452</c:v>
                </c:pt>
                <c:pt idx="6">
                  <c:v>452</c:v>
                </c:pt>
                <c:pt idx="7">
                  <c:v>452</c:v>
                </c:pt>
                <c:pt idx="8">
                  <c:v>468</c:v>
                </c:pt>
                <c:pt idx="9">
                  <c:v>468</c:v>
                </c:pt>
                <c:pt idx="10">
                  <c:v>468</c:v>
                </c:pt>
                <c:pt idx="11">
                  <c:v>468</c:v>
                </c:pt>
                <c:pt idx="12">
                  <c:v>483</c:v>
                </c:pt>
                <c:pt idx="13">
                  <c:v>483</c:v>
                </c:pt>
                <c:pt idx="14">
                  <c:v>483</c:v>
                </c:pt>
                <c:pt idx="15">
                  <c:v>484</c:v>
                </c:pt>
                <c:pt idx="16">
                  <c:v>484</c:v>
                </c:pt>
                <c:pt idx="17">
                  <c:v>484</c:v>
                </c:pt>
                <c:pt idx="18">
                  <c:v>484</c:v>
                </c:pt>
                <c:pt idx="19">
                  <c:v>484</c:v>
                </c:pt>
                <c:pt idx="20">
                  <c:v>499</c:v>
                </c:pt>
                <c:pt idx="21">
                  <c:v>499</c:v>
                </c:pt>
                <c:pt idx="22">
                  <c:v>499</c:v>
                </c:pt>
                <c:pt idx="23">
                  <c:v>499</c:v>
                </c:pt>
                <c:pt idx="24">
                  <c:v>499</c:v>
                </c:pt>
                <c:pt idx="25">
                  <c:v>499</c:v>
                </c:pt>
                <c:pt idx="26">
                  <c:v>499</c:v>
                </c:pt>
                <c:pt idx="27">
                  <c:v>499</c:v>
                </c:pt>
                <c:pt idx="28">
                  <c:v>499</c:v>
                </c:pt>
                <c:pt idx="29">
                  <c:v>499</c:v>
                </c:pt>
                <c:pt idx="30">
                  <c:v>499</c:v>
                </c:pt>
                <c:pt idx="31">
                  <c:v>499</c:v>
                </c:pt>
                <c:pt idx="32">
                  <c:v>500</c:v>
                </c:pt>
                <c:pt idx="33">
                  <c:v>500</c:v>
                </c:pt>
                <c:pt idx="34">
                  <c:v>500</c:v>
                </c:pt>
                <c:pt idx="35">
                  <c:v>514</c:v>
                </c:pt>
                <c:pt idx="36">
                  <c:v>514</c:v>
                </c:pt>
                <c:pt idx="37">
                  <c:v>514</c:v>
                </c:pt>
                <c:pt idx="38">
                  <c:v>515</c:v>
                </c:pt>
                <c:pt idx="39">
                  <c:v>515</c:v>
                </c:pt>
                <c:pt idx="40">
                  <c:v>515</c:v>
                </c:pt>
                <c:pt idx="41">
                  <c:v>515</c:v>
                </c:pt>
                <c:pt idx="42">
                  <c:v>515</c:v>
                </c:pt>
                <c:pt idx="43">
                  <c:v>515</c:v>
                </c:pt>
                <c:pt idx="44">
                  <c:v>515</c:v>
                </c:pt>
                <c:pt idx="45">
                  <c:v>515</c:v>
                </c:pt>
                <c:pt idx="46">
                  <c:v>515</c:v>
                </c:pt>
                <c:pt idx="47">
                  <c:v>515</c:v>
                </c:pt>
                <c:pt idx="48">
                  <c:v>515</c:v>
                </c:pt>
                <c:pt idx="49">
                  <c:v>515</c:v>
                </c:pt>
                <c:pt idx="50">
                  <c:v>515</c:v>
                </c:pt>
                <c:pt idx="51">
                  <c:v>515</c:v>
                </c:pt>
                <c:pt idx="52">
                  <c:v>515</c:v>
                </c:pt>
                <c:pt idx="53">
                  <c:v>515</c:v>
                </c:pt>
                <c:pt idx="54">
                  <c:v>515</c:v>
                </c:pt>
                <c:pt idx="55">
                  <c:v>530</c:v>
                </c:pt>
                <c:pt idx="56">
                  <c:v>530</c:v>
                </c:pt>
                <c:pt idx="57">
                  <c:v>530</c:v>
                </c:pt>
                <c:pt idx="58">
                  <c:v>531</c:v>
                </c:pt>
                <c:pt idx="59">
                  <c:v>531</c:v>
                </c:pt>
                <c:pt idx="60">
                  <c:v>531</c:v>
                </c:pt>
                <c:pt idx="61">
                  <c:v>531</c:v>
                </c:pt>
                <c:pt idx="62">
                  <c:v>546</c:v>
                </c:pt>
                <c:pt idx="63">
                  <c:v>546</c:v>
                </c:pt>
                <c:pt idx="64">
                  <c:v>546</c:v>
                </c:pt>
                <c:pt idx="65">
                  <c:v>546</c:v>
                </c:pt>
                <c:pt idx="66">
                  <c:v>546</c:v>
                </c:pt>
                <c:pt idx="67">
                  <c:v>546</c:v>
                </c:pt>
                <c:pt idx="68">
                  <c:v>546</c:v>
                </c:pt>
                <c:pt idx="69">
                  <c:v>546</c:v>
                </c:pt>
                <c:pt idx="70">
                  <c:v>561</c:v>
                </c:pt>
                <c:pt idx="71">
                  <c:v>561</c:v>
                </c:pt>
                <c:pt idx="72">
                  <c:v>561</c:v>
                </c:pt>
                <c:pt idx="73">
                  <c:v>561</c:v>
                </c:pt>
                <c:pt idx="74">
                  <c:v>561</c:v>
                </c:pt>
                <c:pt idx="75">
                  <c:v>562</c:v>
                </c:pt>
                <c:pt idx="76">
                  <c:v>562</c:v>
                </c:pt>
                <c:pt idx="77">
                  <c:v>562</c:v>
                </c:pt>
                <c:pt idx="78">
                  <c:v>562</c:v>
                </c:pt>
                <c:pt idx="79">
                  <c:v>562</c:v>
                </c:pt>
                <c:pt idx="80">
                  <c:v>577</c:v>
                </c:pt>
                <c:pt idx="81">
                  <c:v>577</c:v>
                </c:pt>
                <c:pt idx="82">
                  <c:v>577</c:v>
                </c:pt>
                <c:pt idx="83">
                  <c:v>577</c:v>
                </c:pt>
                <c:pt idx="84">
                  <c:v>577</c:v>
                </c:pt>
                <c:pt idx="85">
                  <c:v>577</c:v>
                </c:pt>
                <c:pt idx="86">
                  <c:v>577</c:v>
                </c:pt>
                <c:pt idx="87">
                  <c:v>577</c:v>
                </c:pt>
                <c:pt idx="88">
                  <c:v>577</c:v>
                </c:pt>
                <c:pt idx="89">
                  <c:v>577</c:v>
                </c:pt>
                <c:pt idx="90">
                  <c:v>577</c:v>
                </c:pt>
                <c:pt idx="91">
                  <c:v>577</c:v>
                </c:pt>
                <c:pt idx="92">
                  <c:v>577</c:v>
                </c:pt>
                <c:pt idx="93">
                  <c:v>577</c:v>
                </c:pt>
                <c:pt idx="94">
                  <c:v>577</c:v>
                </c:pt>
                <c:pt idx="95">
                  <c:v>577</c:v>
                </c:pt>
                <c:pt idx="96">
                  <c:v>577</c:v>
                </c:pt>
                <c:pt idx="97">
                  <c:v>577</c:v>
                </c:pt>
                <c:pt idx="98">
                  <c:v>577</c:v>
                </c:pt>
                <c:pt idx="99">
                  <c:v>577</c:v>
                </c:pt>
                <c:pt idx="100">
                  <c:v>578</c:v>
                </c:pt>
                <c:pt idx="101">
                  <c:v>578</c:v>
                </c:pt>
                <c:pt idx="102">
                  <c:v>578</c:v>
                </c:pt>
                <c:pt idx="103">
                  <c:v>592</c:v>
                </c:pt>
                <c:pt idx="104">
                  <c:v>592</c:v>
                </c:pt>
                <c:pt idx="105">
                  <c:v>592</c:v>
                </c:pt>
                <c:pt idx="106">
                  <c:v>592</c:v>
                </c:pt>
                <c:pt idx="107">
                  <c:v>592</c:v>
                </c:pt>
                <c:pt idx="108">
                  <c:v>592</c:v>
                </c:pt>
                <c:pt idx="109">
                  <c:v>592</c:v>
                </c:pt>
                <c:pt idx="110">
                  <c:v>592</c:v>
                </c:pt>
                <c:pt idx="111">
                  <c:v>593</c:v>
                </c:pt>
                <c:pt idx="112">
                  <c:v>593</c:v>
                </c:pt>
                <c:pt idx="113">
                  <c:v>593</c:v>
                </c:pt>
                <c:pt idx="114">
                  <c:v>593</c:v>
                </c:pt>
                <c:pt idx="115">
                  <c:v>593</c:v>
                </c:pt>
                <c:pt idx="116">
                  <c:v>593</c:v>
                </c:pt>
                <c:pt idx="117">
                  <c:v>593</c:v>
                </c:pt>
                <c:pt idx="118">
                  <c:v>593</c:v>
                </c:pt>
                <c:pt idx="119">
                  <c:v>593</c:v>
                </c:pt>
                <c:pt idx="120">
                  <c:v>593</c:v>
                </c:pt>
                <c:pt idx="121">
                  <c:v>593</c:v>
                </c:pt>
                <c:pt idx="122">
                  <c:v>593</c:v>
                </c:pt>
                <c:pt idx="123">
                  <c:v>593</c:v>
                </c:pt>
                <c:pt idx="124">
                  <c:v>593</c:v>
                </c:pt>
                <c:pt idx="125">
                  <c:v>593</c:v>
                </c:pt>
                <c:pt idx="126">
                  <c:v>593</c:v>
                </c:pt>
                <c:pt idx="127">
                  <c:v>593</c:v>
                </c:pt>
                <c:pt idx="128">
                  <c:v>593</c:v>
                </c:pt>
                <c:pt idx="129">
                  <c:v>593</c:v>
                </c:pt>
                <c:pt idx="130">
                  <c:v>593</c:v>
                </c:pt>
                <c:pt idx="131">
                  <c:v>593</c:v>
                </c:pt>
                <c:pt idx="132">
                  <c:v>593</c:v>
                </c:pt>
                <c:pt idx="133">
                  <c:v>593</c:v>
                </c:pt>
                <c:pt idx="134">
                  <c:v>593</c:v>
                </c:pt>
                <c:pt idx="135">
                  <c:v>593</c:v>
                </c:pt>
                <c:pt idx="136">
                  <c:v>593</c:v>
                </c:pt>
                <c:pt idx="137">
                  <c:v>593</c:v>
                </c:pt>
                <c:pt idx="138">
                  <c:v>593</c:v>
                </c:pt>
                <c:pt idx="139">
                  <c:v>608</c:v>
                </c:pt>
                <c:pt idx="140">
                  <c:v>608</c:v>
                </c:pt>
                <c:pt idx="141">
                  <c:v>608</c:v>
                </c:pt>
                <c:pt idx="142">
                  <c:v>608</c:v>
                </c:pt>
                <c:pt idx="143">
                  <c:v>608</c:v>
                </c:pt>
                <c:pt idx="144">
                  <c:v>608</c:v>
                </c:pt>
                <c:pt idx="145">
                  <c:v>608</c:v>
                </c:pt>
                <c:pt idx="146">
                  <c:v>608</c:v>
                </c:pt>
                <c:pt idx="147">
                  <c:v>608</c:v>
                </c:pt>
                <c:pt idx="148">
                  <c:v>608</c:v>
                </c:pt>
                <c:pt idx="149">
                  <c:v>608</c:v>
                </c:pt>
                <c:pt idx="150">
                  <c:v>608</c:v>
                </c:pt>
                <c:pt idx="151">
                  <c:v>608</c:v>
                </c:pt>
                <c:pt idx="152">
                  <c:v>608</c:v>
                </c:pt>
                <c:pt idx="153">
                  <c:v>608</c:v>
                </c:pt>
                <c:pt idx="154">
                  <c:v>609</c:v>
                </c:pt>
                <c:pt idx="155">
                  <c:v>609</c:v>
                </c:pt>
                <c:pt idx="156">
                  <c:v>609</c:v>
                </c:pt>
                <c:pt idx="157">
                  <c:v>609</c:v>
                </c:pt>
                <c:pt idx="158">
                  <c:v>609</c:v>
                </c:pt>
                <c:pt idx="159">
                  <c:v>609</c:v>
                </c:pt>
                <c:pt idx="160">
                  <c:v>609</c:v>
                </c:pt>
                <c:pt idx="161">
                  <c:v>609</c:v>
                </c:pt>
                <c:pt idx="162">
                  <c:v>609</c:v>
                </c:pt>
                <c:pt idx="163">
                  <c:v>609</c:v>
                </c:pt>
                <c:pt idx="164">
                  <c:v>609</c:v>
                </c:pt>
                <c:pt idx="165">
                  <c:v>609</c:v>
                </c:pt>
                <c:pt idx="166">
                  <c:v>609</c:v>
                </c:pt>
                <c:pt idx="167">
                  <c:v>609</c:v>
                </c:pt>
                <c:pt idx="168">
                  <c:v>609</c:v>
                </c:pt>
                <c:pt idx="169">
                  <c:v>609</c:v>
                </c:pt>
                <c:pt idx="170">
                  <c:v>624</c:v>
                </c:pt>
                <c:pt idx="171">
                  <c:v>624</c:v>
                </c:pt>
                <c:pt idx="172">
                  <c:v>624</c:v>
                </c:pt>
                <c:pt idx="173">
                  <c:v>624</c:v>
                </c:pt>
                <c:pt idx="174">
                  <c:v>624</c:v>
                </c:pt>
                <c:pt idx="175">
                  <c:v>624</c:v>
                </c:pt>
                <c:pt idx="176">
                  <c:v>624</c:v>
                </c:pt>
                <c:pt idx="177">
                  <c:v>624</c:v>
                </c:pt>
                <c:pt idx="178">
                  <c:v>624</c:v>
                </c:pt>
                <c:pt idx="179">
                  <c:v>624</c:v>
                </c:pt>
                <c:pt idx="180">
                  <c:v>624</c:v>
                </c:pt>
                <c:pt idx="181">
                  <c:v>624</c:v>
                </c:pt>
                <c:pt idx="182">
                  <c:v>624</c:v>
                </c:pt>
                <c:pt idx="183">
                  <c:v>624</c:v>
                </c:pt>
                <c:pt idx="184">
                  <c:v>624</c:v>
                </c:pt>
                <c:pt idx="185">
                  <c:v>639</c:v>
                </c:pt>
                <c:pt idx="186">
                  <c:v>640</c:v>
                </c:pt>
                <c:pt idx="187">
                  <c:v>640</c:v>
                </c:pt>
                <c:pt idx="188">
                  <c:v>640</c:v>
                </c:pt>
                <c:pt idx="189">
                  <c:v>640</c:v>
                </c:pt>
                <c:pt idx="190">
                  <c:v>640</c:v>
                </c:pt>
                <c:pt idx="191">
                  <c:v>655</c:v>
                </c:pt>
                <c:pt idx="192">
                  <c:v>655</c:v>
                </c:pt>
                <c:pt idx="193">
                  <c:v>655</c:v>
                </c:pt>
                <c:pt idx="194">
                  <c:v>655</c:v>
                </c:pt>
                <c:pt idx="195">
                  <c:v>655</c:v>
                </c:pt>
                <c:pt idx="196">
                  <c:v>686</c:v>
                </c:pt>
                <c:pt idx="197">
                  <c:v>687</c:v>
                </c:pt>
                <c:pt idx="198">
                  <c:v>702</c:v>
                </c:pt>
                <c:pt idx="199">
                  <c:v>702</c:v>
                </c:pt>
                <c:pt idx="200">
                  <c:v>702</c:v>
                </c:pt>
                <c:pt idx="201">
                  <c:v>702</c:v>
                </c:pt>
                <c:pt idx="202">
                  <c:v>718</c:v>
                </c:pt>
                <c:pt idx="203">
                  <c:v>733</c:v>
                </c:pt>
                <c:pt idx="204">
                  <c:v>780</c:v>
                </c:pt>
                <c:pt idx="205">
                  <c:v>780</c:v>
                </c:pt>
                <c:pt idx="206">
                  <c:v>811</c:v>
                </c:pt>
                <c:pt idx="207">
                  <c:v>812</c:v>
                </c:pt>
                <c:pt idx="208">
                  <c:v>858</c:v>
                </c:pt>
                <c:pt idx="209">
                  <c:v>858</c:v>
                </c:pt>
                <c:pt idx="210">
                  <c:v>858</c:v>
                </c:pt>
                <c:pt idx="211">
                  <c:v>905</c:v>
                </c:pt>
                <c:pt idx="212">
                  <c:v>920</c:v>
                </c:pt>
                <c:pt idx="213">
                  <c:v>983</c:v>
                </c:pt>
                <c:pt idx="214">
                  <c:v>999</c:v>
                </c:pt>
                <c:pt idx="215">
                  <c:v>1014</c:v>
                </c:pt>
                <c:pt idx="216">
                  <c:v>1014</c:v>
                </c:pt>
                <c:pt idx="217">
                  <c:v>1029</c:v>
                </c:pt>
                <c:pt idx="218">
                  <c:v>1061</c:v>
                </c:pt>
                <c:pt idx="219">
                  <c:v>1092</c:v>
                </c:pt>
                <c:pt idx="220">
                  <c:v>1233</c:v>
                </c:pt>
                <c:pt idx="221">
                  <c:v>1248</c:v>
                </c:pt>
                <c:pt idx="222">
                  <c:v>1248</c:v>
                </c:pt>
                <c:pt idx="223">
                  <c:v>1263</c:v>
                </c:pt>
                <c:pt idx="224">
                  <c:v>1279</c:v>
                </c:pt>
                <c:pt idx="225">
                  <c:v>1279</c:v>
                </c:pt>
                <c:pt idx="226">
                  <c:v>1295</c:v>
                </c:pt>
                <c:pt idx="227">
                  <c:v>1295</c:v>
                </c:pt>
                <c:pt idx="228">
                  <c:v>1341</c:v>
                </c:pt>
                <c:pt idx="229">
                  <c:v>1342</c:v>
                </c:pt>
                <c:pt idx="230">
                  <c:v>1342</c:v>
                </c:pt>
                <c:pt idx="231">
                  <c:v>1357</c:v>
                </c:pt>
                <c:pt idx="232">
                  <c:v>1388</c:v>
                </c:pt>
                <c:pt idx="233">
                  <c:v>1388</c:v>
                </c:pt>
                <c:pt idx="234">
                  <c:v>1388</c:v>
                </c:pt>
                <c:pt idx="235">
                  <c:v>1389</c:v>
                </c:pt>
                <c:pt idx="236">
                  <c:v>1420</c:v>
                </c:pt>
                <c:pt idx="237">
                  <c:v>1435</c:v>
                </c:pt>
                <c:pt idx="238">
                  <c:v>1435</c:v>
                </c:pt>
                <c:pt idx="239">
                  <c:v>1435</c:v>
                </c:pt>
                <c:pt idx="240">
                  <c:v>1466</c:v>
                </c:pt>
                <c:pt idx="241">
                  <c:v>1466</c:v>
                </c:pt>
                <c:pt idx="242">
                  <c:v>1466</c:v>
                </c:pt>
                <c:pt idx="243">
                  <c:v>1466</c:v>
                </c:pt>
                <c:pt idx="244">
                  <c:v>1482</c:v>
                </c:pt>
                <c:pt idx="245">
                  <c:v>1482</c:v>
                </c:pt>
                <c:pt idx="246">
                  <c:v>1482</c:v>
                </c:pt>
                <c:pt idx="247">
                  <c:v>1482</c:v>
                </c:pt>
                <c:pt idx="248">
                  <c:v>1482</c:v>
                </c:pt>
                <c:pt idx="249">
                  <c:v>1498</c:v>
                </c:pt>
                <c:pt idx="250">
                  <c:v>1513</c:v>
                </c:pt>
                <c:pt idx="251">
                  <c:v>1513</c:v>
                </c:pt>
                <c:pt idx="252">
                  <c:v>1513</c:v>
                </c:pt>
                <c:pt idx="253">
                  <c:v>1514</c:v>
                </c:pt>
                <c:pt idx="254">
                  <c:v>1528</c:v>
                </c:pt>
                <c:pt idx="255">
                  <c:v>1529</c:v>
                </c:pt>
                <c:pt idx="256">
                  <c:v>1529</c:v>
                </c:pt>
                <c:pt idx="257">
                  <c:v>1529</c:v>
                </c:pt>
                <c:pt idx="258">
                  <c:v>1529</c:v>
                </c:pt>
                <c:pt idx="259">
                  <c:v>1544</c:v>
                </c:pt>
                <c:pt idx="260">
                  <c:v>1560</c:v>
                </c:pt>
                <c:pt idx="261">
                  <c:v>1575</c:v>
                </c:pt>
                <c:pt idx="262">
                  <c:v>1575</c:v>
                </c:pt>
                <c:pt idx="263">
                  <c:v>1576</c:v>
                </c:pt>
                <c:pt idx="264">
                  <c:v>1576</c:v>
                </c:pt>
                <c:pt idx="265">
                  <c:v>1591</c:v>
                </c:pt>
                <c:pt idx="266">
                  <c:v>1591</c:v>
                </c:pt>
                <c:pt idx="267">
                  <c:v>1592</c:v>
                </c:pt>
                <c:pt idx="268">
                  <c:v>1606</c:v>
                </c:pt>
                <c:pt idx="269">
                  <c:v>1606</c:v>
                </c:pt>
                <c:pt idx="270">
                  <c:v>1607</c:v>
                </c:pt>
                <c:pt idx="271">
                  <c:v>1607</c:v>
                </c:pt>
                <c:pt idx="272">
                  <c:v>1607</c:v>
                </c:pt>
                <c:pt idx="273">
                  <c:v>1607</c:v>
                </c:pt>
                <c:pt idx="274">
                  <c:v>1622</c:v>
                </c:pt>
                <c:pt idx="275">
                  <c:v>1623</c:v>
                </c:pt>
                <c:pt idx="276">
                  <c:v>1654</c:v>
                </c:pt>
                <c:pt idx="277">
                  <c:v>1655</c:v>
                </c:pt>
                <c:pt idx="278">
                  <c:v>1669</c:v>
                </c:pt>
                <c:pt idx="279">
                  <c:v>1669</c:v>
                </c:pt>
                <c:pt idx="280">
                  <c:v>1669</c:v>
                </c:pt>
                <c:pt idx="281">
                  <c:v>1670</c:v>
                </c:pt>
                <c:pt idx="282">
                  <c:v>1684</c:v>
                </c:pt>
                <c:pt idx="283">
                  <c:v>1685</c:v>
                </c:pt>
                <c:pt idx="284">
                  <c:v>1685</c:v>
                </c:pt>
                <c:pt idx="285">
                  <c:v>1685</c:v>
                </c:pt>
                <c:pt idx="286">
                  <c:v>1687</c:v>
                </c:pt>
                <c:pt idx="287">
                  <c:v>1732</c:v>
                </c:pt>
                <c:pt idx="288">
                  <c:v>1732</c:v>
                </c:pt>
                <c:pt idx="289">
                  <c:v>1778</c:v>
                </c:pt>
                <c:pt idx="290">
                  <c:v>1809</c:v>
                </c:pt>
                <c:pt idx="291">
                  <c:v>1919</c:v>
                </c:pt>
                <c:pt idx="292">
                  <c:v>1981</c:v>
                </c:pt>
                <c:pt idx="293">
                  <c:v>2106</c:v>
                </c:pt>
                <c:pt idx="294">
                  <c:v>2122</c:v>
                </c:pt>
                <c:pt idx="295">
                  <c:v>2169</c:v>
                </c:pt>
                <c:pt idx="296">
                  <c:v>2278</c:v>
                </c:pt>
                <c:pt idx="297">
                  <c:v>2309</c:v>
                </c:pt>
                <c:pt idx="298">
                  <c:v>2325</c:v>
                </c:pt>
                <c:pt idx="299">
                  <c:v>2932</c:v>
                </c:pt>
              </c:numCache>
            </c:numRef>
          </c:xVal>
          <c:yVal>
            <c:numRef>
              <c:f>'1.FACE'!$K$35:$K$334</c:f>
              <c:numCache>
                <c:formatCode>General</c:formatCode>
                <c:ptCount val="300"/>
                <c:pt idx="0">
                  <c:v>3.333E-3</c:v>
                </c:pt>
                <c:pt idx="1">
                  <c:v>6.6670000000000002E-3</c:v>
                </c:pt>
                <c:pt idx="2">
                  <c:v>0.01</c:v>
                </c:pt>
                <c:pt idx="3">
                  <c:v>1.3332999999999999E-2</c:v>
                </c:pt>
                <c:pt idx="4">
                  <c:v>1.6667000000000001E-2</c:v>
                </c:pt>
                <c:pt idx="5">
                  <c:v>0.02</c:v>
                </c:pt>
                <c:pt idx="6">
                  <c:v>2.3333E-2</c:v>
                </c:pt>
                <c:pt idx="7">
                  <c:v>2.6667E-2</c:v>
                </c:pt>
                <c:pt idx="8">
                  <c:v>0.03</c:v>
                </c:pt>
                <c:pt idx="9">
                  <c:v>3.3333000000000002E-2</c:v>
                </c:pt>
                <c:pt idx="10">
                  <c:v>3.6666999999999998E-2</c:v>
                </c:pt>
                <c:pt idx="11">
                  <c:v>0.04</c:v>
                </c:pt>
                <c:pt idx="12">
                  <c:v>4.3333000000000003E-2</c:v>
                </c:pt>
                <c:pt idx="13">
                  <c:v>4.6667E-2</c:v>
                </c:pt>
                <c:pt idx="14">
                  <c:v>0.05</c:v>
                </c:pt>
                <c:pt idx="15">
                  <c:v>5.3332999999999998E-2</c:v>
                </c:pt>
                <c:pt idx="16">
                  <c:v>5.6667000000000002E-2</c:v>
                </c:pt>
                <c:pt idx="17">
                  <c:v>0.06</c:v>
                </c:pt>
                <c:pt idx="18">
                  <c:v>6.3333E-2</c:v>
                </c:pt>
                <c:pt idx="19">
                  <c:v>6.6667000000000004E-2</c:v>
                </c:pt>
                <c:pt idx="20">
                  <c:v>7.0000000000000007E-2</c:v>
                </c:pt>
                <c:pt idx="21">
                  <c:v>7.3332999999999995E-2</c:v>
                </c:pt>
                <c:pt idx="22">
                  <c:v>7.6666999999999999E-2</c:v>
                </c:pt>
                <c:pt idx="23">
                  <c:v>0.08</c:v>
                </c:pt>
                <c:pt idx="24">
                  <c:v>8.3333000000000004E-2</c:v>
                </c:pt>
                <c:pt idx="25">
                  <c:v>8.6666999999999994E-2</c:v>
                </c:pt>
                <c:pt idx="26">
                  <c:v>0.09</c:v>
                </c:pt>
                <c:pt idx="27">
                  <c:v>9.3332999999999999E-2</c:v>
                </c:pt>
                <c:pt idx="28">
                  <c:v>9.6667000000000003E-2</c:v>
                </c:pt>
                <c:pt idx="29">
                  <c:v>0.1</c:v>
                </c:pt>
                <c:pt idx="30">
                  <c:v>0.10333299999999999</c:v>
                </c:pt>
                <c:pt idx="31">
                  <c:v>0.106667</c:v>
                </c:pt>
                <c:pt idx="32">
                  <c:v>0.11</c:v>
                </c:pt>
                <c:pt idx="33">
                  <c:v>0.113333</c:v>
                </c:pt>
                <c:pt idx="34">
                  <c:v>0.11666700000000001</c:v>
                </c:pt>
                <c:pt idx="35">
                  <c:v>0.12</c:v>
                </c:pt>
                <c:pt idx="36">
                  <c:v>0.123333</c:v>
                </c:pt>
                <c:pt idx="37">
                  <c:v>0.126667</c:v>
                </c:pt>
                <c:pt idx="38">
                  <c:v>0.13</c:v>
                </c:pt>
                <c:pt idx="39">
                  <c:v>0.13333300000000001</c:v>
                </c:pt>
                <c:pt idx="40">
                  <c:v>0.13666700000000001</c:v>
                </c:pt>
                <c:pt idx="41">
                  <c:v>0.14000000000000001</c:v>
                </c:pt>
                <c:pt idx="42">
                  <c:v>0.14333299999999999</c:v>
                </c:pt>
                <c:pt idx="43">
                  <c:v>0.14666699999999999</c:v>
                </c:pt>
                <c:pt idx="44">
                  <c:v>0.15</c:v>
                </c:pt>
                <c:pt idx="45">
                  <c:v>0.153333</c:v>
                </c:pt>
                <c:pt idx="46">
                  <c:v>0.156667</c:v>
                </c:pt>
                <c:pt idx="47">
                  <c:v>0.16</c:v>
                </c:pt>
                <c:pt idx="48">
                  <c:v>0.16333300000000001</c:v>
                </c:pt>
                <c:pt idx="49">
                  <c:v>0.16666700000000001</c:v>
                </c:pt>
                <c:pt idx="50">
                  <c:v>0.17</c:v>
                </c:pt>
                <c:pt idx="51">
                  <c:v>0.17333299999999999</c:v>
                </c:pt>
                <c:pt idx="52">
                  <c:v>0.17666699999999999</c:v>
                </c:pt>
                <c:pt idx="53">
                  <c:v>0.18</c:v>
                </c:pt>
                <c:pt idx="54">
                  <c:v>0.183333</c:v>
                </c:pt>
                <c:pt idx="55">
                  <c:v>0.186667</c:v>
                </c:pt>
                <c:pt idx="56">
                  <c:v>0.19</c:v>
                </c:pt>
                <c:pt idx="57">
                  <c:v>0.193333</c:v>
                </c:pt>
                <c:pt idx="58">
                  <c:v>0.19666700000000001</c:v>
                </c:pt>
                <c:pt idx="59">
                  <c:v>0.2</c:v>
                </c:pt>
                <c:pt idx="60">
                  <c:v>0.20333300000000001</c:v>
                </c:pt>
                <c:pt idx="61">
                  <c:v>0.20666699999999999</c:v>
                </c:pt>
                <c:pt idx="62">
                  <c:v>0.21</c:v>
                </c:pt>
                <c:pt idx="63">
                  <c:v>0.21333299999999999</c:v>
                </c:pt>
                <c:pt idx="64">
                  <c:v>0.216667</c:v>
                </c:pt>
                <c:pt idx="65">
                  <c:v>0.22</c:v>
                </c:pt>
                <c:pt idx="66">
                  <c:v>0.223333</c:v>
                </c:pt>
                <c:pt idx="67">
                  <c:v>0.22666700000000001</c:v>
                </c:pt>
                <c:pt idx="68">
                  <c:v>0.23</c:v>
                </c:pt>
                <c:pt idx="69">
                  <c:v>0.23333300000000001</c:v>
                </c:pt>
                <c:pt idx="70">
                  <c:v>0.23666699999999999</c:v>
                </c:pt>
                <c:pt idx="71">
                  <c:v>0.24</c:v>
                </c:pt>
                <c:pt idx="72">
                  <c:v>0.24333299999999999</c:v>
                </c:pt>
                <c:pt idx="73">
                  <c:v>0.246667</c:v>
                </c:pt>
                <c:pt idx="74">
                  <c:v>0.25</c:v>
                </c:pt>
                <c:pt idx="75">
                  <c:v>0.25333299999999997</c:v>
                </c:pt>
                <c:pt idx="76">
                  <c:v>0.25666699999999998</c:v>
                </c:pt>
                <c:pt idx="77">
                  <c:v>0.26</c:v>
                </c:pt>
                <c:pt idx="78">
                  <c:v>0.26333299999999998</c:v>
                </c:pt>
                <c:pt idx="79">
                  <c:v>0.26666699999999999</c:v>
                </c:pt>
                <c:pt idx="80">
                  <c:v>0.27</c:v>
                </c:pt>
                <c:pt idx="81">
                  <c:v>0.27333299999999999</c:v>
                </c:pt>
                <c:pt idx="82">
                  <c:v>0.276667</c:v>
                </c:pt>
                <c:pt idx="83">
                  <c:v>0.28000000000000003</c:v>
                </c:pt>
                <c:pt idx="84">
                  <c:v>0.283333</c:v>
                </c:pt>
                <c:pt idx="85">
                  <c:v>0.28666700000000001</c:v>
                </c:pt>
                <c:pt idx="86">
                  <c:v>0.28999999999999998</c:v>
                </c:pt>
                <c:pt idx="87">
                  <c:v>0.29333300000000001</c:v>
                </c:pt>
                <c:pt idx="88">
                  <c:v>0.29666700000000001</c:v>
                </c:pt>
                <c:pt idx="89">
                  <c:v>0.3</c:v>
                </c:pt>
                <c:pt idx="90">
                  <c:v>0.30333300000000002</c:v>
                </c:pt>
                <c:pt idx="91">
                  <c:v>0.30666700000000002</c:v>
                </c:pt>
                <c:pt idx="92">
                  <c:v>0.31</c:v>
                </c:pt>
                <c:pt idx="93">
                  <c:v>0.31333299999999997</c:v>
                </c:pt>
                <c:pt idx="94">
                  <c:v>0.31666699999999998</c:v>
                </c:pt>
                <c:pt idx="95">
                  <c:v>0.32</c:v>
                </c:pt>
                <c:pt idx="96">
                  <c:v>0.32333299999999998</c:v>
                </c:pt>
                <c:pt idx="97">
                  <c:v>0.32666699999999999</c:v>
                </c:pt>
                <c:pt idx="98">
                  <c:v>0.33</c:v>
                </c:pt>
                <c:pt idx="99">
                  <c:v>0.33333299999999999</c:v>
                </c:pt>
                <c:pt idx="100">
                  <c:v>0.33666699999999999</c:v>
                </c:pt>
                <c:pt idx="101">
                  <c:v>0.34</c:v>
                </c:pt>
                <c:pt idx="102">
                  <c:v>0.343333</c:v>
                </c:pt>
                <c:pt idx="103">
                  <c:v>0.346667</c:v>
                </c:pt>
                <c:pt idx="104">
                  <c:v>0.35</c:v>
                </c:pt>
                <c:pt idx="105">
                  <c:v>0.35333300000000001</c:v>
                </c:pt>
                <c:pt idx="106">
                  <c:v>0.35666700000000001</c:v>
                </c:pt>
                <c:pt idx="107">
                  <c:v>0.36</c:v>
                </c:pt>
                <c:pt idx="108">
                  <c:v>0.36333300000000002</c:v>
                </c:pt>
                <c:pt idx="109">
                  <c:v>0.36666700000000002</c:v>
                </c:pt>
                <c:pt idx="110">
                  <c:v>0.37</c:v>
                </c:pt>
                <c:pt idx="111">
                  <c:v>0.37333300000000003</c:v>
                </c:pt>
                <c:pt idx="112">
                  <c:v>0.37666699999999997</c:v>
                </c:pt>
                <c:pt idx="113">
                  <c:v>0.38</c:v>
                </c:pt>
                <c:pt idx="114">
                  <c:v>0.38333299999999998</c:v>
                </c:pt>
                <c:pt idx="115">
                  <c:v>0.38666699999999998</c:v>
                </c:pt>
                <c:pt idx="116">
                  <c:v>0.39</c:v>
                </c:pt>
                <c:pt idx="117">
                  <c:v>0.39333299999999999</c:v>
                </c:pt>
                <c:pt idx="118">
                  <c:v>0.39666699999999999</c:v>
                </c:pt>
                <c:pt idx="119">
                  <c:v>0.4</c:v>
                </c:pt>
                <c:pt idx="120">
                  <c:v>0.403333</c:v>
                </c:pt>
                <c:pt idx="121">
                  <c:v>0.406667</c:v>
                </c:pt>
                <c:pt idx="122">
                  <c:v>0.41</c:v>
                </c:pt>
                <c:pt idx="123">
                  <c:v>0.41333300000000001</c:v>
                </c:pt>
                <c:pt idx="124">
                  <c:v>0.41666700000000001</c:v>
                </c:pt>
                <c:pt idx="125">
                  <c:v>0.42</c:v>
                </c:pt>
                <c:pt idx="126">
                  <c:v>0.42333300000000001</c:v>
                </c:pt>
                <c:pt idx="127">
                  <c:v>0.42666700000000002</c:v>
                </c:pt>
                <c:pt idx="128">
                  <c:v>0.43</c:v>
                </c:pt>
                <c:pt idx="129">
                  <c:v>0.43333300000000002</c:v>
                </c:pt>
                <c:pt idx="130">
                  <c:v>0.43666700000000003</c:v>
                </c:pt>
                <c:pt idx="131">
                  <c:v>0.44</c:v>
                </c:pt>
                <c:pt idx="132">
                  <c:v>0.44333299999999998</c:v>
                </c:pt>
                <c:pt idx="133">
                  <c:v>0.44666699999999998</c:v>
                </c:pt>
                <c:pt idx="134">
                  <c:v>0.45</c:v>
                </c:pt>
                <c:pt idx="135">
                  <c:v>0.45333299999999999</c:v>
                </c:pt>
                <c:pt idx="136">
                  <c:v>0.45666699999999999</c:v>
                </c:pt>
                <c:pt idx="137">
                  <c:v>0.46</c:v>
                </c:pt>
                <c:pt idx="138">
                  <c:v>0.46333299999999999</c:v>
                </c:pt>
                <c:pt idx="139">
                  <c:v>0.466667</c:v>
                </c:pt>
                <c:pt idx="140">
                  <c:v>0.47</c:v>
                </c:pt>
                <c:pt idx="141">
                  <c:v>0.473333</c:v>
                </c:pt>
                <c:pt idx="142">
                  <c:v>0.47666700000000001</c:v>
                </c:pt>
                <c:pt idx="143">
                  <c:v>0.48</c:v>
                </c:pt>
                <c:pt idx="144">
                  <c:v>0.48333300000000001</c:v>
                </c:pt>
                <c:pt idx="145">
                  <c:v>0.48666700000000002</c:v>
                </c:pt>
                <c:pt idx="146">
                  <c:v>0.49</c:v>
                </c:pt>
                <c:pt idx="147">
                  <c:v>0.49333300000000002</c:v>
                </c:pt>
                <c:pt idx="148">
                  <c:v>0.49666700000000003</c:v>
                </c:pt>
                <c:pt idx="149">
                  <c:v>0.5</c:v>
                </c:pt>
                <c:pt idx="150">
                  <c:v>0.50333300000000003</c:v>
                </c:pt>
                <c:pt idx="151">
                  <c:v>0.50666699999999998</c:v>
                </c:pt>
                <c:pt idx="152">
                  <c:v>0.51</c:v>
                </c:pt>
                <c:pt idx="153">
                  <c:v>0.51333300000000004</c:v>
                </c:pt>
                <c:pt idx="154">
                  <c:v>0.51666699999999999</c:v>
                </c:pt>
                <c:pt idx="155">
                  <c:v>0.52</c:v>
                </c:pt>
                <c:pt idx="156">
                  <c:v>0.52333300000000005</c:v>
                </c:pt>
                <c:pt idx="157">
                  <c:v>0.526667</c:v>
                </c:pt>
                <c:pt idx="158">
                  <c:v>0.53</c:v>
                </c:pt>
                <c:pt idx="159">
                  <c:v>0.53333299999999995</c:v>
                </c:pt>
                <c:pt idx="160">
                  <c:v>0.53666700000000001</c:v>
                </c:pt>
                <c:pt idx="161">
                  <c:v>0.54</c:v>
                </c:pt>
                <c:pt idx="162">
                  <c:v>0.54333299999999995</c:v>
                </c:pt>
                <c:pt idx="163">
                  <c:v>0.54666700000000001</c:v>
                </c:pt>
                <c:pt idx="164">
                  <c:v>0.55000000000000004</c:v>
                </c:pt>
                <c:pt idx="165">
                  <c:v>0.55333299999999996</c:v>
                </c:pt>
                <c:pt idx="166">
                  <c:v>0.55666700000000002</c:v>
                </c:pt>
                <c:pt idx="167">
                  <c:v>0.56000000000000005</c:v>
                </c:pt>
                <c:pt idx="168">
                  <c:v>0.56333299999999997</c:v>
                </c:pt>
                <c:pt idx="169">
                  <c:v>0.56666700000000003</c:v>
                </c:pt>
                <c:pt idx="170">
                  <c:v>0.56999999999999995</c:v>
                </c:pt>
                <c:pt idx="171">
                  <c:v>0.57333299999999998</c:v>
                </c:pt>
                <c:pt idx="172">
                  <c:v>0.57666700000000004</c:v>
                </c:pt>
                <c:pt idx="173">
                  <c:v>0.57999999999999996</c:v>
                </c:pt>
                <c:pt idx="174">
                  <c:v>0.58333299999999999</c:v>
                </c:pt>
                <c:pt idx="175">
                  <c:v>0.58666700000000005</c:v>
                </c:pt>
                <c:pt idx="176">
                  <c:v>0.59</c:v>
                </c:pt>
                <c:pt idx="177">
                  <c:v>0.593333</c:v>
                </c:pt>
                <c:pt idx="178">
                  <c:v>0.59666699999999995</c:v>
                </c:pt>
                <c:pt idx="179">
                  <c:v>0.6</c:v>
                </c:pt>
                <c:pt idx="180">
                  <c:v>0.60333300000000001</c:v>
                </c:pt>
                <c:pt idx="181">
                  <c:v>0.60666699999999996</c:v>
                </c:pt>
                <c:pt idx="182">
                  <c:v>0.61</c:v>
                </c:pt>
                <c:pt idx="183">
                  <c:v>0.61333300000000002</c:v>
                </c:pt>
                <c:pt idx="184">
                  <c:v>0.61666699999999997</c:v>
                </c:pt>
                <c:pt idx="185">
                  <c:v>0.62</c:v>
                </c:pt>
                <c:pt idx="186">
                  <c:v>0.62333300000000003</c:v>
                </c:pt>
                <c:pt idx="187">
                  <c:v>0.62666699999999997</c:v>
                </c:pt>
                <c:pt idx="188">
                  <c:v>0.63</c:v>
                </c:pt>
                <c:pt idx="189">
                  <c:v>0.63333300000000003</c:v>
                </c:pt>
                <c:pt idx="190">
                  <c:v>0.63666699999999998</c:v>
                </c:pt>
                <c:pt idx="191">
                  <c:v>0.64</c:v>
                </c:pt>
                <c:pt idx="192">
                  <c:v>0.64333300000000004</c:v>
                </c:pt>
                <c:pt idx="193">
                  <c:v>0.64666699999999999</c:v>
                </c:pt>
                <c:pt idx="194">
                  <c:v>0.65</c:v>
                </c:pt>
                <c:pt idx="195">
                  <c:v>0.65333300000000005</c:v>
                </c:pt>
                <c:pt idx="196">
                  <c:v>0.656667</c:v>
                </c:pt>
                <c:pt idx="197">
                  <c:v>0.66</c:v>
                </c:pt>
                <c:pt idx="198">
                  <c:v>0.66333299999999995</c:v>
                </c:pt>
                <c:pt idx="199">
                  <c:v>0.66666700000000001</c:v>
                </c:pt>
                <c:pt idx="200">
                  <c:v>0.67</c:v>
                </c:pt>
                <c:pt idx="201">
                  <c:v>0.67333299999999996</c:v>
                </c:pt>
                <c:pt idx="202">
                  <c:v>0.67666700000000002</c:v>
                </c:pt>
                <c:pt idx="203">
                  <c:v>0.68</c:v>
                </c:pt>
                <c:pt idx="204">
                  <c:v>0.68333299999999997</c:v>
                </c:pt>
                <c:pt idx="205">
                  <c:v>0.68666700000000003</c:v>
                </c:pt>
                <c:pt idx="206">
                  <c:v>0.69</c:v>
                </c:pt>
                <c:pt idx="207">
                  <c:v>0.69333299999999998</c:v>
                </c:pt>
                <c:pt idx="208">
                  <c:v>0.69666700000000004</c:v>
                </c:pt>
                <c:pt idx="209">
                  <c:v>0.7</c:v>
                </c:pt>
                <c:pt idx="210">
                  <c:v>0.70333299999999999</c:v>
                </c:pt>
                <c:pt idx="211">
                  <c:v>0.70666700000000005</c:v>
                </c:pt>
                <c:pt idx="212">
                  <c:v>0.71</c:v>
                </c:pt>
                <c:pt idx="213">
                  <c:v>0.71333299999999999</c:v>
                </c:pt>
                <c:pt idx="214">
                  <c:v>0.71666700000000005</c:v>
                </c:pt>
                <c:pt idx="215">
                  <c:v>0.72</c:v>
                </c:pt>
                <c:pt idx="216">
                  <c:v>0.723333</c:v>
                </c:pt>
                <c:pt idx="217">
                  <c:v>0.72666699999999995</c:v>
                </c:pt>
                <c:pt idx="218">
                  <c:v>0.73</c:v>
                </c:pt>
                <c:pt idx="219">
                  <c:v>0.73333300000000001</c:v>
                </c:pt>
                <c:pt idx="220">
                  <c:v>0.73666699999999996</c:v>
                </c:pt>
                <c:pt idx="221">
                  <c:v>0.74</c:v>
                </c:pt>
                <c:pt idx="222">
                  <c:v>0.74333300000000002</c:v>
                </c:pt>
                <c:pt idx="223">
                  <c:v>0.74666699999999997</c:v>
                </c:pt>
                <c:pt idx="224">
                  <c:v>0.75</c:v>
                </c:pt>
                <c:pt idx="225">
                  <c:v>0.75333300000000003</c:v>
                </c:pt>
                <c:pt idx="226">
                  <c:v>0.75666699999999998</c:v>
                </c:pt>
                <c:pt idx="227">
                  <c:v>0.76</c:v>
                </c:pt>
                <c:pt idx="228">
                  <c:v>0.76333300000000004</c:v>
                </c:pt>
                <c:pt idx="229">
                  <c:v>0.76666699999999999</c:v>
                </c:pt>
                <c:pt idx="230">
                  <c:v>0.77</c:v>
                </c:pt>
                <c:pt idx="231">
                  <c:v>0.77333300000000005</c:v>
                </c:pt>
                <c:pt idx="232">
                  <c:v>0.776667</c:v>
                </c:pt>
                <c:pt idx="233">
                  <c:v>0.78</c:v>
                </c:pt>
                <c:pt idx="234">
                  <c:v>0.78333299999999995</c:v>
                </c:pt>
                <c:pt idx="235">
                  <c:v>0.78666700000000001</c:v>
                </c:pt>
                <c:pt idx="236">
                  <c:v>0.79</c:v>
                </c:pt>
                <c:pt idx="237">
                  <c:v>0.79333299999999995</c:v>
                </c:pt>
                <c:pt idx="238">
                  <c:v>0.79666700000000001</c:v>
                </c:pt>
                <c:pt idx="239">
                  <c:v>0.8</c:v>
                </c:pt>
                <c:pt idx="240">
                  <c:v>0.80333299999999996</c:v>
                </c:pt>
                <c:pt idx="241">
                  <c:v>0.80666700000000002</c:v>
                </c:pt>
                <c:pt idx="242">
                  <c:v>0.81</c:v>
                </c:pt>
                <c:pt idx="243">
                  <c:v>0.81333299999999997</c:v>
                </c:pt>
                <c:pt idx="244">
                  <c:v>0.81666700000000003</c:v>
                </c:pt>
                <c:pt idx="245">
                  <c:v>0.82</c:v>
                </c:pt>
                <c:pt idx="246">
                  <c:v>0.82333299999999998</c:v>
                </c:pt>
                <c:pt idx="247">
                  <c:v>0.82666700000000004</c:v>
                </c:pt>
                <c:pt idx="248">
                  <c:v>0.83</c:v>
                </c:pt>
                <c:pt idx="249">
                  <c:v>0.83333299999999999</c:v>
                </c:pt>
                <c:pt idx="250">
                  <c:v>0.83666700000000005</c:v>
                </c:pt>
                <c:pt idx="251">
                  <c:v>0.84</c:v>
                </c:pt>
                <c:pt idx="252">
                  <c:v>0.843333</c:v>
                </c:pt>
                <c:pt idx="253">
                  <c:v>0.84666699999999995</c:v>
                </c:pt>
                <c:pt idx="254">
                  <c:v>0.85</c:v>
                </c:pt>
                <c:pt idx="255">
                  <c:v>0.85333300000000001</c:v>
                </c:pt>
                <c:pt idx="256">
                  <c:v>0.85666699999999996</c:v>
                </c:pt>
                <c:pt idx="257">
                  <c:v>0.86</c:v>
                </c:pt>
                <c:pt idx="258">
                  <c:v>0.86333300000000002</c:v>
                </c:pt>
                <c:pt idx="259">
                  <c:v>0.86666699999999997</c:v>
                </c:pt>
                <c:pt idx="260">
                  <c:v>0.87</c:v>
                </c:pt>
                <c:pt idx="261">
                  <c:v>0.87333300000000003</c:v>
                </c:pt>
                <c:pt idx="262">
                  <c:v>0.87666699999999997</c:v>
                </c:pt>
                <c:pt idx="263">
                  <c:v>0.88</c:v>
                </c:pt>
                <c:pt idx="264">
                  <c:v>0.88333300000000003</c:v>
                </c:pt>
                <c:pt idx="265">
                  <c:v>0.88666699999999998</c:v>
                </c:pt>
                <c:pt idx="266">
                  <c:v>0.89</c:v>
                </c:pt>
                <c:pt idx="267">
                  <c:v>0.89333300000000004</c:v>
                </c:pt>
                <c:pt idx="268">
                  <c:v>0.89666699999999999</c:v>
                </c:pt>
                <c:pt idx="269">
                  <c:v>0.9</c:v>
                </c:pt>
                <c:pt idx="270">
                  <c:v>0.90333300000000005</c:v>
                </c:pt>
                <c:pt idx="271">
                  <c:v>0.906667</c:v>
                </c:pt>
                <c:pt idx="272">
                  <c:v>0.91</c:v>
                </c:pt>
                <c:pt idx="273">
                  <c:v>0.91333299999999995</c:v>
                </c:pt>
                <c:pt idx="274">
                  <c:v>0.91666700000000001</c:v>
                </c:pt>
                <c:pt idx="275">
                  <c:v>0.92</c:v>
                </c:pt>
                <c:pt idx="276">
                  <c:v>0.92333299999999996</c:v>
                </c:pt>
                <c:pt idx="277">
                  <c:v>0.92666700000000002</c:v>
                </c:pt>
                <c:pt idx="278">
                  <c:v>0.93</c:v>
                </c:pt>
                <c:pt idx="279">
                  <c:v>0.93333299999999997</c:v>
                </c:pt>
                <c:pt idx="280">
                  <c:v>0.93666700000000003</c:v>
                </c:pt>
                <c:pt idx="281">
                  <c:v>0.94</c:v>
                </c:pt>
                <c:pt idx="282">
                  <c:v>0.94333299999999998</c:v>
                </c:pt>
                <c:pt idx="283">
                  <c:v>0.94666700000000004</c:v>
                </c:pt>
                <c:pt idx="284">
                  <c:v>0.95</c:v>
                </c:pt>
                <c:pt idx="285">
                  <c:v>0.95333299999999999</c:v>
                </c:pt>
                <c:pt idx="286">
                  <c:v>0.95666700000000005</c:v>
                </c:pt>
                <c:pt idx="287">
                  <c:v>0.96</c:v>
                </c:pt>
                <c:pt idx="288">
                  <c:v>0.96333299999999999</c:v>
                </c:pt>
                <c:pt idx="289">
                  <c:v>0.96666700000000005</c:v>
                </c:pt>
                <c:pt idx="290">
                  <c:v>0.97</c:v>
                </c:pt>
                <c:pt idx="291">
                  <c:v>0.973333</c:v>
                </c:pt>
                <c:pt idx="292">
                  <c:v>0.97666699999999995</c:v>
                </c:pt>
                <c:pt idx="293">
                  <c:v>0.98</c:v>
                </c:pt>
                <c:pt idx="294">
                  <c:v>0.98333300000000001</c:v>
                </c:pt>
                <c:pt idx="295">
                  <c:v>0.98666699999999996</c:v>
                </c:pt>
                <c:pt idx="296">
                  <c:v>0.99</c:v>
                </c:pt>
                <c:pt idx="297">
                  <c:v>0.99333300000000002</c:v>
                </c:pt>
                <c:pt idx="298">
                  <c:v>0.99666699999999997</c:v>
                </c:pt>
                <c:pt idx="299">
                  <c:v>1</c:v>
                </c:pt>
              </c:numCache>
            </c:numRef>
          </c:yVal>
          <c:smooth val="0"/>
        </c:ser>
        <c:ser>
          <c:idx val="5"/>
          <c:order val="5"/>
          <c:tx>
            <c:strRef>
              <c:f>'1.FACE'!$L$34</c:f>
              <c:strCache>
                <c:ptCount val="1"/>
                <c:pt idx="0">
                  <c:v>asia</c:v>
                </c:pt>
              </c:strCache>
            </c:strRef>
          </c:tx>
          <c:spPr>
            <a:ln w="57150">
              <a:prstDash val="lgDashDot"/>
            </a:ln>
          </c:spPr>
          <c:marker>
            <c:symbol val="none"/>
          </c:marker>
          <c:xVal>
            <c:numRef>
              <c:f>'1.FACE'!$L$35:$L$334</c:f>
              <c:numCache>
                <c:formatCode>General</c:formatCode>
                <c:ptCount val="300"/>
                <c:pt idx="0">
                  <c:v>764</c:v>
                </c:pt>
                <c:pt idx="1">
                  <c:v>764</c:v>
                </c:pt>
                <c:pt idx="2">
                  <c:v>765</c:v>
                </c:pt>
                <c:pt idx="3">
                  <c:v>780</c:v>
                </c:pt>
                <c:pt idx="4">
                  <c:v>780</c:v>
                </c:pt>
                <c:pt idx="5">
                  <c:v>780</c:v>
                </c:pt>
                <c:pt idx="6">
                  <c:v>780</c:v>
                </c:pt>
                <c:pt idx="7">
                  <c:v>780</c:v>
                </c:pt>
                <c:pt idx="8">
                  <c:v>795</c:v>
                </c:pt>
                <c:pt idx="9">
                  <c:v>796</c:v>
                </c:pt>
                <c:pt idx="10">
                  <c:v>796</c:v>
                </c:pt>
                <c:pt idx="11">
                  <c:v>796</c:v>
                </c:pt>
                <c:pt idx="12">
                  <c:v>811</c:v>
                </c:pt>
                <c:pt idx="13">
                  <c:v>811</c:v>
                </c:pt>
                <c:pt idx="14">
                  <c:v>811</c:v>
                </c:pt>
                <c:pt idx="15">
                  <c:v>811</c:v>
                </c:pt>
                <c:pt idx="16">
                  <c:v>811</c:v>
                </c:pt>
                <c:pt idx="17">
                  <c:v>811</c:v>
                </c:pt>
                <c:pt idx="18">
                  <c:v>811</c:v>
                </c:pt>
                <c:pt idx="19">
                  <c:v>811</c:v>
                </c:pt>
                <c:pt idx="20">
                  <c:v>811</c:v>
                </c:pt>
                <c:pt idx="21">
                  <c:v>811</c:v>
                </c:pt>
                <c:pt idx="22">
                  <c:v>811</c:v>
                </c:pt>
                <c:pt idx="23">
                  <c:v>811</c:v>
                </c:pt>
                <c:pt idx="24">
                  <c:v>811</c:v>
                </c:pt>
                <c:pt idx="25">
                  <c:v>812</c:v>
                </c:pt>
                <c:pt idx="26">
                  <c:v>812</c:v>
                </c:pt>
                <c:pt idx="27">
                  <c:v>826</c:v>
                </c:pt>
                <c:pt idx="28">
                  <c:v>826</c:v>
                </c:pt>
                <c:pt idx="29">
                  <c:v>826</c:v>
                </c:pt>
                <c:pt idx="30">
                  <c:v>827</c:v>
                </c:pt>
                <c:pt idx="31">
                  <c:v>827</c:v>
                </c:pt>
                <c:pt idx="32">
                  <c:v>827</c:v>
                </c:pt>
                <c:pt idx="33">
                  <c:v>827</c:v>
                </c:pt>
                <c:pt idx="34">
                  <c:v>827</c:v>
                </c:pt>
                <c:pt idx="35">
                  <c:v>827</c:v>
                </c:pt>
                <c:pt idx="36">
                  <c:v>827</c:v>
                </c:pt>
                <c:pt idx="37">
                  <c:v>827</c:v>
                </c:pt>
                <c:pt idx="38">
                  <c:v>827</c:v>
                </c:pt>
                <c:pt idx="39">
                  <c:v>827</c:v>
                </c:pt>
                <c:pt idx="40">
                  <c:v>827</c:v>
                </c:pt>
                <c:pt idx="41">
                  <c:v>827</c:v>
                </c:pt>
                <c:pt idx="42">
                  <c:v>827</c:v>
                </c:pt>
                <c:pt idx="43">
                  <c:v>827</c:v>
                </c:pt>
                <c:pt idx="44">
                  <c:v>827</c:v>
                </c:pt>
                <c:pt idx="45">
                  <c:v>842</c:v>
                </c:pt>
                <c:pt idx="46">
                  <c:v>842</c:v>
                </c:pt>
                <c:pt idx="47">
                  <c:v>842</c:v>
                </c:pt>
                <c:pt idx="48">
                  <c:v>842</c:v>
                </c:pt>
                <c:pt idx="49">
                  <c:v>842</c:v>
                </c:pt>
                <c:pt idx="50">
                  <c:v>842</c:v>
                </c:pt>
                <c:pt idx="51">
                  <c:v>842</c:v>
                </c:pt>
                <c:pt idx="52">
                  <c:v>842</c:v>
                </c:pt>
                <c:pt idx="53">
                  <c:v>842</c:v>
                </c:pt>
                <c:pt idx="54">
                  <c:v>842</c:v>
                </c:pt>
                <c:pt idx="55">
                  <c:v>843</c:v>
                </c:pt>
                <c:pt idx="56">
                  <c:v>843</c:v>
                </c:pt>
                <c:pt idx="57">
                  <c:v>843</c:v>
                </c:pt>
                <c:pt idx="58">
                  <c:v>858</c:v>
                </c:pt>
                <c:pt idx="59">
                  <c:v>858</c:v>
                </c:pt>
                <c:pt idx="60">
                  <c:v>858</c:v>
                </c:pt>
                <c:pt idx="61">
                  <c:v>858</c:v>
                </c:pt>
                <c:pt idx="62">
                  <c:v>873</c:v>
                </c:pt>
                <c:pt idx="63">
                  <c:v>874</c:v>
                </c:pt>
                <c:pt idx="64">
                  <c:v>874</c:v>
                </c:pt>
                <c:pt idx="65">
                  <c:v>920</c:v>
                </c:pt>
                <c:pt idx="66">
                  <c:v>936</c:v>
                </c:pt>
                <c:pt idx="67">
                  <c:v>1029</c:v>
                </c:pt>
                <c:pt idx="68">
                  <c:v>1030</c:v>
                </c:pt>
                <c:pt idx="69">
                  <c:v>1030</c:v>
                </c:pt>
                <c:pt idx="70">
                  <c:v>1045</c:v>
                </c:pt>
                <c:pt idx="71">
                  <c:v>1045</c:v>
                </c:pt>
                <c:pt idx="72">
                  <c:v>1045</c:v>
                </c:pt>
                <c:pt idx="73">
                  <c:v>1045</c:v>
                </c:pt>
                <c:pt idx="74">
                  <c:v>1045</c:v>
                </c:pt>
                <c:pt idx="75">
                  <c:v>1045</c:v>
                </c:pt>
                <c:pt idx="76">
                  <c:v>1045</c:v>
                </c:pt>
                <c:pt idx="77">
                  <c:v>1046</c:v>
                </c:pt>
                <c:pt idx="78">
                  <c:v>1046</c:v>
                </c:pt>
                <c:pt idx="79">
                  <c:v>1060</c:v>
                </c:pt>
                <c:pt idx="80">
                  <c:v>1060</c:v>
                </c:pt>
                <c:pt idx="81">
                  <c:v>1060</c:v>
                </c:pt>
                <c:pt idx="82">
                  <c:v>1060</c:v>
                </c:pt>
                <c:pt idx="83">
                  <c:v>1060</c:v>
                </c:pt>
                <c:pt idx="84">
                  <c:v>1060</c:v>
                </c:pt>
                <c:pt idx="85">
                  <c:v>1060</c:v>
                </c:pt>
                <c:pt idx="86">
                  <c:v>1061</c:v>
                </c:pt>
                <c:pt idx="87">
                  <c:v>1061</c:v>
                </c:pt>
                <c:pt idx="88">
                  <c:v>1061</c:v>
                </c:pt>
                <c:pt idx="89">
                  <c:v>1061</c:v>
                </c:pt>
                <c:pt idx="90">
                  <c:v>1061</c:v>
                </c:pt>
                <c:pt idx="91">
                  <c:v>1061</c:v>
                </c:pt>
                <c:pt idx="92">
                  <c:v>1061</c:v>
                </c:pt>
                <c:pt idx="93">
                  <c:v>1061</c:v>
                </c:pt>
                <c:pt idx="94">
                  <c:v>1061</c:v>
                </c:pt>
                <c:pt idx="95">
                  <c:v>1061</c:v>
                </c:pt>
                <c:pt idx="96">
                  <c:v>1061</c:v>
                </c:pt>
                <c:pt idx="97">
                  <c:v>1061</c:v>
                </c:pt>
                <c:pt idx="98">
                  <c:v>1061</c:v>
                </c:pt>
                <c:pt idx="99">
                  <c:v>1061</c:v>
                </c:pt>
                <c:pt idx="100">
                  <c:v>1061</c:v>
                </c:pt>
                <c:pt idx="101">
                  <c:v>1061</c:v>
                </c:pt>
                <c:pt idx="102">
                  <c:v>1061</c:v>
                </c:pt>
                <c:pt idx="103">
                  <c:v>1061</c:v>
                </c:pt>
                <c:pt idx="104">
                  <c:v>1061</c:v>
                </c:pt>
                <c:pt idx="105">
                  <c:v>1061</c:v>
                </c:pt>
                <c:pt idx="106">
                  <c:v>1061</c:v>
                </c:pt>
                <c:pt idx="107">
                  <c:v>1061</c:v>
                </c:pt>
                <c:pt idx="108">
                  <c:v>1061</c:v>
                </c:pt>
                <c:pt idx="109">
                  <c:v>1061</c:v>
                </c:pt>
                <c:pt idx="110">
                  <c:v>1076</c:v>
                </c:pt>
                <c:pt idx="111">
                  <c:v>1076</c:v>
                </c:pt>
                <c:pt idx="112">
                  <c:v>1076</c:v>
                </c:pt>
                <c:pt idx="113">
                  <c:v>1076</c:v>
                </c:pt>
                <c:pt idx="114">
                  <c:v>1076</c:v>
                </c:pt>
                <c:pt idx="115">
                  <c:v>1076</c:v>
                </c:pt>
                <c:pt idx="116">
                  <c:v>1076</c:v>
                </c:pt>
                <c:pt idx="117">
                  <c:v>1076</c:v>
                </c:pt>
                <c:pt idx="118">
                  <c:v>1076</c:v>
                </c:pt>
                <c:pt idx="119">
                  <c:v>1076</c:v>
                </c:pt>
                <c:pt idx="120">
                  <c:v>1076</c:v>
                </c:pt>
                <c:pt idx="121">
                  <c:v>1076</c:v>
                </c:pt>
                <c:pt idx="122">
                  <c:v>1076</c:v>
                </c:pt>
                <c:pt idx="123">
                  <c:v>1076</c:v>
                </c:pt>
                <c:pt idx="124">
                  <c:v>1076</c:v>
                </c:pt>
                <c:pt idx="125">
                  <c:v>1076</c:v>
                </c:pt>
                <c:pt idx="126">
                  <c:v>1076</c:v>
                </c:pt>
                <c:pt idx="127">
                  <c:v>1076</c:v>
                </c:pt>
                <c:pt idx="128">
                  <c:v>1076</c:v>
                </c:pt>
                <c:pt idx="129">
                  <c:v>1076</c:v>
                </c:pt>
                <c:pt idx="130">
                  <c:v>1076</c:v>
                </c:pt>
                <c:pt idx="131">
                  <c:v>1076</c:v>
                </c:pt>
                <c:pt idx="132">
                  <c:v>1077</c:v>
                </c:pt>
                <c:pt idx="133">
                  <c:v>1077</c:v>
                </c:pt>
                <c:pt idx="134">
                  <c:v>1077</c:v>
                </c:pt>
                <c:pt idx="135">
                  <c:v>1077</c:v>
                </c:pt>
                <c:pt idx="136">
                  <c:v>1077</c:v>
                </c:pt>
                <c:pt idx="137">
                  <c:v>1077</c:v>
                </c:pt>
                <c:pt idx="138">
                  <c:v>1077</c:v>
                </c:pt>
                <c:pt idx="139">
                  <c:v>1077</c:v>
                </c:pt>
                <c:pt idx="140">
                  <c:v>1077</c:v>
                </c:pt>
                <c:pt idx="141">
                  <c:v>1077</c:v>
                </c:pt>
                <c:pt idx="142">
                  <c:v>1077</c:v>
                </c:pt>
                <c:pt idx="143">
                  <c:v>1077</c:v>
                </c:pt>
                <c:pt idx="144">
                  <c:v>1077</c:v>
                </c:pt>
                <c:pt idx="145">
                  <c:v>1077</c:v>
                </c:pt>
                <c:pt idx="146">
                  <c:v>1077</c:v>
                </c:pt>
                <c:pt idx="147">
                  <c:v>1077</c:v>
                </c:pt>
                <c:pt idx="148">
                  <c:v>1077</c:v>
                </c:pt>
                <c:pt idx="149">
                  <c:v>1077</c:v>
                </c:pt>
                <c:pt idx="150">
                  <c:v>1092</c:v>
                </c:pt>
                <c:pt idx="151">
                  <c:v>1092</c:v>
                </c:pt>
                <c:pt idx="152">
                  <c:v>1092</c:v>
                </c:pt>
                <c:pt idx="153">
                  <c:v>1092</c:v>
                </c:pt>
                <c:pt idx="154">
                  <c:v>1092</c:v>
                </c:pt>
                <c:pt idx="155">
                  <c:v>1092</c:v>
                </c:pt>
                <c:pt idx="156">
                  <c:v>1092</c:v>
                </c:pt>
                <c:pt idx="157">
                  <c:v>1092</c:v>
                </c:pt>
                <c:pt idx="158">
                  <c:v>1092</c:v>
                </c:pt>
                <c:pt idx="159">
                  <c:v>1092</c:v>
                </c:pt>
                <c:pt idx="160">
                  <c:v>1092</c:v>
                </c:pt>
                <c:pt idx="161">
                  <c:v>1092</c:v>
                </c:pt>
                <c:pt idx="162">
                  <c:v>1092</c:v>
                </c:pt>
                <c:pt idx="163">
                  <c:v>1092</c:v>
                </c:pt>
                <c:pt idx="164">
                  <c:v>1092</c:v>
                </c:pt>
                <c:pt idx="165">
                  <c:v>1092</c:v>
                </c:pt>
                <c:pt idx="166">
                  <c:v>1107</c:v>
                </c:pt>
                <c:pt idx="167">
                  <c:v>1107</c:v>
                </c:pt>
                <c:pt idx="168">
                  <c:v>1107</c:v>
                </c:pt>
                <c:pt idx="169">
                  <c:v>1107</c:v>
                </c:pt>
                <c:pt idx="170">
                  <c:v>1107</c:v>
                </c:pt>
                <c:pt idx="171">
                  <c:v>1107</c:v>
                </c:pt>
                <c:pt idx="172">
                  <c:v>1108</c:v>
                </c:pt>
                <c:pt idx="173">
                  <c:v>1108</c:v>
                </c:pt>
                <c:pt idx="174">
                  <c:v>1108</c:v>
                </c:pt>
                <c:pt idx="175">
                  <c:v>1108</c:v>
                </c:pt>
                <c:pt idx="176">
                  <c:v>1108</c:v>
                </c:pt>
                <c:pt idx="177">
                  <c:v>1108</c:v>
                </c:pt>
                <c:pt idx="178">
                  <c:v>1108</c:v>
                </c:pt>
                <c:pt idx="179">
                  <c:v>1108</c:v>
                </c:pt>
                <c:pt idx="180">
                  <c:v>1108</c:v>
                </c:pt>
                <c:pt idx="181">
                  <c:v>1108</c:v>
                </c:pt>
                <c:pt idx="182">
                  <c:v>1123</c:v>
                </c:pt>
                <c:pt idx="183">
                  <c:v>1123</c:v>
                </c:pt>
                <c:pt idx="184">
                  <c:v>1123</c:v>
                </c:pt>
                <c:pt idx="185">
                  <c:v>1124</c:v>
                </c:pt>
                <c:pt idx="186">
                  <c:v>1124</c:v>
                </c:pt>
                <c:pt idx="187">
                  <c:v>1124</c:v>
                </c:pt>
                <c:pt idx="188">
                  <c:v>1139</c:v>
                </c:pt>
                <c:pt idx="189">
                  <c:v>1154</c:v>
                </c:pt>
                <c:pt idx="190">
                  <c:v>1155</c:v>
                </c:pt>
                <c:pt idx="191">
                  <c:v>1170</c:v>
                </c:pt>
                <c:pt idx="192">
                  <c:v>1170</c:v>
                </c:pt>
                <c:pt idx="193">
                  <c:v>1186</c:v>
                </c:pt>
                <c:pt idx="194">
                  <c:v>1186</c:v>
                </c:pt>
                <c:pt idx="195">
                  <c:v>1186</c:v>
                </c:pt>
                <c:pt idx="196">
                  <c:v>1232</c:v>
                </c:pt>
                <c:pt idx="197">
                  <c:v>1232</c:v>
                </c:pt>
                <c:pt idx="198">
                  <c:v>1248</c:v>
                </c:pt>
                <c:pt idx="199">
                  <c:v>1279</c:v>
                </c:pt>
                <c:pt idx="200">
                  <c:v>1295</c:v>
                </c:pt>
                <c:pt idx="201">
                  <c:v>1311</c:v>
                </c:pt>
                <c:pt idx="202">
                  <c:v>1311</c:v>
                </c:pt>
                <c:pt idx="203">
                  <c:v>1311</c:v>
                </c:pt>
                <c:pt idx="204">
                  <c:v>1326</c:v>
                </c:pt>
                <c:pt idx="205">
                  <c:v>1326</c:v>
                </c:pt>
                <c:pt idx="206">
                  <c:v>1326</c:v>
                </c:pt>
                <c:pt idx="207">
                  <c:v>1326</c:v>
                </c:pt>
                <c:pt idx="208">
                  <c:v>1341</c:v>
                </c:pt>
                <c:pt idx="209">
                  <c:v>1341</c:v>
                </c:pt>
                <c:pt idx="210">
                  <c:v>1341</c:v>
                </c:pt>
                <c:pt idx="211">
                  <c:v>1342</c:v>
                </c:pt>
                <c:pt idx="212">
                  <c:v>1357</c:v>
                </c:pt>
                <c:pt idx="213">
                  <c:v>1419</c:v>
                </c:pt>
                <c:pt idx="214">
                  <c:v>1467</c:v>
                </c:pt>
                <c:pt idx="215">
                  <c:v>1482</c:v>
                </c:pt>
                <c:pt idx="216">
                  <c:v>1497</c:v>
                </c:pt>
                <c:pt idx="217">
                  <c:v>1544</c:v>
                </c:pt>
                <c:pt idx="218">
                  <c:v>1591</c:v>
                </c:pt>
                <c:pt idx="219">
                  <c:v>1606</c:v>
                </c:pt>
                <c:pt idx="220">
                  <c:v>1607</c:v>
                </c:pt>
                <c:pt idx="221">
                  <c:v>1638</c:v>
                </c:pt>
                <c:pt idx="222">
                  <c:v>1653</c:v>
                </c:pt>
                <c:pt idx="223">
                  <c:v>1654</c:v>
                </c:pt>
                <c:pt idx="224">
                  <c:v>1654</c:v>
                </c:pt>
                <c:pt idx="225">
                  <c:v>1669</c:v>
                </c:pt>
                <c:pt idx="226">
                  <c:v>1669</c:v>
                </c:pt>
                <c:pt idx="227">
                  <c:v>1669</c:v>
                </c:pt>
                <c:pt idx="228">
                  <c:v>1670</c:v>
                </c:pt>
                <c:pt idx="229">
                  <c:v>1684</c:v>
                </c:pt>
                <c:pt idx="230">
                  <c:v>1700</c:v>
                </c:pt>
                <c:pt idx="231">
                  <c:v>1700</c:v>
                </c:pt>
                <c:pt idx="232">
                  <c:v>1701</c:v>
                </c:pt>
                <c:pt idx="233">
                  <c:v>1716</c:v>
                </c:pt>
                <c:pt idx="234">
                  <c:v>1716</c:v>
                </c:pt>
                <c:pt idx="235">
                  <c:v>1716</c:v>
                </c:pt>
                <c:pt idx="236">
                  <c:v>1763</c:v>
                </c:pt>
                <c:pt idx="237">
                  <c:v>1778</c:v>
                </c:pt>
                <c:pt idx="238">
                  <c:v>1779</c:v>
                </c:pt>
                <c:pt idx="239">
                  <c:v>1779</c:v>
                </c:pt>
                <c:pt idx="240">
                  <c:v>1809</c:v>
                </c:pt>
                <c:pt idx="241">
                  <c:v>1810</c:v>
                </c:pt>
                <c:pt idx="242">
                  <c:v>1856</c:v>
                </c:pt>
                <c:pt idx="243">
                  <c:v>1856</c:v>
                </c:pt>
                <c:pt idx="244">
                  <c:v>1857</c:v>
                </c:pt>
                <c:pt idx="245">
                  <c:v>1872</c:v>
                </c:pt>
                <c:pt idx="246">
                  <c:v>1872</c:v>
                </c:pt>
                <c:pt idx="247">
                  <c:v>1888</c:v>
                </c:pt>
                <c:pt idx="248">
                  <c:v>1888</c:v>
                </c:pt>
                <c:pt idx="249">
                  <c:v>1888</c:v>
                </c:pt>
                <c:pt idx="250">
                  <c:v>1903</c:v>
                </c:pt>
                <c:pt idx="251">
                  <c:v>1903</c:v>
                </c:pt>
                <c:pt idx="252">
                  <c:v>1903</c:v>
                </c:pt>
                <c:pt idx="253">
                  <c:v>1903</c:v>
                </c:pt>
                <c:pt idx="254">
                  <c:v>1904</c:v>
                </c:pt>
                <c:pt idx="255">
                  <c:v>1918</c:v>
                </c:pt>
                <c:pt idx="256">
                  <c:v>1919</c:v>
                </c:pt>
                <c:pt idx="257">
                  <c:v>1950</c:v>
                </c:pt>
                <c:pt idx="258">
                  <c:v>1950</c:v>
                </c:pt>
                <c:pt idx="259">
                  <c:v>1965</c:v>
                </c:pt>
                <c:pt idx="260">
                  <c:v>1965</c:v>
                </c:pt>
                <c:pt idx="261">
                  <c:v>1966</c:v>
                </c:pt>
                <c:pt idx="262">
                  <c:v>1966</c:v>
                </c:pt>
                <c:pt idx="263">
                  <c:v>1981</c:v>
                </c:pt>
                <c:pt idx="264">
                  <c:v>1981</c:v>
                </c:pt>
                <c:pt idx="265">
                  <c:v>1982</c:v>
                </c:pt>
                <c:pt idx="266">
                  <c:v>1982</c:v>
                </c:pt>
                <c:pt idx="267">
                  <c:v>2012</c:v>
                </c:pt>
                <c:pt idx="268">
                  <c:v>2012</c:v>
                </c:pt>
                <c:pt idx="269">
                  <c:v>2012</c:v>
                </c:pt>
                <c:pt idx="270">
                  <c:v>2012</c:v>
                </c:pt>
                <c:pt idx="271">
                  <c:v>2013</c:v>
                </c:pt>
                <c:pt idx="272">
                  <c:v>2028</c:v>
                </c:pt>
                <c:pt idx="273">
                  <c:v>2028</c:v>
                </c:pt>
                <c:pt idx="274">
                  <c:v>2028</c:v>
                </c:pt>
                <c:pt idx="275">
                  <c:v>2028</c:v>
                </c:pt>
                <c:pt idx="276">
                  <c:v>2043</c:v>
                </c:pt>
                <c:pt idx="277">
                  <c:v>2059</c:v>
                </c:pt>
                <c:pt idx="278">
                  <c:v>2059</c:v>
                </c:pt>
                <c:pt idx="279">
                  <c:v>2091</c:v>
                </c:pt>
                <c:pt idx="280">
                  <c:v>2091</c:v>
                </c:pt>
                <c:pt idx="281">
                  <c:v>2122</c:v>
                </c:pt>
                <c:pt idx="282">
                  <c:v>2122</c:v>
                </c:pt>
                <c:pt idx="283">
                  <c:v>2169</c:v>
                </c:pt>
                <c:pt idx="284">
                  <c:v>2199</c:v>
                </c:pt>
                <c:pt idx="285">
                  <c:v>2215</c:v>
                </c:pt>
                <c:pt idx="286">
                  <c:v>2215</c:v>
                </c:pt>
                <c:pt idx="287">
                  <c:v>2231</c:v>
                </c:pt>
                <c:pt idx="288">
                  <c:v>2246</c:v>
                </c:pt>
                <c:pt idx="289">
                  <c:v>2262</c:v>
                </c:pt>
                <c:pt idx="290">
                  <c:v>2309</c:v>
                </c:pt>
                <c:pt idx="291">
                  <c:v>2356</c:v>
                </c:pt>
                <c:pt idx="292">
                  <c:v>2480</c:v>
                </c:pt>
                <c:pt idx="293">
                  <c:v>2543</c:v>
                </c:pt>
                <c:pt idx="294">
                  <c:v>2574</c:v>
                </c:pt>
                <c:pt idx="295">
                  <c:v>2871</c:v>
                </c:pt>
                <c:pt idx="296">
                  <c:v>2948</c:v>
                </c:pt>
                <c:pt idx="297">
                  <c:v>3292</c:v>
                </c:pt>
                <c:pt idx="298">
                  <c:v>3479</c:v>
                </c:pt>
                <c:pt idx="299">
                  <c:v>3697</c:v>
                </c:pt>
              </c:numCache>
            </c:numRef>
          </c:xVal>
          <c:yVal>
            <c:numRef>
              <c:f>'1.FACE'!$M$35:$M$334</c:f>
              <c:numCache>
                <c:formatCode>General</c:formatCode>
                <c:ptCount val="300"/>
                <c:pt idx="0">
                  <c:v>3.333E-3</c:v>
                </c:pt>
                <c:pt idx="1">
                  <c:v>6.6670000000000002E-3</c:v>
                </c:pt>
                <c:pt idx="2">
                  <c:v>0.01</c:v>
                </c:pt>
                <c:pt idx="3">
                  <c:v>1.3332999999999999E-2</c:v>
                </c:pt>
                <c:pt idx="4">
                  <c:v>1.6667000000000001E-2</c:v>
                </c:pt>
                <c:pt idx="5">
                  <c:v>0.02</c:v>
                </c:pt>
                <c:pt idx="6">
                  <c:v>2.3333E-2</c:v>
                </c:pt>
                <c:pt idx="7">
                  <c:v>2.6667E-2</c:v>
                </c:pt>
                <c:pt idx="8">
                  <c:v>0.03</c:v>
                </c:pt>
                <c:pt idx="9">
                  <c:v>3.3333000000000002E-2</c:v>
                </c:pt>
                <c:pt idx="10">
                  <c:v>3.6666999999999998E-2</c:v>
                </c:pt>
                <c:pt idx="11">
                  <c:v>0.04</c:v>
                </c:pt>
                <c:pt idx="12">
                  <c:v>4.3333000000000003E-2</c:v>
                </c:pt>
                <c:pt idx="13">
                  <c:v>4.6667E-2</c:v>
                </c:pt>
                <c:pt idx="14">
                  <c:v>0.05</c:v>
                </c:pt>
                <c:pt idx="15">
                  <c:v>5.3332999999999998E-2</c:v>
                </c:pt>
                <c:pt idx="16">
                  <c:v>5.6667000000000002E-2</c:v>
                </c:pt>
                <c:pt idx="17">
                  <c:v>0.06</c:v>
                </c:pt>
                <c:pt idx="18">
                  <c:v>6.3333E-2</c:v>
                </c:pt>
                <c:pt idx="19">
                  <c:v>6.6667000000000004E-2</c:v>
                </c:pt>
                <c:pt idx="20">
                  <c:v>7.0000000000000007E-2</c:v>
                </c:pt>
                <c:pt idx="21">
                  <c:v>7.3332999999999995E-2</c:v>
                </c:pt>
                <c:pt idx="22">
                  <c:v>7.6666999999999999E-2</c:v>
                </c:pt>
                <c:pt idx="23">
                  <c:v>0.08</c:v>
                </c:pt>
                <c:pt idx="24">
                  <c:v>8.3333000000000004E-2</c:v>
                </c:pt>
                <c:pt idx="25">
                  <c:v>8.6666999999999994E-2</c:v>
                </c:pt>
                <c:pt idx="26">
                  <c:v>0.09</c:v>
                </c:pt>
                <c:pt idx="27">
                  <c:v>9.3332999999999999E-2</c:v>
                </c:pt>
                <c:pt idx="28">
                  <c:v>9.6667000000000003E-2</c:v>
                </c:pt>
                <c:pt idx="29">
                  <c:v>0.1</c:v>
                </c:pt>
                <c:pt idx="30">
                  <c:v>0.10333299999999999</c:v>
                </c:pt>
                <c:pt idx="31">
                  <c:v>0.106667</c:v>
                </c:pt>
                <c:pt idx="32">
                  <c:v>0.11</c:v>
                </c:pt>
                <c:pt idx="33">
                  <c:v>0.113333</c:v>
                </c:pt>
                <c:pt idx="34">
                  <c:v>0.11666700000000001</c:v>
                </c:pt>
                <c:pt idx="35">
                  <c:v>0.12</c:v>
                </c:pt>
                <c:pt idx="36">
                  <c:v>0.123333</c:v>
                </c:pt>
                <c:pt idx="37">
                  <c:v>0.126667</c:v>
                </c:pt>
                <c:pt idx="38">
                  <c:v>0.13</c:v>
                </c:pt>
                <c:pt idx="39">
                  <c:v>0.13333300000000001</c:v>
                </c:pt>
                <c:pt idx="40">
                  <c:v>0.13666700000000001</c:v>
                </c:pt>
                <c:pt idx="41">
                  <c:v>0.14000000000000001</c:v>
                </c:pt>
                <c:pt idx="42">
                  <c:v>0.14333299999999999</c:v>
                </c:pt>
                <c:pt idx="43">
                  <c:v>0.14666699999999999</c:v>
                </c:pt>
                <c:pt idx="44">
                  <c:v>0.15</c:v>
                </c:pt>
                <c:pt idx="45">
                  <c:v>0.153333</c:v>
                </c:pt>
                <c:pt idx="46">
                  <c:v>0.156667</c:v>
                </c:pt>
                <c:pt idx="47">
                  <c:v>0.16</c:v>
                </c:pt>
                <c:pt idx="48">
                  <c:v>0.16333300000000001</c:v>
                </c:pt>
                <c:pt idx="49">
                  <c:v>0.16666700000000001</c:v>
                </c:pt>
                <c:pt idx="50">
                  <c:v>0.17</c:v>
                </c:pt>
                <c:pt idx="51">
                  <c:v>0.17333299999999999</c:v>
                </c:pt>
                <c:pt idx="52">
                  <c:v>0.17666699999999999</c:v>
                </c:pt>
                <c:pt idx="53">
                  <c:v>0.18</c:v>
                </c:pt>
                <c:pt idx="54">
                  <c:v>0.183333</c:v>
                </c:pt>
                <c:pt idx="55">
                  <c:v>0.186667</c:v>
                </c:pt>
                <c:pt idx="56">
                  <c:v>0.19</c:v>
                </c:pt>
                <c:pt idx="57">
                  <c:v>0.193333</c:v>
                </c:pt>
                <c:pt idx="58">
                  <c:v>0.19666700000000001</c:v>
                </c:pt>
                <c:pt idx="59">
                  <c:v>0.2</c:v>
                </c:pt>
                <c:pt idx="60">
                  <c:v>0.20333300000000001</c:v>
                </c:pt>
                <c:pt idx="61">
                  <c:v>0.20666699999999999</c:v>
                </c:pt>
                <c:pt idx="62">
                  <c:v>0.21</c:v>
                </c:pt>
                <c:pt idx="63">
                  <c:v>0.21333299999999999</c:v>
                </c:pt>
                <c:pt idx="64">
                  <c:v>0.216667</c:v>
                </c:pt>
                <c:pt idx="65">
                  <c:v>0.22</c:v>
                </c:pt>
                <c:pt idx="66">
                  <c:v>0.223333</c:v>
                </c:pt>
                <c:pt idx="67">
                  <c:v>0.22666700000000001</c:v>
                </c:pt>
                <c:pt idx="68">
                  <c:v>0.23</c:v>
                </c:pt>
                <c:pt idx="69">
                  <c:v>0.23333300000000001</c:v>
                </c:pt>
                <c:pt idx="70">
                  <c:v>0.23666699999999999</c:v>
                </c:pt>
                <c:pt idx="71">
                  <c:v>0.24</c:v>
                </c:pt>
                <c:pt idx="72">
                  <c:v>0.24333299999999999</c:v>
                </c:pt>
                <c:pt idx="73">
                  <c:v>0.246667</c:v>
                </c:pt>
                <c:pt idx="74">
                  <c:v>0.25</c:v>
                </c:pt>
                <c:pt idx="75">
                  <c:v>0.25333299999999997</c:v>
                </c:pt>
                <c:pt idx="76">
                  <c:v>0.25666699999999998</c:v>
                </c:pt>
                <c:pt idx="77">
                  <c:v>0.26</c:v>
                </c:pt>
                <c:pt idx="78">
                  <c:v>0.26333299999999998</c:v>
                </c:pt>
                <c:pt idx="79">
                  <c:v>0.26666699999999999</c:v>
                </c:pt>
                <c:pt idx="80">
                  <c:v>0.27</c:v>
                </c:pt>
                <c:pt idx="81">
                  <c:v>0.27333299999999999</c:v>
                </c:pt>
                <c:pt idx="82">
                  <c:v>0.276667</c:v>
                </c:pt>
                <c:pt idx="83">
                  <c:v>0.28000000000000003</c:v>
                </c:pt>
                <c:pt idx="84">
                  <c:v>0.283333</c:v>
                </c:pt>
                <c:pt idx="85">
                  <c:v>0.28666700000000001</c:v>
                </c:pt>
                <c:pt idx="86">
                  <c:v>0.28999999999999998</c:v>
                </c:pt>
                <c:pt idx="87">
                  <c:v>0.29333300000000001</c:v>
                </c:pt>
                <c:pt idx="88">
                  <c:v>0.29666700000000001</c:v>
                </c:pt>
                <c:pt idx="89">
                  <c:v>0.3</c:v>
                </c:pt>
                <c:pt idx="90">
                  <c:v>0.30333300000000002</c:v>
                </c:pt>
                <c:pt idx="91">
                  <c:v>0.30666700000000002</c:v>
                </c:pt>
                <c:pt idx="92">
                  <c:v>0.31</c:v>
                </c:pt>
                <c:pt idx="93">
                  <c:v>0.31333299999999997</c:v>
                </c:pt>
                <c:pt idx="94">
                  <c:v>0.31666699999999998</c:v>
                </c:pt>
                <c:pt idx="95">
                  <c:v>0.32</c:v>
                </c:pt>
                <c:pt idx="96">
                  <c:v>0.32333299999999998</c:v>
                </c:pt>
                <c:pt idx="97">
                  <c:v>0.32666699999999999</c:v>
                </c:pt>
                <c:pt idx="98">
                  <c:v>0.33</c:v>
                </c:pt>
                <c:pt idx="99">
                  <c:v>0.33333299999999999</c:v>
                </c:pt>
                <c:pt idx="100">
                  <c:v>0.33666699999999999</c:v>
                </c:pt>
                <c:pt idx="101">
                  <c:v>0.34</c:v>
                </c:pt>
                <c:pt idx="102">
                  <c:v>0.343333</c:v>
                </c:pt>
                <c:pt idx="103">
                  <c:v>0.346667</c:v>
                </c:pt>
                <c:pt idx="104">
                  <c:v>0.35</c:v>
                </c:pt>
                <c:pt idx="105">
                  <c:v>0.35333300000000001</c:v>
                </c:pt>
                <c:pt idx="106">
                  <c:v>0.35666700000000001</c:v>
                </c:pt>
                <c:pt idx="107">
                  <c:v>0.36</c:v>
                </c:pt>
                <c:pt idx="108">
                  <c:v>0.36333300000000002</c:v>
                </c:pt>
                <c:pt idx="109">
                  <c:v>0.36666700000000002</c:v>
                </c:pt>
                <c:pt idx="110">
                  <c:v>0.37</c:v>
                </c:pt>
                <c:pt idx="111">
                  <c:v>0.37333300000000003</c:v>
                </c:pt>
                <c:pt idx="112">
                  <c:v>0.37666699999999997</c:v>
                </c:pt>
                <c:pt idx="113">
                  <c:v>0.38</c:v>
                </c:pt>
                <c:pt idx="114">
                  <c:v>0.38333299999999998</c:v>
                </c:pt>
                <c:pt idx="115">
                  <c:v>0.38666699999999998</c:v>
                </c:pt>
                <c:pt idx="116">
                  <c:v>0.39</c:v>
                </c:pt>
                <c:pt idx="117">
                  <c:v>0.39333299999999999</c:v>
                </c:pt>
                <c:pt idx="118">
                  <c:v>0.39666699999999999</c:v>
                </c:pt>
                <c:pt idx="119">
                  <c:v>0.4</c:v>
                </c:pt>
                <c:pt idx="120">
                  <c:v>0.403333</c:v>
                </c:pt>
                <c:pt idx="121">
                  <c:v>0.406667</c:v>
                </c:pt>
                <c:pt idx="122">
                  <c:v>0.41</c:v>
                </c:pt>
                <c:pt idx="123">
                  <c:v>0.41333300000000001</c:v>
                </c:pt>
                <c:pt idx="124">
                  <c:v>0.41666700000000001</c:v>
                </c:pt>
                <c:pt idx="125">
                  <c:v>0.42</c:v>
                </c:pt>
                <c:pt idx="126">
                  <c:v>0.42333300000000001</c:v>
                </c:pt>
                <c:pt idx="127">
                  <c:v>0.42666700000000002</c:v>
                </c:pt>
                <c:pt idx="128">
                  <c:v>0.43</c:v>
                </c:pt>
                <c:pt idx="129">
                  <c:v>0.43333300000000002</c:v>
                </c:pt>
                <c:pt idx="130">
                  <c:v>0.43666700000000003</c:v>
                </c:pt>
                <c:pt idx="131">
                  <c:v>0.44</c:v>
                </c:pt>
                <c:pt idx="132">
                  <c:v>0.44333299999999998</c:v>
                </c:pt>
                <c:pt idx="133">
                  <c:v>0.44666699999999998</c:v>
                </c:pt>
                <c:pt idx="134">
                  <c:v>0.45</c:v>
                </c:pt>
                <c:pt idx="135">
                  <c:v>0.45333299999999999</c:v>
                </c:pt>
                <c:pt idx="136">
                  <c:v>0.45666699999999999</c:v>
                </c:pt>
                <c:pt idx="137">
                  <c:v>0.46</c:v>
                </c:pt>
                <c:pt idx="138">
                  <c:v>0.46333299999999999</c:v>
                </c:pt>
                <c:pt idx="139">
                  <c:v>0.466667</c:v>
                </c:pt>
                <c:pt idx="140">
                  <c:v>0.47</c:v>
                </c:pt>
                <c:pt idx="141">
                  <c:v>0.473333</c:v>
                </c:pt>
                <c:pt idx="142">
                  <c:v>0.47666700000000001</c:v>
                </c:pt>
                <c:pt idx="143">
                  <c:v>0.48</c:v>
                </c:pt>
                <c:pt idx="144">
                  <c:v>0.48333300000000001</c:v>
                </c:pt>
                <c:pt idx="145">
                  <c:v>0.48666700000000002</c:v>
                </c:pt>
                <c:pt idx="146">
                  <c:v>0.49</c:v>
                </c:pt>
                <c:pt idx="147">
                  <c:v>0.49333300000000002</c:v>
                </c:pt>
                <c:pt idx="148">
                  <c:v>0.49666700000000003</c:v>
                </c:pt>
                <c:pt idx="149">
                  <c:v>0.5</c:v>
                </c:pt>
                <c:pt idx="150">
                  <c:v>0.50333300000000003</c:v>
                </c:pt>
                <c:pt idx="151">
                  <c:v>0.50666699999999998</c:v>
                </c:pt>
                <c:pt idx="152">
                  <c:v>0.51</c:v>
                </c:pt>
                <c:pt idx="153">
                  <c:v>0.51333300000000004</c:v>
                </c:pt>
                <c:pt idx="154">
                  <c:v>0.51666699999999999</c:v>
                </c:pt>
                <c:pt idx="155">
                  <c:v>0.52</c:v>
                </c:pt>
                <c:pt idx="156">
                  <c:v>0.52333300000000005</c:v>
                </c:pt>
                <c:pt idx="157">
                  <c:v>0.526667</c:v>
                </c:pt>
                <c:pt idx="158">
                  <c:v>0.53</c:v>
                </c:pt>
                <c:pt idx="159">
                  <c:v>0.53333299999999995</c:v>
                </c:pt>
                <c:pt idx="160">
                  <c:v>0.53666700000000001</c:v>
                </c:pt>
                <c:pt idx="161">
                  <c:v>0.54</c:v>
                </c:pt>
                <c:pt idx="162">
                  <c:v>0.54333299999999995</c:v>
                </c:pt>
                <c:pt idx="163">
                  <c:v>0.54666700000000001</c:v>
                </c:pt>
                <c:pt idx="164">
                  <c:v>0.55000000000000004</c:v>
                </c:pt>
                <c:pt idx="165">
                  <c:v>0.55333299999999996</c:v>
                </c:pt>
                <c:pt idx="166">
                  <c:v>0.55666700000000002</c:v>
                </c:pt>
                <c:pt idx="167">
                  <c:v>0.56000000000000005</c:v>
                </c:pt>
                <c:pt idx="168">
                  <c:v>0.56333299999999997</c:v>
                </c:pt>
                <c:pt idx="169">
                  <c:v>0.56666700000000003</c:v>
                </c:pt>
                <c:pt idx="170">
                  <c:v>0.56999999999999995</c:v>
                </c:pt>
                <c:pt idx="171">
                  <c:v>0.57333299999999998</c:v>
                </c:pt>
                <c:pt idx="172">
                  <c:v>0.57666700000000004</c:v>
                </c:pt>
                <c:pt idx="173">
                  <c:v>0.57999999999999996</c:v>
                </c:pt>
                <c:pt idx="174">
                  <c:v>0.58333299999999999</c:v>
                </c:pt>
                <c:pt idx="175">
                  <c:v>0.58666700000000005</c:v>
                </c:pt>
                <c:pt idx="176">
                  <c:v>0.59</c:v>
                </c:pt>
                <c:pt idx="177">
                  <c:v>0.593333</c:v>
                </c:pt>
                <c:pt idx="178">
                  <c:v>0.59666699999999995</c:v>
                </c:pt>
                <c:pt idx="179">
                  <c:v>0.6</c:v>
                </c:pt>
                <c:pt idx="180">
                  <c:v>0.60333300000000001</c:v>
                </c:pt>
                <c:pt idx="181">
                  <c:v>0.60666699999999996</c:v>
                </c:pt>
                <c:pt idx="182">
                  <c:v>0.61</c:v>
                </c:pt>
                <c:pt idx="183">
                  <c:v>0.61333300000000002</c:v>
                </c:pt>
                <c:pt idx="184">
                  <c:v>0.61666699999999997</c:v>
                </c:pt>
                <c:pt idx="185">
                  <c:v>0.62</c:v>
                </c:pt>
                <c:pt idx="186">
                  <c:v>0.62333300000000003</c:v>
                </c:pt>
                <c:pt idx="187">
                  <c:v>0.62666699999999997</c:v>
                </c:pt>
                <c:pt idx="188">
                  <c:v>0.63</c:v>
                </c:pt>
                <c:pt idx="189">
                  <c:v>0.63333300000000003</c:v>
                </c:pt>
                <c:pt idx="190">
                  <c:v>0.63666699999999998</c:v>
                </c:pt>
                <c:pt idx="191">
                  <c:v>0.64</c:v>
                </c:pt>
                <c:pt idx="192">
                  <c:v>0.64333300000000004</c:v>
                </c:pt>
                <c:pt idx="193">
                  <c:v>0.64666699999999999</c:v>
                </c:pt>
                <c:pt idx="194">
                  <c:v>0.65</c:v>
                </c:pt>
                <c:pt idx="195">
                  <c:v>0.65333300000000005</c:v>
                </c:pt>
                <c:pt idx="196">
                  <c:v>0.656667</c:v>
                </c:pt>
                <c:pt idx="197">
                  <c:v>0.66</c:v>
                </c:pt>
                <c:pt idx="198">
                  <c:v>0.66333299999999995</c:v>
                </c:pt>
                <c:pt idx="199">
                  <c:v>0.66666700000000001</c:v>
                </c:pt>
                <c:pt idx="200">
                  <c:v>0.67</c:v>
                </c:pt>
                <c:pt idx="201">
                  <c:v>0.67333299999999996</c:v>
                </c:pt>
                <c:pt idx="202">
                  <c:v>0.67666700000000002</c:v>
                </c:pt>
                <c:pt idx="203">
                  <c:v>0.68</c:v>
                </c:pt>
                <c:pt idx="204">
                  <c:v>0.68333299999999997</c:v>
                </c:pt>
                <c:pt idx="205">
                  <c:v>0.68666700000000003</c:v>
                </c:pt>
                <c:pt idx="206">
                  <c:v>0.69</c:v>
                </c:pt>
                <c:pt idx="207">
                  <c:v>0.69333299999999998</c:v>
                </c:pt>
                <c:pt idx="208">
                  <c:v>0.69666700000000004</c:v>
                </c:pt>
                <c:pt idx="209">
                  <c:v>0.7</c:v>
                </c:pt>
                <c:pt idx="210">
                  <c:v>0.70333299999999999</c:v>
                </c:pt>
                <c:pt idx="211">
                  <c:v>0.70666700000000005</c:v>
                </c:pt>
                <c:pt idx="212">
                  <c:v>0.71</c:v>
                </c:pt>
                <c:pt idx="213">
                  <c:v>0.71333299999999999</c:v>
                </c:pt>
                <c:pt idx="214">
                  <c:v>0.71666700000000005</c:v>
                </c:pt>
                <c:pt idx="215">
                  <c:v>0.72</c:v>
                </c:pt>
                <c:pt idx="216">
                  <c:v>0.723333</c:v>
                </c:pt>
                <c:pt idx="217">
                  <c:v>0.72666699999999995</c:v>
                </c:pt>
                <c:pt idx="218">
                  <c:v>0.73</c:v>
                </c:pt>
                <c:pt idx="219">
                  <c:v>0.73333300000000001</c:v>
                </c:pt>
                <c:pt idx="220">
                  <c:v>0.73666699999999996</c:v>
                </c:pt>
                <c:pt idx="221">
                  <c:v>0.74</c:v>
                </c:pt>
                <c:pt idx="222">
                  <c:v>0.74333300000000002</c:v>
                </c:pt>
                <c:pt idx="223">
                  <c:v>0.74666699999999997</c:v>
                </c:pt>
                <c:pt idx="224">
                  <c:v>0.75</c:v>
                </c:pt>
                <c:pt idx="225">
                  <c:v>0.75333300000000003</c:v>
                </c:pt>
                <c:pt idx="226">
                  <c:v>0.75666699999999998</c:v>
                </c:pt>
                <c:pt idx="227">
                  <c:v>0.76</c:v>
                </c:pt>
                <c:pt idx="228">
                  <c:v>0.76333300000000004</c:v>
                </c:pt>
                <c:pt idx="229">
                  <c:v>0.76666699999999999</c:v>
                </c:pt>
                <c:pt idx="230">
                  <c:v>0.77</c:v>
                </c:pt>
                <c:pt idx="231">
                  <c:v>0.77333300000000005</c:v>
                </c:pt>
                <c:pt idx="232">
                  <c:v>0.776667</c:v>
                </c:pt>
                <c:pt idx="233">
                  <c:v>0.78</c:v>
                </c:pt>
                <c:pt idx="234">
                  <c:v>0.78333299999999995</c:v>
                </c:pt>
                <c:pt idx="235">
                  <c:v>0.78666700000000001</c:v>
                </c:pt>
                <c:pt idx="236">
                  <c:v>0.79</c:v>
                </c:pt>
                <c:pt idx="237">
                  <c:v>0.79333299999999995</c:v>
                </c:pt>
                <c:pt idx="238">
                  <c:v>0.79666700000000001</c:v>
                </c:pt>
                <c:pt idx="239">
                  <c:v>0.8</c:v>
                </c:pt>
                <c:pt idx="240">
                  <c:v>0.80333299999999996</c:v>
                </c:pt>
                <c:pt idx="241">
                  <c:v>0.80666700000000002</c:v>
                </c:pt>
                <c:pt idx="242">
                  <c:v>0.81</c:v>
                </c:pt>
                <c:pt idx="243">
                  <c:v>0.81333299999999997</c:v>
                </c:pt>
                <c:pt idx="244">
                  <c:v>0.81666700000000003</c:v>
                </c:pt>
                <c:pt idx="245">
                  <c:v>0.82</c:v>
                </c:pt>
                <c:pt idx="246">
                  <c:v>0.82333299999999998</c:v>
                </c:pt>
                <c:pt idx="247">
                  <c:v>0.82666700000000004</c:v>
                </c:pt>
                <c:pt idx="248">
                  <c:v>0.83</c:v>
                </c:pt>
                <c:pt idx="249">
                  <c:v>0.83333299999999999</c:v>
                </c:pt>
                <c:pt idx="250">
                  <c:v>0.83666700000000005</c:v>
                </c:pt>
                <c:pt idx="251">
                  <c:v>0.84</c:v>
                </c:pt>
                <c:pt idx="252">
                  <c:v>0.843333</c:v>
                </c:pt>
                <c:pt idx="253">
                  <c:v>0.84666699999999995</c:v>
                </c:pt>
                <c:pt idx="254">
                  <c:v>0.85</c:v>
                </c:pt>
                <c:pt idx="255">
                  <c:v>0.85333300000000001</c:v>
                </c:pt>
                <c:pt idx="256">
                  <c:v>0.85666699999999996</c:v>
                </c:pt>
                <c:pt idx="257">
                  <c:v>0.86</c:v>
                </c:pt>
                <c:pt idx="258">
                  <c:v>0.86333300000000002</c:v>
                </c:pt>
                <c:pt idx="259">
                  <c:v>0.86666699999999997</c:v>
                </c:pt>
                <c:pt idx="260">
                  <c:v>0.87</c:v>
                </c:pt>
                <c:pt idx="261">
                  <c:v>0.87333300000000003</c:v>
                </c:pt>
                <c:pt idx="262">
                  <c:v>0.87666699999999997</c:v>
                </c:pt>
                <c:pt idx="263">
                  <c:v>0.88</c:v>
                </c:pt>
                <c:pt idx="264">
                  <c:v>0.88333300000000003</c:v>
                </c:pt>
                <c:pt idx="265">
                  <c:v>0.88666699999999998</c:v>
                </c:pt>
                <c:pt idx="266">
                  <c:v>0.89</c:v>
                </c:pt>
                <c:pt idx="267">
                  <c:v>0.89333300000000004</c:v>
                </c:pt>
                <c:pt idx="268">
                  <c:v>0.89666699999999999</c:v>
                </c:pt>
                <c:pt idx="269">
                  <c:v>0.9</c:v>
                </c:pt>
                <c:pt idx="270">
                  <c:v>0.90333300000000005</c:v>
                </c:pt>
                <c:pt idx="271">
                  <c:v>0.906667</c:v>
                </c:pt>
                <c:pt idx="272">
                  <c:v>0.91</c:v>
                </c:pt>
                <c:pt idx="273">
                  <c:v>0.91333299999999995</c:v>
                </c:pt>
                <c:pt idx="274">
                  <c:v>0.91666700000000001</c:v>
                </c:pt>
                <c:pt idx="275">
                  <c:v>0.92</c:v>
                </c:pt>
                <c:pt idx="276">
                  <c:v>0.92333299999999996</c:v>
                </c:pt>
                <c:pt idx="277">
                  <c:v>0.92666700000000002</c:v>
                </c:pt>
                <c:pt idx="278">
                  <c:v>0.93</c:v>
                </c:pt>
                <c:pt idx="279">
                  <c:v>0.93333299999999997</c:v>
                </c:pt>
                <c:pt idx="280">
                  <c:v>0.93666700000000003</c:v>
                </c:pt>
                <c:pt idx="281">
                  <c:v>0.94</c:v>
                </c:pt>
                <c:pt idx="282">
                  <c:v>0.94333299999999998</c:v>
                </c:pt>
                <c:pt idx="283">
                  <c:v>0.94666700000000004</c:v>
                </c:pt>
                <c:pt idx="284">
                  <c:v>0.95</c:v>
                </c:pt>
                <c:pt idx="285">
                  <c:v>0.95333299999999999</c:v>
                </c:pt>
                <c:pt idx="286">
                  <c:v>0.95666700000000005</c:v>
                </c:pt>
                <c:pt idx="287">
                  <c:v>0.96</c:v>
                </c:pt>
                <c:pt idx="288">
                  <c:v>0.96333299999999999</c:v>
                </c:pt>
                <c:pt idx="289">
                  <c:v>0.96666700000000005</c:v>
                </c:pt>
                <c:pt idx="290">
                  <c:v>0.97</c:v>
                </c:pt>
                <c:pt idx="291">
                  <c:v>0.973333</c:v>
                </c:pt>
                <c:pt idx="292">
                  <c:v>0.97666699999999995</c:v>
                </c:pt>
                <c:pt idx="293">
                  <c:v>0.98</c:v>
                </c:pt>
                <c:pt idx="294">
                  <c:v>0.98333300000000001</c:v>
                </c:pt>
                <c:pt idx="295">
                  <c:v>0.98666699999999996</c:v>
                </c:pt>
                <c:pt idx="296">
                  <c:v>0.99</c:v>
                </c:pt>
                <c:pt idx="297">
                  <c:v>0.99333300000000002</c:v>
                </c:pt>
                <c:pt idx="298">
                  <c:v>0.99666699999999997</c:v>
                </c:pt>
                <c:pt idx="299">
                  <c:v>1</c:v>
                </c:pt>
              </c:numCache>
            </c:numRef>
          </c:yVal>
          <c:smooth val="0"/>
        </c:ser>
        <c:dLbls>
          <c:showLegendKey val="0"/>
          <c:showVal val="0"/>
          <c:showCatName val="0"/>
          <c:showSerName val="0"/>
          <c:showPercent val="0"/>
          <c:showBubbleSize val="0"/>
        </c:dLbls>
        <c:axId val="86973056"/>
        <c:axId val="86978944"/>
      </c:scatterChart>
      <c:valAx>
        <c:axId val="86973056"/>
        <c:scaling>
          <c:orientation val="minMax"/>
          <c:max val="5000"/>
          <c:min val="0"/>
        </c:scaling>
        <c:delete val="0"/>
        <c:axPos val="b"/>
        <c:numFmt formatCode="General" sourceLinked="1"/>
        <c:majorTickMark val="out"/>
        <c:minorTickMark val="none"/>
        <c:tickLblPos val="nextTo"/>
        <c:txPr>
          <a:bodyPr/>
          <a:lstStyle/>
          <a:p>
            <a:pPr>
              <a:defRPr sz="2000">
                <a:latin typeface="Times New Roman" pitchFamily="18" charset="0"/>
                <a:cs typeface="Times New Roman" pitchFamily="18" charset="0"/>
              </a:defRPr>
            </a:pPr>
            <a:endParaRPr lang="en-US"/>
          </a:p>
        </c:txPr>
        <c:crossAx val="86978944"/>
        <c:crosses val="autoZero"/>
        <c:crossBetween val="midCat"/>
      </c:valAx>
      <c:valAx>
        <c:axId val="86978944"/>
        <c:scaling>
          <c:orientation val="minMax"/>
          <c:max val="1"/>
          <c:min val="0"/>
        </c:scaling>
        <c:delete val="0"/>
        <c:axPos val="l"/>
        <c:majorGridlines/>
        <c:numFmt formatCode="General" sourceLinked="1"/>
        <c:majorTickMark val="out"/>
        <c:minorTickMark val="none"/>
        <c:tickLblPos val="nextTo"/>
        <c:txPr>
          <a:bodyPr/>
          <a:lstStyle/>
          <a:p>
            <a:pPr>
              <a:defRPr sz="2000">
                <a:latin typeface="Times New Roman" pitchFamily="18" charset="0"/>
                <a:cs typeface="Times New Roman" pitchFamily="18" charset="0"/>
              </a:defRPr>
            </a:pPr>
            <a:endParaRPr lang="en-US"/>
          </a:p>
        </c:txPr>
        <c:crossAx val="86973056"/>
        <c:crosses val="autoZero"/>
        <c:crossBetween val="midCat"/>
      </c:valAx>
    </c:plotArea>
    <c:plotVisOnly val="1"/>
    <c:dispBlanksAs val="gap"/>
    <c:showDLblsOverMax val="0"/>
  </c:chart>
  <c:spPr>
    <a:ln>
      <a:noFill/>
    </a:ln>
  </c:spPr>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'3.SPEECH'!$B$34</c:f>
              <c:strCache>
                <c:ptCount val="1"/>
                <c:pt idx="0">
                  <c:v>mobile</c:v>
                </c:pt>
              </c:strCache>
            </c:strRef>
          </c:tx>
          <c:spPr>
            <a:ln w="57150">
              <a:prstDash val="sysDot"/>
            </a:ln>
          </c:spPr>
          <c:marker>
            <c:symbol val="none"/>
          </c:marker>
          <c:xVal>
            <c:numRef>
              <c:f>'3.SPEECH'!$B$35:$B$871</c:f>
              <c:numCache>
                <c:formatCode>General</c:formatCode>
                <c:ptCount val="837"/>
                <c:pt idx="0">
                  <c:v>31</c:v>
                </c:pt>
                <c:pt idx="1">
                  <c:v>31</c:v>
                </c:pt>
                <c:pt idx="2">
                  <c:v>31</c:v>
                </c:pt>
                <c:pt idx="3">
                  <c:v>31</c:v>
                </c:pt>
                <c:pt idx="4">
                  <c:v>31</c:v>
                </c:pt>
                <c:pt idx="5">
                  <c:v>46</c:v>
                </c:pt>
                <c:pt idx="6">
                  <c:v>46</c:v>
                </c:pt>
                <c:pt idx="7">
                  <c:v>46</c:v>
                </c:pt>
                <c:pt idx="8">
                  <c:v>46</c:v>
                </c:pt>
                <c:pt idx="9">
                  <c:v>46</c:v>
                </c:pt>
                <c:pt idx="10">
                  <c:v>47</c:v>
                </c:pt>
                <c:pt idx="11">
                  <c:v>47</c:v>
                </c:pt>
                <c:pt idx="12">
                  <c:v>47</c:v>
                </c:pt>
                <c:pt idx="13">
                  <c:v>47</c:v>
                </c:pt>
                <c:pt idx="14">
                  <c:v>47</c:v>
                </c:pt>
                <c:pt idx="15">
                  <c:v>47</c:v>
                </c:pt>
                <c:pt idx="16">
                  <c:v>47</c:v>
                </c:pt>
                <c:pt idx="17">
                  <c:v>47</c:v>
                </c:pt>
                <c:pt idx="18">
                  <c:v>47</c:v>
                </c:pt>
                <c:pt idx="19">
                  <c:v>47</c:v>
                </c:pt>
                <c:pt idx="20">
                  <c:v>47</c:v>
                </c:pt>
                <c:pt idx="21">
                  <c:v>47</c:v>
                </c:pt>
                <c:pt idx="22">
                  <c:v>47</c:v>
                </c:pt>
                <c:pt idx="23">
                  <c:v>47</c:v>
                </c:pt>
                <c:pt idx="24">
                  <c:v>47</c:v>
                </c:pt>
                <c:pt idx="25">
                  <c:v>47</c:v>
                </c:pt>
                <c:pt idx="26">
                  <c:v>47</c:v>
                </c:pt>
                <c:pt idx="27">
                  <c:v>47</c:v>
                </c:pt>
                <c:pt idx="28">
                  <c:v>47</c:v>
                </c:pt>
                <c:pt idx="29">
                  <c:v>47</c:v>
                </c:pt>
                <c:pt idx="30">
                  <c:v>47</c:v>
                </c:pt>
                <c:pt idx="31">
                  <c:v>47</c:v>
                </c:pt>
                <c:pt idx="32">
                  <c:v>47</c:v>
                </c:pt>
                <c:pt idx="33">
                  <c:v>47</c:v>
                </c:pt>
                <c:pt idx="34">
                  <c:v>47</c:v>
                </c:pt>
                <c:pt idx="35">
                  <c:v>47</c:v>
                </c:pt>
                <c:pt idx="36">
                  <c:v>47</c:v>
                </c:pt>
                <c:pt idx="37">
                  <c:v>47</c:v>
                </c:pt>
                <c:pt idx="38">
                  <c:v>47</c:v>
                </c:pt>
                <c:pt idx="39">
                  <c:v>47</c:v>
                </c:pt>
                <c:pt idx="40">
                  <c:v>47</c:v>
                </c:pt>
                <c:pt idx="41">
                  <c:v>47</c:v>
                </c:pt>
                <c:pt idx="42">
                  <c:v>47</c:v>
                </c:pt>
                <c:pt idx="43">
                  <c:v>47</c:v>
                </c:pt>
                <c:pt idx="44">
                  <c:v>47</c:v>
                </c:pt>
                <c:pt idx="45">
                  <c:v>47</c:v>
                </c:pt>
                <c:pt idx="46">
                  <c:v>47</c:v>
                </c:pt>
                <c:pt idx="47">
                  <c:v>47</c:v>
                </c:pt>
                <c:pt idx="48">
                  <c:v>62</c:v>
                </c:pt>
                <c:pt idx="49">
                  <c:v>62</c:v>
                </c:pt>
                <c:pt idx="50">
                  <c:v>62</c:v>
                </c:pt>
                <c:pt idx="51">
                  <c:v>62</c:v>
                </c:pt>
                <c:pt idx="52">
                  <c:v>62</c:v>
                </c:pt>
                <c:pt idx="53">
                  <c:v>62</c:v>
                </c:pt>
                <c:pt idx="54">
                  <c:v>62</c:v>
                </c:pt>
                <c:pt idx="55">
                  <c:v>62</c:v>
                </c:pt>
                <c:pt idx="56">
                  <c:v>62</c:v>
                </c:pt>
                <c:pt idx="57">
                  <c:v>62</c:v>
                </c:pt>
                <c:pt idx="58">
                  <c:v>62</c:v>
                </c:pt>
                <c:pt idx="59">
                  <c:v>62</c:v>
                </c:pt>
                <c:pt idx="60">
                  <c:v>62</c:v>
                </c:pt>
                <c:pt idx="61">
                  <c:v>62</c:v>
                </c:pt>
                <c:pt idx="62">
                  <c:v>62</c:v>
                </c:pt>
                <c:pt idx="63">
                  <c:v>62</c:v>
                </c:pt>
                <c:pt idx="64">
                  <c:v>62</c:v>
                </c:pt>
                <c:pt idx="65">
                  <c:v>62</c:v>
                </c:pt>
                <c:pt idx="66">
                  <c:v>62</c:v>
                </c:pt>
                <c:pt idx="67">
                  <c:v>62</c:v>
                </c:pt>
                <c:pt idx="68">
                  <c:v>62</c:v>
                </c:pt>
                <c:pt idx="69">
                  <c:v>62</c:v>
                </c:pt>
                <c:pt idx="70">
                  <c:v>62</c:v>
                </c:pt>
                <c:pt idx="71">
                  <c:v>62</c:v>
                </c:pt>
                <c:pt idx="72">
                  <c:v>62</c:v>
                </c:pt>
                <c:pt idx="73">
                  <c:v>62</c:v>
                </c:pt>
                <c:pt idx="74">
                  <c:v>62</c:v>
                </c:pt>
                <c:pt idx="75">
                  <c:v>62</c:v>
                </c:pt>
                <c:pt idx="76">
                  <c:v>62</c:v>
                </c:pt>
                <c:pt idx="77">
                  <c:v>62</c:v>
                </c:pt>
                <c:pt idx="78">
                  <c:v>62</c:v>
                </c:pt>
                <c:pt idx="79">
                  <c:v>62</c:v>
                </c:pt>
                <c:pt idx="80">
                  <c:v>63</c:v>
                </c:pt>
                <c:pt idx="81">
                  <c:v>63</c:v>
                </c:pt>
                <c:pt idx="82">
                  <c:v>63</c:v>
                </c:pt>
                <c:pt idx="83">
                  <c:v>63</c:v>
                </c:pt>
                <c:pt idx="84">
                  <c:v>63</c:v>
                </c:pt>
                <c:pt idx="85">
                  <c:v>63</c:v>
                </c:pt>
                <c:pt idx="86">
                  <c:v>63</c:v>
                </c:pt>
                <c:pt idx="87">
                  <c:v>63</c:v>
                </c:pt>
                <c:pt idx="88">
                  <c:v>63</c:v>
                </c:pt>
                <c:pt idx="89">
                  <c:v>63</c:v>
                </c:pt>
                <c:pt idx="90">
                  <c:v>63</c:v>
                </c:pt>
                <c:pt idx="91">
                  <c:v>63</c:v>
                </c:pt>
                <c:pt idx="92">
                  <c:v>63</c:v>
                </c:pt>
                <c:pt idx="93">
                  <c:v>63</c:v>
                </c:pt>
                <c:pt idx="94">
                  <c:v>63</c:v>
                </c:pt>
                <c:pt idx="95">
                  <c:v>63</c:v>
                </c:pt>
                <c:pt idx="96">
                  <c:v>63</c:v>
                </c:pt>
                <c:pt idx="97">
                  <c:v>63</c:v>
                </c:pt>
                <c:pt idx="98">
                  <c:v>63</c:v>
                </c:pt>
                <c:pt idx="99">
                  <c:v>63</c:v>
                </c:pt>
                <c:pt idx="100">
                  <c:v>63</c:v>
                </c:pt>
                <c:pt idx="101">
                  <c:v>63</c:v>
                </c:pt>
                <c:pt idx="102">
                  <c:v>63</c:v>
                </c:pt>
                <c:pt idx="103">
                  <c:v>63</c:v>
                </c:pt>
                <c:pt idx="104">
                  <c:v>78</c:v>
                </c:pt>
                <c:pt idx="105">
                  <c:v>78</c:v>
                </c:pt>
                <c:pt idx="106">
                  <c:v>78</c:v>
                </c:pt>
                <c:pt idx="107">
                  <c:v>78</c:v>
                </c:pt>
                <c:pt idx="108">
                  <c:v>78</c:v>
                </c:pt>
                <c:pt idx="109">
                  <c:v>78</c:v>
                </c:pt>
                <c:pt idx="110">
                  <c:v>78</c:v>
                </c:pt>
                <c:pt idx="111">
                  <c:v>78</c:v>
                </c:pt>
                <c:pt idx="112">
                  <c:v>78</c:v>
                </c:pt>
                <c:pt idx="113">
                  <c:v>78</c:v>
                </c:pt>
                <c:pt idx="114">
                  <c:v>93</c:v>
                </c:pt>
                <c:pt idx="115">
                  <c:v>94</c:v>
                </c:pt>
                <c:pt idx="116">
                  <c:v>94</c:v>
                </c:pt>
                <c:pt idx="117">
                  <c:v>109</c:v>
                </c:pt>
                <c:pt idx="118">
                  <c:v>265</c:v>
                </c:pt>
                <c:pt idx="119">
                  <c:v>281</c:v>
                </c:pt>
                <c:pt idx="120">
                  <c:v>281</c:v>
                </c:pt>
                <c:pt idx="121">
                  <c:v>281</c:v>
                </c:pt>
                <c:pt idx="122">
                  <c:v>297</c:v>
                </c:pt>
                <c:pt idx="123">
                  <c:v>312</c:v>
                </c:pt>
                <c:pt idx="124">
                  <c:v>327</c:v>
                </c:pt>
                <c:pt idx="125">
                  <c:v>328</c:v>
                </c:pt>
                <c:pt idx="126">
                  <c:v>343</c:v>
                </c:pt>
                <c:pt idx="127">
                  <c:v>343</c:v>
                </c:pt>
                <c:pt idx="128">
                  <c:v>343</c:v>
                </c:pt>
                <c:pt idx="129">
                  <c:v>343</c:v>
                </c:pt>
                <c:pt idx="130">
                  <c:v>343</c:v>
                </c:pt>
                <c:pt idx="131">
                  <c:v>358</c:v>
                </c:pt>
                <c:pt idx="132">
                  <c:v>359</c:v>
                </c:pt>
                <c:pt idx="133">
                  <c:v>359</c:v>
                </c:pt>
                <c:pt idx="134">
                  <c:v>374</c:v>
                </c:pt>
                <c:pt idx="135">
                  <c:v>374</c:v>
                </c:pt>
                <c:pt idx="136">
                  <c:v>390</c:v>
                </c:pt>
                <c:pt idx="137">
                  <c:v>390</c:v>
                </c:pt>
                <c:pt idx="138">
                  <c:v>406</c:v>
                </c:pt>
                <c:pt idx="139">
                  <c:v>406</c:v>
                </c:pt>
                <c:pt idx="140">
                  <c:v>437</c:v>
                </c:pt>
                <c:pt idx="141">
                  <c:v>452</c:v>
                </c:pt>
                <c:pt idx="142">
                  <c:v>452</c:v>
                </c:pt>
                <c:pt idx="143">
                  <c:v>453</c:v>
                </c:pt>
                <c:pt idx="144">
                  <c:v>453</c:v>
                </c:pt>
                <c:pt idx="145">
                  <c:v>499</c:v>
                </c:pt>
                <c:pt idx="146">
                  <c:v>500</c:v>
                </c:pt>
                <c:pt idx="147">
                  <c:v>514</c:v>
                </c:pt>
                <c:pt idx="148">
                  <c:v>530</c:v>
                </c:pt>
                <c:pt idx="149">
                  <c:v>532</c:v>
                </c:pt>
                <c:pt idx="150">
                  <c:v>546</c:v>
                </c:pt>
                <c:pt idx="151">
                  <c:v>546</c:v>
                </c:pt>
                <c:pt idx="152">
                  <c:v>561</c:v>
                </c:pt>
                <c:pt idx="153">
                  <c:v>562</c:v>
                </c:pt>
                <c:pt idx="154">
                  <c:v>577</c:v>
                </c:pt>
                <c:pt idx="155">
                  <c:v>577</c:v>
                </c:pt>
                <c:pt idx="156">
                  <c:v>609</c:v>
                </c:pt>
                <c:pt idx="157">
                  <c:v>624</c:v>
                </c:pt>
                <c:pt idx="158">
                  <c:v>624</c:v>
                </c:pt>
                <c:pt idx="159">
                  <c:v>624</c:v>
                </c:pt>
                <c:pt idx="160">
                  <c:v>624</c:v>
                </c:pt>
                <c:pt idx="161">
                  <c:v>624</c:v>
                </c:pt>
                <c:pt idx="162">
                  <c:v>640</c:v>
                </c:pt>
                <c:pt idx="163">
                  <c:v>640</c:v>
                </c:pt>
                <c:pt idx="164">
                  <c:v>655</c:v>
                </c:pt>
                <c:pt idx="165">
                  <c:v>671</c:v>
                </c:pt>
                <c:pt idx="166">
                  <c:v>686</c:v>
                </c:pt>
                <c:pt idx="167">
                  <c:v>702</c:v>
                </c:pt>
                <c:pt idx="168">
                  <c:v>702</c:v>
                </c:pt>
                <c:pt idx="169">
                  <c:v>702</c:v>
                </c:pt>
                <c:pt idx="170">
                  <c:v>702</c:v>
                </c:pt>
                <c:pt idx="171">
                  <c:v>717</c:v>
                </c:pt>
                <c:pt idx="172">
                  <c:v>717</c:v>
                </c:pt>
                <c:pt idx="173">
                  <c:v>718</c:v>
                </c:pt>
                <c:pt idx="174">
                  <c:v>733</c:v>
                </c:pt>
                <c:pt idx="175">
                  <c:v>749</c:v>
                </c:pt>
                <c:pt idx="176">
                  <c:v>749</c:v>
                </c:pt>
                <c:pt idx="177">
                  <c:v>764</c:v>
                </c:pt>
                <c:pt idx="178">
                  <c:v>781</c:v>
                </c:pt>
                <c:pt idx="179">
                  <c:v>795</c:v>
                </c:pt>
                <c:pt idx="180">
                  <c:v>796</c:v>
                </c:pt>
                <c:pt idx="181">
                  <c:v>811</c:v>
                </c:pt>
                <c:pt idx="182">
                  <c:v>812</c:v>
                </c:pt>
                <c:pt idx="183">
                  <c:v>826</c:v>
                </c:pt>
                <c:pt idx="184">
                  <c:v>826</c:v>
                </c:pt>
                <c:pt idx="185">
                  <c:v>827</c:v>
                </c:pt>
                <c:pt idx="186">
                  <c:v>842</c:v>
                </c:pt>
                <c:pt idx="187">
                  <c:v>843</c:v>
                </c:pt>
                <c:pt idx="188">
                  <c:v>843</c:v>
                </c:pt>
                <c:pt idx="189">
                  <c:v>858</c:v>
                </c:pt>
                <c:pt idx="190">
                  <c:v>858</c:v>
                </c:pt>
                <c:pt idx="191">
                  <c:v>859</c:v>
                </c:pt>
                <c:pt idx="192">
                  <c:v>859</c:v>
                </c:pt>
                <c:pt idx="193">
                  <c:v>874</c:v>
                </c:pt>
                <c:pt idx="194">
                  <c:v>889</c:v>
                </c:pt>
                <c:pt idx="195">
                  <c:v>889</c:v>
                </c:pt>
                <c:pt idx="196">
                  <c:v>889</c:v>
                </c:pt>
                <c:pt idx="197">
                  <c:v>889</c:v>
                </c:pt>
                <c:pt idx="198">
                  <c:v>890</c:v>
                </c:pt>
                <c:pt idx="199">
                  <c:v>890</c:v>
                </c:pt>
                <c:pt idx="200">
                  <c:v>904</c:v>
                </c:pt>
                <c:pt idx="201">
                  <c:v>921</c:v>
                </c:pt>
                <c:pt idx="202">
                  <c:v>936</c:v>
                </c:pt>
                <c:pt idx="203">
                  <c:v>936</c:v>
                </c:pt>
                <c:pt idx="204">
                  <c:v>936</c:v>
                </c:pt>
                <c:pt idx="205">
                  <c:v>936</c:v>
                </c:pt>
                <c:pt idx="206">
                  <c:v>936</c:v>
                </c:pt>
                <c:pt idx="207">
                  <c:v>967</c:v>
                </c:pt>
                <c:pt idx="208">
                  <c:v>998</c:v>
                </c:pt>
                <c:pt idx="209">
                  <c:v>1014</c:v>
                </c:pt>
                <c:pt idx="210">
                  <c:v>1014</c:v>
                </c:pt>
                <c:pt idx="211">
                  <c:v>1014</c:v>
                </c:pt>
                <c:pt idx="212">
                  <c:v>1014</c:v>
                </c:pt>
                <c:pt idx="213">
                  <c:v>1030</c:v>
                </c:pt>
                <c:pt idx="214">
                  <c:v>1030</c:v>
                </c:pt>
                <c:pt idx="215">
                  <c:v>1030</c:v>
                </c:pt>
                <c:pt idx="216">
                  <c:v>1030</c:v>
                </c:pt>
                <c:pt idx="217">
                  <c:v>1045</c:v>
                </c:pt>
                <c:pt idx="218">
                  <c:v>1045</c:v>
                </c:pt>
                <c:pt idx="219">
                  <c:v>1045</c:v>
                </c:pt>
                <c:pt idx="220">
                  <c:v>1045</c:v>
                </c:pt>
                <c:pt idx="221">
                  <c:v>1045</c:v>
                </c:pt>
                <c:pt idx="222">
                  <c:v>1061</c:v>
                </c:pt>
                <c:pt idx="223">
                  <c:v>1061</c:v>
                </c:pt>
                <c:pt idx="224">
                  <c:v>1061</c:v>
                </c:pt>
                <c:pt idx="225">
                  <c:v>1077</c:v>
                </c:pt>
                <c:pt idx="226">
                  <c:v>1092</c:v>
                </c:pt>
                <c:pt idx="227">
                  <c:v>1092</c:v>
                </c:pt>
                <c:pt idx="228">
                  <c:v>1092</c:v>
                </c:pt>
                <c:pt idx="229">
                  <c:v>1092</c:v>
                </c:pt>
                <c:pt idx="230">
                  <c:v>1092</c:v>
                </c:pt>
                <c:pt idx="231">
                  <c:v>1108</c:v>
                </c:pt>
                <c:pt idx="232">
                  <c:v>1123</c:v>
                </c:pt>
                <c:pt idx="233">
                  <c:v>1138</c:v>
                </c:pt>
                <c:pt idx="234">
                  <c:v>1139</c:v>
                </c:pt>
                <c:pt idx="235">
                  <c:v>1139</c:v>
                </c:pt>
                <c:pt idx="236">
                  <c:v>1155</c:v>
                </c:pt>
                <c:pt idx="237">
                  <c:v>1155</c:v>
                </c:pt>
                <c:pt idx="238">
                  <c:v>1170</c:v>
                </c:pt>
                <c:pt idx="239">
                  <c:v>1170</c:v>
                </c:pt>
                <c:pt idx="240">
                  <c:v>1185</c:v>
                </c:pt>
                <c:pt idx="241">
                  <c:v>1185</c:v>
                </c:pt>
                <c:pt idx="242">
                  <c:v>1186</c:v>
                </c:pt>
                <c:pt idx="243">
                  <c:v>1201</c:v>
                </c:pt>
                <c:pt idx="244">
                  <c:v>1201</c:v>
                </c:pt>
                <c:pt idx="245">
                  <c:v>1201</c:v>
                </c:pt>
                <c:pt idx="246">
                  <c:v>1217</c:v>
                </c:pt>
                <c:pt idx="247">
                  <c:v>1217</c:v>
                </c:pt>
                <c:pt idx="248">
                  <c:v>1217</c:v>
                </c:pt>
                <c:pt idx="249">
                  <c:v>1217</c:v>
                </c:pt>
                <c:pt idx="250">
                  <c:v>1217</c:v>
                </c:pt>
                <c:pt idx="251">
                  <c:v>1232</c:v>
                </c:pt>
                <c:pt idx="252">
                  <c:v>1248</c:v>
                </c:pt>
                <c:pt idx="253">
                  <c:v>1248</c:v>
                </c:pt>
                <c:pt idx="254">
                  <c:v>1263</c:v>
                </c:pt>
                <c:pt idx="255">
                  <c:v>1295</c:v>
                </c:pt>
                <c:pt idx="256">
                  <c:v>1295</c:v>
                </c:pt>
                <c:pt idx="257">
                  <c:v>1295</c:v>
                </c:pt>
                <c:pt idx="258">
                  <c:v>1326</c:v>
                </c:pt>
                <c:pt idx="259">
                  <c:v>1326</c:v>
                </c:pt>
                <c:pt idx="260">
                  <c:v>1326</c:v>
                </c:pt>
                <c:pt idx="261">
                  <c:v>1326</c:v>
                </c:pt>
                <c:pt idx="262">
                  <c:v>1342</c:v>
                </c:pt>
                <c:pt idx="263">
                  <c:v>1357</c:v>
                </c:pt>
                <c:pt idx="264">
                  <c:v>1357</c:v>
                </c:pt>
                <c:pt idx="265">
                  <c:v>1357</c:v>
                </c:pt>
                <c:pt idx="266">
                  <c:v>1357</c:v>
                </c:pt>
                <c:pt idx="267">
                  <c:v>1357</c:v>
                </c:pt>
                <c:pt idx="268">
                  <c:v>1357</c:v>
                </c:pt>
                <c:pt idx="269">
                  <c:v>1373</c:v>
                </c:pt>
                <c:pt idx="270">
                  <c:v>1373</c:v>
                </c:pt>
                <c:pt idx="271">
                  <c:v>1388</c:v>
                </c:pt>
                <c:pt idx="272">
                  <c:v>1404</c:v>
                </c:pt>
                <c:pt idx="273">
                  <c:v>1404</c:v>
                </c:pt>
                <c:pt idx="274">
                  <c:v>1404</c:v>
                </c:pt>
                <c:pt idx="275">
                  <c:v>1420</c:v>
                </c:pt>
                <c:pt idx="276">
                  <c:v>1467</c:v>
                </c:pt>
                <c:pt idx="277">
                  <c:v>1482</c:v>
                </c:pt>
                <c:pt idx="278">
                  <c:v>1482</c:v>
                </c:pt>
                <c:pt idx="279">
                  <c:v>1482</c:v>
                </c:pt>
                <c:pt idx="280">
                  <c:v>1514</c:v>
                </c:pt>
                <c:pt idx="281">
                  <c:v>1528</c:v>
                </c:pt>
                <c:pt idx="282">
                  <c:v>1529</c:v>
                </c:pt>
                <c:pt idx="283">
                  <c:v>1545</c:v>
                </c:pt>
                <c:pt idx="284">
                  <c:v>1545</c:v>
                </c:pt>
                <c:pt idx="285">
                  <c:v>1575</c:v>
                </c:pt>
                <c:pt idx="286">
                  <c:v>1591</c:v>
                </c:pt>
                <c:pt idx="287">
                  <c:v>1622</c:v>
                </c:pt>
                <c:pt idx="288">
                  <c:v>1622</c:v>
                </c:pt>
                <c:pt idx="289">
                  <c:v>1622</c:v>
                </c:pt>
                <c:pt idx="290">
                  <c:v>1654</c:v>
                </c:pt>
                <c:pt idx="291">
                  <c:v>1654</c:v>
                </c:pt>
                <c:pt idx="292">
                  <c:v>1685</c:v>
                </c:pt>
                <c:pt idx="293">
                  <c:v>1685</c:v>
                </c:pt>
                <c:pt idx="294">
                  <c:v>1700</c:v>
                </c:pt>
                <c:pt idx="295">
                  <c:v>1732</c:v>
                </c:pt>
                <c:pt idx="296">
                  <c:v>1747</c:v>
                </c:pt>
                <c:pt idx="297">
                  <c:v>1747</c:v>
                </c:pt>
                <c:pt idx="298">
                  <c:v>1748</c:v>
                </c:pt>
                <c:pt idx="299">
                  <c:v>1762</c:v>
                </c:pt>
                <c:pt idx="300">
                  <c:v>1794</c:v>
                </c:pt>
                <c:pt idx="301">
                  <c:v>1794</c:v>
                </c:pt>
                <c:pt idx="302">
                  <c:v>1794</c:v>
                </c:pt>
                <c:pt idx="303">
                  <c:v>1809</c:v>
                </c:pt>
                <c:pt idx="304">
                  <c:v>1841</c:v>
                </c:pt>
                <c:pt idx="305">
                  <c:v>1872</c:v>
                </c:pt>
                <c:pt idx="306">
                  <c:v>1872</c:v>
                </c:pt>
                <c:pt idx="307">
                  <c:v>1888</c:v>
                </c:pt>
                <c:pt idx="308">
                  <c:v>1903</c:v>
                </c:pt>
                <c:pt idx="309">
                  <c:v>1919</c:v>
                </c:pt>
                <c:pt idx="310">
                  <c:v>1919</c:v>
                </c:pt>
                <c:pt idx="311">
                  <c:v>1934</c:v>
                </c:pt>
                <c:pt idx="312">
                  <c:v>1934</c:v>
                </c:pt>
                <c:pt idx="313">
                  <c:v>1935</c:v>
                </c:pt>
                <c:pt idx="314">
                  <c:v>1950</c:v>
                </c:pt>
                <c:pt idx="315">
                  <c:v>1950</c:v>
                </c:pt>
                <c:pt idx="316">
                  <c:v>1950</c:v>
                </c:pt>
                <c:pt idx="317">
                  <c:v>1950</c:v>
                </c:pt>
                <c:pt idx="318">
                  <c:v>1950</c:v>
                </c:pt>
                <c:pt idx="319">
                  <c:v>1982</c:v>
                </c:pt>
                <c:pt idx="320">
                  <c:v>2028</c:v>
                </c:pt>
                <c:pt idx="321">
                  <c:v>2043</c:v>
                </c:pt>
                <c:pt idx="322">
                  <c:v>2044</c:v>
                </c:pt>
                <c:pt idx="323">
                  <c:v>2059</c:v>
                </c:pt>
                <c:pt idx="324">
                  <c:v>2074</c:v>
                </c:pt>
                <c:pt idx="325">
                  <c:v>2090</c:v>
                </c:pt>
                <c:pt idx="326">
                  <c:v>2090</c:v>
                </c:pt>
                <c:pt idx="327">
                  <c:v>2090</c:v>
                </c:pt>
                <c:pt idx="328">
                  <c:v>2106</c:v>
                </c:pt>
                <c:pt idx="329">
                  <c:v>2106</c:v>
                </c:pt>
                <c:pt idx="330">
                  <c:v>2106</c:v>
                </c:pt>
                <c:pt idx="331">
                  <c:v>2122</c:v>
                </c:pt>
                <c:pt idx="332">
                  <c:v>2137</c:v>
                </c:pt>
                <c:pt idx="333">
                  <c:v>2138</c:v>
                </c:pt>
                <c:pt idx="334">
                  <c:v>2152</c:v>
                </c:pt>
                <c:pt idx="335">
                  <c:v>2152</c:v>
                </c:pt>
                <c:pt idx="336">
                  <c:v>2153</c:v>
                </c:pt>
                <c:pt idx="337">
                  <c:v>2168</c:v>
                </c:pt>
                <c:pt idx="338">
                  <c:v>2215</c:v>
                </c:pt>
                <c:pt idx="339">
                  <c:v>2231</c:v>
                </c:pt>
                <c:pt idx="340">
                  <c:v>2246</c:v>
                </c:pt>
                <c:pt idx="341">
                  <c:v>2247</c:v>
                </c:pt>
                <c:pt idx="342">
                  <c:v>2262</c:v>
                </c:pt>
                <c:pt idx="343">
                  <c:v>2262</c:v>
                </c:pt>
                <c:pt idx="344">
                  <c:v>2262</c:v>
                </c:pt>
                <c:pt idx="345">
                  <c:v>2262</c:v>
                </c:pt>
                <c:pt idx="346">
                  <c:v>2278</c:v>
                </c:pt>
                <c:pt idx="347">
                  <c:v>2294</c:v>
                </c:pt>
                <c:pt idx="348">
                  <c:v>2294</c:v>
                </c:pt>
                <c:pt idx="349">
                  <c:v>2308</c:v>
                </c:pt>
                <c:pt idx="350">
                  <c:v>2308</c:v>
                </c:pt>
                <c:pt idx="351">
                  <c:v>2324</c:v>
                </c:pt>
                <c:pt idx="352">
                  <c:v>2324</c:v>
                </c:pt>
                <c:pt idx="353">
                  <c:v>2325</c:v>
                </c:pt>
                <c:pt idx="354">
                  <c:v>2325</c:v>
                </c:pt>
                <c:pt idx="355">
                  <c:v>2340</c:v>
                </c:pt>
                <c:pt idx="356">
                  <c:v>2355</c:v>
                </c:pt>
                <c:pt idx="357">
                  <c:v>2356</c:v>
                </c:pt>
                <c:pt idx="358">
                  <c:v>2371</c:v>
                </c:pt>
                <c:pt idx="359">
                  <c:v>2372</c:v>
                </c:pt>
                <c:pt idx="360">
                  <c:v>2387</c:v>
                </c:pt>
                <c:pt idx="361">
                  <c:v>2387</c:v>
                </c:pt>
                <c:pt idx="362">
                  <c:v>2387</c:v>
                </c:pt>
                <c:pt idx="363">
                  <c:v>2387</c:v>
                </c:pt>
                <c:pt idx="364">
                  <c:v>2402</c:v>
                </c:pt>
                <c:pt idx="365">
                  <c:v>2418</c:v>
                </c:pt>
                <c:pt idx="366">
                  <c:v>2433</c:v>
                </c:pt>
                <c:pt idx="367">
                  <c:v>2464</c:v>
                </c:pt>
                <c:pt idx="368">
                  <c:v>2464</c:v>
                </c:pt>
                <c:pt idx="369">
                  <c:v>2465</c:v>
                </c:pt>
                <c:pt idx="370">
                  <c:v>2480</c:v>
                </c:pt>
                <c:pt idx="371">
                  <c:v>2480</c:v>
                </c:pt>
                <c:pt idx="372">
                  <c:v>2496</c:v>
                </c:pt>
                <c:pt idx="373">
                  <c:v>2559</c:v>
                </c:pt>
                <c:pt idx="374">
                  <c:v>2574</c:v>
                </c:pt>
                <c:pt idx="375">
                  <c:v>2589</c:v>
                </c:pt>
                <c:pt idx="376">
                  <c:v>2606</c:v>
                </c:pt>
                <c:pt idx="377">
                  <c:v>2636</c:v>
                </c:pt>
                <c:pt idx="378">
                  <c:v>2652</c:v>
                </c:pt>
                <c:pt idx="379">
                  <c:v>2667</c:v>
                </c:pt>
                <c:pt idx="380">
                  <c:v>2684</c:v>
                </c:pt>
                <c:pt idx="381">
                  <c:v>2749</c:v>
                </c:pt>
                <c:pt idx="382">
                  <c:v>2761</c:v>
                </c:pt>
                <c:pt idx="383">
                  <c:v>2776</c:v>
                </c:pt>
                <c:pt idx="384">
                  <c:v>2792</c:v>
                </c:pt>
                <c:pt idx="385">
                  <c:v>2793</c:v>
                </c:pt>
                <c:pt idx="386">
                  <c:v>2823</c:v>
                </c:pt>
                <c:pt idx="387">
                  <c:v>2824</c:v>
                </c:pt>
                <c:pt idx="388">
                  <c:v>2840</c:v>
                </c:pt>
                <c:pt idx="389">
                  <c:v>2854</c:v>
                </c:pt>
                <c:pt idx="390">
                  <c:v>2855</c:v>
                </c:pt>
                <c:pt idx="391">
                  <c:v>2870</c:v>
                </c:pt>
                <c:pt idx="392">
                  <c:v>2870</c:v>
                </c:pt>
                <c:pt idx="393">
                  <c:v>2870</c:v>
                </c:pt>
                <c:pt idx="394">
                  <c:v>2870</c:v>
                </c:pt>
                <c:pt idx="395">
                  <c:v>2871</c:v>
                </c:pt>
                <c:pt idx="396">
                  <c:v>2917</c:v>
                </c:pt>
                <c:pt idx="397">
                  <c:v>2917</c:v>
                </c:pt>
                <c:pt idx="398">
                  <c:v>2917</c:v>
                </c:pt>
                <c:pt idx="399">
                  <c:v>2918</c:v>
                </c:pt>
                <c:pt idx="400">
                  <c:v>2933</c:v>
                </c:pt>
                <c:pt idx="401">
                  <c:v>3011</c:v>
                </c:pt>
                <c:pt idx="402">
                  <c:v>3011</c:v>
                </c:pt>
                <c:pt idx="403">
                  <c:v>3026</c:v>
                </c:pt>
                <c:pt idx="404">
                  <c:v>3042</c:v>
                </c:pt>
                <c:pt idx="405">
                  <c:v>3042</c:v>
                </c:pt>
                <c:pt idx="406">
                  <c:v>3042</c:v>
                </c:pt>
                <c:pt idx="407">
                  <c:v>3042</c:v>
                </c:pt>
                <c:pt idx="408">
                  <c:v>3042</c:v>
                </c:pt>
                <c:pt idx="409">
                  <c:v>3042</c:v>
                </c:pt>
                <c:pt idx="410">
                  <c:v>3058</c:v>
                </c:pt>
                <c:pt idx="411">
                  <c:v>3089</c:v>
                </c:pt>
                <c:pt idx="412">
                  <c:v>3105</c:v>
                </c:pt>
                <c:pt idx="413">
                  <c:v>3107</c:v>
                </c:pt>
                <c:pt idx="414">
                  <c:v>3151</c:v>
                </c:pt>
                <c:pt idx="415">
                  <c:v>3183</c:v>
                </c:pt>
                <c:pt idx="416">
                  <c:v>3198</c:v>
                </c:pt>
                <c:pt idx="417">
                  <c:v>3213</c:v>
                </c:pt>
                <c:pt idx="418">
                  <c:v>3214</c:v>
                </c:pt>
                <c:pt idx="419">
                  <c:v>3214</c:v>
                </c:pt>
                <c:pt idx="420">
                  <c:v>3229</c:v>
                </c:pt>
                <c:pt idx="421">
                  <c:v>3244</c:v>
                </c:pt>
                <c:pt idx="422">
                  <c:v>3292</c:v>
                </c:pt>
                <c:pt idx="423">
                  <c:v>3307</c:v>
                </c:pt>
                <c:pt idx="424">
                  <c:v>3307</c:v>
                </c:pt>
                <c:pt idx="425">
                  <c:v>3338</c:v>
                </c:pt>
                <c:pt idx="426">
                  <c:v>3354</c:v>
                </c:pt>
                <c:pt idx="427">
                  <c:v>3354</c:v>
                </c:pt>
                <c:pt idx="428">
                  <c:v>3385</c:v>
                </c:pt>
                <c:pt idx="429">
                  <c:v>3385</c:v>
                </c:pt>
                <c:pt idx="430">
                  <c:v>3432</c:v>
                </c:pt>
                <c:pt idx="431">
                  <c:v>3432</c:v>
                </c:pt>
                <c:pt idx="432">
                  <c:v>3463</c:v>
                </c:pt>
                <c:pt idx="433">
                  <c:v>3463</c:v>
                </c:pt>
                <c:pt idx="434">
                  <c:v>3464</c:v>
                </c:pt>
                <c:pt idx="435">
                  <c:v>3494</c:v>
                </c:pt>
                <c:pt idx="436">
                  <c:v>3495</c:v>
                </c:pt>
                <c:pt idx="437">
                  <c:v>3573</c:v>
                </c:pt>
                <c:pt idx="438">
                  <c:v>3573</c:v>
                </c:pt>
                <c:pt idx="439">
                  <c:v>3588</c:v>
                </c:pt>
                <c:pt idx="440">
                  <c:v>3589</c:v>
                </c:pt>
                <c:pt idx="441">
                  <c:v>3666</c:v>
                </c:pt>
                <c:pt idx="442">
                  <c:v>3697</c:v>
                </c:pt>
                <c:pt idx="443">
                  <c:v>3728</c:v>
                </c:pt>
                <c:pt idx="444">
                  <c:v>3759</c:v>
                </c:pt>
                <c:pt idx="445">
                  <c:v>3775</c:v>
                </c:pt>
                <c:pt idx="446">
                  <c:v>3791</c:v>
                </c:pt>
                <c:pt idx="447">
                  <c:v>3822</c:v>
                </c:pt>
                <c:pt idx="448">
                  <c:v>3838</c:v>
                </c:pt>
                <c:pt idx="449">
                  <c:v>3853</c:v>
                </c:pt>
                <c:pt idx="450">
                  <c:v>3946</c:v>
                </c:pt>
                <c:pt idx="451">
                  <c:v>3947</c:v>
                </c:pt>
                <c:pt idx="452">
                  <c:v>3978</c:v>
                </c:pt>
                <c:pt idx="453">
                  <c:v>4010</c:v>
                </c:pt>
                <c:pt idx="454">
                  <c:v>4040</c:v>
                </c:pt>
                <c:pt idx="455">
                  <c:v>4041</c:v>
                </c:pt>
                <c:pt idx="456">
                  <c:v>4118</c:v>
                </c:pt>
                <c:pt idx="457">
                  <c:v>4134</c:v>
                </c:pt>
                <c:pt idx="458">
                  <c:v>4243</c:v>
                </c:pt>
                <c:pt idx="459">
                  <c:v>4259</c:v>
                </c:pt>
                <c:pt idx="460">
                  <c:v>4259</c:v>
                </c:pt>
                <c:pt idx="461">
                  <c:v>4290</c:v>
                </c:pt>
                <c:pt idx="462">
                  <c:v>4305</c:v>
                </c:pt>
                <c:pt idx="463">
                  <c:v>4305</c:v>
                </c:pt>
                <c:pt idx="464">
                  <c:v>4322</c:v>
                </c:pt>
                <c:pt idx="465">
                  <c:v>4399</c:v>
                </c:pt>
                <c:pt idx="466">
                  <c:v>4461</c:v>
                </c:pt>
                <c:pt idx="467">
                  <c:v>4462</c:v>
                </c:pt>
                <c:pt idx="468">
                  <c:v>4508</c:v>
                </c:pt>
                <c:pt idx="469">
                  <c:v>4586</c:v>
                </c:pt>
                <c:pt idx="470">
                  <c:v>4648</c:v>
                </c:pt>
                <c:pt idx="471">
                  <c:v>4664</c:v>
                </c:pt>
                <c:pt idx="472">
                  <c:v>4789</c:v>
                </c:pt>
                <c:pt idx="473">
                  <c:v>4789</c:v>
                </c:pt>
                <c:pt idx="474">
                  <c:v>4789</c:v>
                </c:pt>
                <c:pt idx="475">
                  <c:v>4820</c:v>
                </c:pt>
                <c:pt idx="476">
                  <c:v>4930</c:v>
                </c:pt>
                <c:pt idx="477">
                  <c:v>5101</c:v>
                </c:pt>
                <c:pt idx="478">
                  <c:v>5117</c:v>
                </c:pt>
                <c:pt idx="479">
                  <c:v>5117</c:v>
                </c:pt>
                <c:pt idx="480">
                  <c:v>5133</c:v>
                </c:pt>
                <c:pt idx="481">
                  <c:v>5179</c:v>
                </c:pt>
                <c:pt idx="482">
                  <c:v>5179</c:v>
                </c:pt>
                <c:pt idx="483">
                  <c:v>5195</c:v>
                </c:pt>
                <c:pt idx="484">
                  <c:v>5241</c:v>
                </c:pt>
                <c:pt idx="485">
                  <c:v>5367</c:v>
                </c:pt>
                <c:pt idx="486">
                  <c:v>5382</c:v>
                </c:pt>
                <c:pt idx="487">
                  <c:v>5491</c:v>
                </c:pt>
                <c:pt idx="488">
                  <c:v>5523</c:v>
                </c:pt>
                <c:pt idx="489">
                  <c:v>5600</c:v>
                </c:pt>
                <c:pt idx="490">
                  <c:v>5818</c:v>
                </c:pt>
                <c:pt idx="491">
                  <c:v>5866</c:v>
                </c:pt>
                <c:pt idx="492">
                  <c:v>5897</c:v>
                </c:pt>
                <c:pt idx="493">
                  <c:v>6038</c:v>
                </c:pt>
                <c:pt idx="494">
                  <c:v>6567</c:v>
                </c:pt>
                <c:pt idx="495">
                  <c:v>6692</c:v>
                </c:pt>
                <c:pt idx="496">
                  <c:v>6723</c:v>
                </c:pt>
                <c:pt idx="497">
                  <c:v>7535</c:v>
                </c:pt>
                <c:pt idx="498">
                  <c:v>10203</c:v>
                </c:pt>
                <c:pt idx="499">
                  <c:v>20062</c:v>
                </c:pt>
              </c:numCache>
            </c:numRef>
          </c:xVal>
          <c:yVal>
            <c:numRef>
              <c:f>'3.SPEECH'!$C$35:$C$871</c:f>
              <c:numCache>
                <c:formatCode>General</c:formatCode>
                <c:ptCount val="837"/>
                <c:pt idx="0">
                  <c:v>2E-3</c:v>
                </c:pt>
                <c:pt idx="1">
                  <c:v>4.0000000000000001E-3</c:v>
                </c:pt>
                <c:pt idx="2">
                  <c:v>6.0000000000000001E-3</c:v>
                </c:pt>
                <c:pt idx="3">
                  <c:v>8.0000000000000002E-3</c:v>
                </c:pt>
                <c:pt idx="4">
                  <c:v>0.01</c:v>
                </c:pt>
                <c:pt idx="5">
                  <c:v>1.2E-2</c:v>
                </c:pt>
                <c:pt idx="6">
                  <c:v>1.4E-2</c:v>
                </c:pt>
                <c:pt idx="7">
                  <c:v>1.6E-2</c:v>
                </c:pt>
                <c:pt idx="8">
                  <c:v>1.7999999999999999E-2</c:v>
                </c:pt>
                <c:pt idx="9">
                  <c:v>0.02</c:v>
                </c:pt>
                <c:pt idx="10">
                  <c:v>2.1999999999999999E-2</c:v>
                </c:pt>
                <c:pt idx="11">
                  <c:v>2.4E-2</c:v>
                </c:pt>
                <c:pt idx="12">
                  <c:v>2.5999999999999999E-2</c:v>
                </c:pt>
                <c:pt idx="13">
                  <c:v>2.8000000000000001E-2</c:v>
                </c:pt>
                <c:pt idx="14">
                  <c:v>0.03</c:v>
                </c:pt>
                <c:pt idx="15">
                  <c:v>3.2000000000000001E-2</c:v>
                </c:pt>
                <c:pt idx="16">
                  <c:v>3.4000000000000002E-2</c:v>
                </c:pt>
                <c:pt idx="17">
                  <c:v>3.5999999999999997E-2</c:v>
                </c:pt>
                <c:pt idx="18">
                  <c:v>3.7999999999999999E-2</c:v>
                </c:pt>
                <c:pt idx="19">
                  <c:v>0.04</c:v>
                </c:pt>
                <c:pt idx="20">
                  <c:v>4.2000000000000003E-2</c:v>
                </c:pt>
                <c:pt idx="21">
                  <c:v>4.3999999999999997E-2</c:v>
                </c:pt>
                <c:pt idx="22">
                  <c:v>4.5999999999999999E-2</c:v>
                </c:pt>
                <c:pt idx="23">
                  <c:v>4.8000000000000001E-2</c:v>
                </c:pt>
                <c:pt idx="24">
                  <c:v>0.05</c:v>
                </c:pt>
                <c:pt idx="25">
                  <c:v>5.1999999999999998E-2</c:v>
                </c:pt>
                <c:pt idx="26">
                  <c:v>5.3999999999999999E-2</c:v>
                </c:pt>
                <c:pt idx="27">
                  <c:v>5.6000000000000001E-2</c:v>
                </c:pt>
                <c:pt idx="28">
                  <c:v>5.8000000000000003E-2</c:v>
                </c:pt>
                <c:pt idx="29">
                  <c:v>0.06</c:v>
                </c:pt>
                <c:pt idx="30">
                  <c:v>6.2E-2</c:v>
                </c:pt>
                <c:pt idx="31">
                  <c:v>6.4000000000000001E-2</c:v>
                </c:pt>
                <c:pt idx="32">
                  <c:v>6.6000000000000003E-2</c:v>
                </c:pt>
                <c:pt idx="33">
                  <c:v>6.8000000000000005E-2</c:v>
                </c:pt>
                <c:pt idx="34">
                  <c:v>7.0000000000000007E-2</c:v>
                </c:pt>
                <c:pt idx="35">
                  <c:v>7.1999999999999995E-2</c:v>
                </c:pt>
                <c:pt idx="36">
                  <c:v>7.3999999999999996E-2</c:v>
                </c:pt>
                <c:pt idx="37">
                  <c:v>7.5999999999999998E-2</c:v>
                </c:pt>
                <c:pt idx="38">
                  <c:v>7.8E-2</c:v>
                </c:pt>
                <c:pt idx="39">
                  <c:v>0.08</c:v>
                </c:pt>
                <c:pt idx="40">
                  <c:v>8.2000000000000003E-2</c:v>
                </c:pt>
                <c:pt idx="41">
                  <c:v>8.4000000000000005E-2</c:v>
                </c:pt>
                <c:pt idx="42">
                  <c:v>8.5999999999999993E-2</c:v>
                </c:pt>
                <c:pt idx="43">
                  <c:v>8.7999999999999995E-2</c:v>
                </c:pt>
                <c:pt idx="44">
                  <c:v>0.09</c:v>
                </c:pt>
                <c:pt idx="45">
                  <c:v>9.1999999999999998E-2</c:v>
                </c:pt>
                <c:pt idx="46">
                  <c:v>9.4E-2</c:v>
                </c:pt>
                <c:pt idx="47">
                  <c:v>9.6000000000000002E-2</c:v>
                </c:pt>
                <c:pt idx="48">
                  <c:v>9.8000000000000004E-2</c:v>
                </c:pt>
                <c:pt idx="49">
                  <c:v>0.1</c:v>
                </c:pt>
                <c:pt idx="50">
                  <c:v>0.10199999999999999</c:v>
                </c:pt>
                <c:pt idx="51">
                  <c:v>0.104</c:v>
                </c:pt>
                <c:pt idx="52">
                  <c:v>0.106</c:v>
                </c:pt>
                <c:pt idx="53">
                  <c:v>0.108</c:v>
                </c:pt>
                <c:pt idx="54">
                  <c:v>0.11</c:v>
                </c:pt>
                <c:pt idx="55">
                  <c:v>0.112</c:v>
                </c:pt>
                <c:pt idx="56">
                  <c:v>0.114</c:v>
                </c:pt>
                <c:pt idx="57">
                  <c:v>0.11600000000000001</c:v>
                </c:pt>
                <c:pt idx="58">
                  <c:v>0.11799999999999999</c:v>
                </c:pt>
                <c:pt idx="59">
                  <c:v>0.12</c:v>
                </c:pt>
                <c:pt idx="60">
                  <c:v>0.122</c:v>
                </c:pt>
                <c:pt idx="61">
                  <c:v>0.124</c:v>
                </c:pt>
                <c:pt idx="62">
                  <c:v>0.126</c:v>
                </c:pt>
                <c:pt idx="63">
                  <c:v>0.128</c:v>
                </c:pt>
                <c:pt idx="64">
                  <c:v>0.13</c:v>
                </c:pt>
                <c:pt idx="65">
                  <c:v>0.13200000000000001</c:v>
                </c:pt>
                <c:pt idx="66">
                  <c:v>0.13400000000000001</c:v>
                </c:pt>
                <c:pt idx="67">
                  <c:v>0.13600000000000001</c:v>
                </c:pt>
                <c:pt idx="68">
                  <c:v>0.13800000000000001</c:v>
                </c:pt>
                <c:pt idx="69">
                  <c:v>0.14000000000000001</c:v>
                </c:pt>
                <c:pt idx="70">
                  <c:v>0.14199999999999999</c:v>
                </c:pt>
                <c:pt idx="71">
                  <c:v>0.14399999999999999</c:v>
                </c:pt>
                <c:pt idx="72">
                  <c:v>0.14599999999999999</c:v>
                </c:pt>
                <c:pt idx="73">
                  <c:v>0.14799999999999999</c:v>
                </c:pt>
                <c:pt idx="74">
                  <c:v>0.15</c:v>
                </c:pt>
                <c:pt idx="75">
                  <c:v>0.152</c:v>
                </c:pt>
                <c:pt idx="76">
                  <c:v>0.154</c:v>
                </c:pt>
                <c:pt idx="77">
                  <c:v>0.156</c:v>
                </c:pt>
                <c:pt idx="78">
                  <c:v>0.158</c:v>
                </c:pt>
                <c:pt idx="79">
                  <c:v>0.16</c:v>
                </c:pt>
                <c:pt idx="80">
                  <c:v>0.16200000000000001</c:v>
                </c:pt>
                <c:pt idx="81">
                  <c:v>0.16400000000000001</c:v>
                </c:pt>
                <c:pt idx="82">
                  <c:v>0.16600000000000001</c:v>
                </c:pt>
                <c:pt idx="83">
                  <c:v>0.16800000000000001</c:v>
                </c:pt>
                <c:pt idx="84">
                  <c:v>0.17</c:v>
                </c:pt>
                <c:pt idx="85">
                  <c:v>0.17199999999999999</c:v>
                </c:pt>
                <c:pt idx="86">
                  <c:v>0.17399999999999999</c:v>
                </c:pt>
                <c:pt idx="87">
                  <c:v>0.17599999999999999</c:v>
                </c:pt>
                <c:pt idx="88">
                  <c:v>0.17799999999999999</c:v>
                </c:pt>
                <c:pt idx="89">
                  <c:v>0.18</c:v>
                </c:pt>
                <c:pt idx="90">
                  <c:v>0.182</c:v>
                </c:pt>
                <c:pt idx="91">
                  <c:v>0.184</c:v>
                </c:pt>
                <c:pt idx="92">
                  <c:v>0.186</c:v>
                </c:pt>
                <c:pt idx="93">
                  <c:v>0.188</c:v>
                </c:pt>
                <c:pt idx="94">
                  <c:v>0.19</c:v>
                </c:pt>
                <c:pt idx="95">
                  <c:v>0.192</c:v>
                </c:pt>
                <c:pt idx="96">
                  <c:v>0.19400000000000001</c:v>
                </c:pt>
                <c:pt idx="97">
                  <c:v>0.19600000000000001</c:v>
                </c:pt>
                <c:pt idx="98">
                  <c:v>0.19800000000000001</c:v>
                </c:pt>
                <c:pt idx="99">
                  <c:v>0.2</c:v>
                </c:pt>
                <c:pt idx="100">
                  <c:v>0.20200000000000001</c:v>
                </c:pt>
                <c:pt idx="101">
                  <c:v>0.20399999999999999</c:v>
                </c:pt>
                <c:pt idx="102">
                  <c:v>0.20599999999999999</c:v>
                </c:pt>
                <c:pt idx="103">
                  <c:v>0.20799999999999999</c:v>
                </c:pt>
                <c:pt idx="104">
                  <c:v>0.21</c:v>
                </c:pt>
                <c:pt idx="105">
                  <c:v>0.21199999999999999</c:v>
                </c:pt>
                <c:pt idx="106">
                  <c:v>0.214</c:v>
                </c:pt>
                <c:pt idx="107">
                  <c:v>0.216</c:v>
                </c:pt>
                <c:pt idx="108">
                  <c:v>0.218</c:v>
                </c:pt>
                <c:pt idx="109">
                  <c:v>0.22</c:v>
                </c:pt>
                <c:pt idx="110">
                  <c:v>0.222</c:v>
                </c:pt>
                <c:pt idx="111">
                  <c:v>0.224</c:v>
                </c:pt>
                <c:pt idx="112">
                  <c:v>0.22600000000000001</c:v>
                </c:pt>
                <c:pt idx="113">
                  <c:v>0.22800000000000001</c:v>
                </c:pt>
                <c:pt idx="114">
                  <c:v>0.23</c:v>
                </c:pt>
                <c:pt idx="115">
                  <c:v>0.23200000000000001</c:v>
                </c:pt>
                <c:pt idx="116">
                  <c:v>0.23400000000000001</c:v>
                </c:pt>
                <c:pt idx="117">
                  <c:v>0.23599999999999999</c:v>
                </c:pt>
                <c:pt idx="118">
                  <c:v>0.23799999999999999</c:v>
                </c:pt>
                <c:pt idx="119">
                  <c:v>0.24</c:v>
                </c:pt>
                <c:pt idx="120">
                  <c:v>0.24199999999999999</c:v>
                </c:pt>
                <c:pt idx="121">
                  <c:v>0.24399999999999999</c:v>
                </c:pt>
                <c:pt idx="122">
                  <c:v>0.246</c:v>
                </c:pt>
                <c:pt idx="123">
                  <c:v>0.248</c:v>
                </c:pt>
                <c:pt idx="124">
                  <c:v>0.25</c:v>
                </c:pt>
                <c:pt idx="125">
                  <c:v>0.252</c:v>
                </c:pt>
                <c:pt idx="126">
                  <c:v>0.254</c:v>
                </c:pt>
                <c:pt idx="127">
                  <c:v>0.25600000000000001</c:v>
                </c:pt>
                <c:pt idx="128">
                  <c:v>0.25800000000000001</c:v>
                </c:pt>
                <c:pt idx="129">
                  <c:v>0.26</c:v>
                </c:pt>
                <c:pt idx="130">
                  <c:v>0.26200000000000001</c:v>
                </c:pt>
                <c:pt idx="131">
                  <c:v>0.26400000000000001</c:v>
                </c:pt>
                <c:pt idx="132">
                  <c:v>0.26600000000000001</c:v>
                </c:pt>
                <c:pt idx="133">
                  <c:v>0.26800000000000002</c:v>
                </c:pt>
                <c:pt idx="134">
                  <c:v>0.27</c:v>
                </c:pt>
                <c:pt idx="135">
                  <c:v>0.27200000000000002</c:v>
                </c:pt>
                <c:pt idx="136">
                  <c:v>0.27400000000000002</c:v>
                </c:pt>
                <c:pt idx="137">
                  <c:v>0.27600000000000002</c:v>
                </c:pt>
                <c:pt idx="138">
                  <c:v>0.27800000000000002</c:v>
                </c:pt>
                <c:pt idx="139">
                  <c:v>0.28000000000000003</c:v>
                </c:pt>
                <c:pt idx="140">
                  <c:v>0.28199999999999997</c:v>
                </c:pt>
                <c:pt idx="141">
                  <c:v>0.28399999999999997</c:v>
                </c:pt>
                <c:pt idx="142">
                  <c:v>0.28599999999999998</c:v>
                </c:pt>
                <c:pt idx="143">
                  <c:v>0.28799999999999998</c:v>
                </c:pt>
                <c:pt idx="144">
                  <c:v>0.28999999999999998</c:v>
                </c:pt>
                <c:pt idx="145">
                  <c:v>0.29199999999999998</c:v>
                </c:pt>
                <c:pt idx="146">
                  <c:v>0.29399999999999998</c:v>
                </c:pt>
                <c:pt idx="147">
                  <c:v>0.29599999999999999</c:v>
                </c:pt>
                <c:pt idx="148">
                  <c:v>0.29799999999999999</c:v>
                </c:pt>
                <c:pt idx="149">
                  <c:v>0.3</c:v>
                </c:pt>
                <c:pt idx="150">
                  <c:v>0.30199999999999999</c:v>
                </c:pt>
                <c:pt idx="151">
                  <c:v>0.30399999999999999</c:v>
                </c:pt>
                <c:pt idx="152">
                  <c:v>0.30599999999999999</c:v>
                </c:pt>
                <c:pt idx="153">
                  <c:v>0.308</c:v>
                </c:pt>
                <c:pt idx="154">
                  <c:v>0.31</c:v>
                </c:pt>
                <c:pt idx="155">
                  <c:v>0.312</c:v>
                </c:pt>
                <c:pt idx="156">
                  <c:v>0.314</c:v>
                </c:pt>
                <c:pt idx="157">
                  <c:v>0.316</c:v>
                </c:pt>
                <c:pt idx="158">
                  <c:v>0.318</c:v>
                </c:pt>
                <c:pt idx="159">
                  <c:v>0.32</c:v>
                </c:pt>
                <c:pt idx="160">
                  <c:v>0.32200000000000001</c:v>
                </c:pt>
                <c:pt idx="161">
                  <c:v>0.32400000000000001</c:v>
                </c:pt>
                <c:pt idx="162">
                  <c:v>0.32600000000000001</c:v>
                </c:pt>
                <c:pt idx="163">
                  <c:v>0.32800000000000001</c:v>
                </c:pt>
                <c:pt idx="164">
                  <c:v>0.33</c:v>
                </c:pt>
                <c:pt idx="165">
                  <c:v>0.33200000000000002</c:v>
                </c:pt>
                <c:pt idx="166">
                  <c:v>0.33400000000000002</c:v>
                </c:pt>
                <c:pt idx="167">
                  <c:v>0.33600000000000002</c:v>
                </c:pt>
                <c:pt idx="168">
                  <c:v>0.33800000000000002</c:v>
                </c:pt>
                <c:pt idx="169">
                  <c:v>0.34</c:v>
                </c:pt>
                <c:pt idx="170">
                  <c:v>0.34200000000000003</c:v>
                </c:pt>
                <c:pt idx="171">
                  <c:v>0.34399999999999997</c:v>
                </c:pt>
                <c:pt idx="172">
                  <c:v>0.34599999999999997</c:v>
                </c:pt>
                <c:pt idx="173">
                  <c:v>0.34799999999999998</c:v>
                </c:pt>
                <c:pt idx="174">
                  <c:v>0.35</c:v>
                </c:pt>
                <c:pt idx="175">
                  <c:v>0.35199999999999998</c:v>
                </c:pt>
                <c:pt idx="176">
                  <c:v>0.35399999999999998</c:v>
                </c:pt>
                <c:pt idx="177">
                  <c:v>0.35599999999999998</c:v>
                </c:pt>
                <c:pt idx="178">
                  <c:v>0.35799999999999998</c:v>
                </c:pt>
                <c:pt idx="179">
                  <c:v>0.36</c:v>
                </c:pt>
                <c:pt idx="180">
                  <c:v>0.36199999999999999</c:v>
                </c:pt>
                <c:pt idx="181">
                  <c:v>0.36399999999999999</c:v>
                </c:pt>
                <c:pt idx="182">
                  <c:v>0.36599999999999999</c:v>
                </c:pt>
                <c:pt idx="183">
                  <c:v>0.36799999999999999</c:v>
                </c:pt>
                <c:pt idx="184">
                  <c:v>0.37</c:v>
                </c:pt>
                <c:pt idx="185">
                  <c:v>0.372</c:v>
                </c:pt>
                <c:pt idx="186">
                  <c:v>0.374</c:v>
                </c:pt>
                <c:pt idx="187">
                  <c:v>0.376</c:v>
                </c:pt>
                <c:pt idx="188">
                  <c:v>0.378</c:v>
                </c:pt>
                <c:pt idx="189">
                  <c:v>0.38</c:v>
                </c:pt>
                <c:pt idx="190">
                  <c:v>0.38200000000000001</c:v>
                </c:pt>
                <c:pt idx="191">
                  <c:v>0.38400000000000001</c:v>
                </c:pt>
                <c:pt idx="192">
                  <c:v>0.38600000000000001</c:v>
                </c:pt>
                <c:pt idx="193">
                  <c:v>0.38800000000000001</c:v>
                </c:pt>
                <c:pt idx="194">
                  <c:v>0.39</c:v>
                </c:pt>
                <c:pt idx="195">
                  <c:v>0.39200000000000002</c:v>
                </c:pt>
                <c:pt idx="196">
                  <c:v>0.39400000000000002</c:v>
                </c:pt>
                <c:pt idx="197">
                  <c:v>0.39600000000000002</c:v>
                </c:pt>
                <c:pt idx="198">
                  <c:v>0.39800000000000002</c:v>
                </c:pt>
                <c:pt idx="199">
                  <c:v>0.4</c:v>
                </c:pt>
                <c:pt idx="200">
                  <c:v>0.40200000000000002</c:v>
                </c:pt>
                <c:pt idx="201">
                  <c:v>0.40400000000000003</c:v>
                </c:pt>
                <c:pt idx="202">
                  <c:v>0.40600000000000003</c:v>
                </c:pt>
                <c:pt idx="203">
                  <c:v>0.40799999999999997</c:v>
                </c:pt>
                <c:pt idx="204">
                  <c:v>0.41</c:v>
                </c:pt>
                <c:pt idx="205">
                  <c:v>0.41199999999999998</c:v>
                </c:pt>
                <c:pt idx="206">
                  <c:v>0.41399999999999998</c:v>
                </c:pt>
                <c:pt idx="207">
                  <c:v>0.41599999999999998</c:v>
                </c:pt>
                <c:pt idx="208">
                  <c:v>0.41799999999999998</c:v>
                </c:pt>
                <c:pt idx="209">
                  <c:v>0.42</c:v>
                </c:pt>
                <c:pt idx="210">
                  <c:v>0.42199999999999999</c:v>
                </c:pt>
                <c:pt idx="211">
                  <c:v>0.42399999999999999</c:v>
                </c:pt>
                <c:pt idx="212">
                  <c:v>0.42599999999999999</c:v>
                </c:pt>
                <c:pt idx="213">
                  <c:v>0.42799999999999999</c:v>
                </c:pt>
                <c:pt idx="214">
                  <c:v>0.43</c:v>
                </c:pt>
                <c:pt idx="215">
                  <c:v>0.432</c:v>
                </c:pt>
                <c:pt idx="216">
                  <c:v>0.434</c:v>
                </c:pt>
                <c:pt idx="217">
                  <c:v>0.436</c:v>
                </c:pt>
                <c:pt idx="218">
                  <c:v>0.438</c:v>
                </c:pt>
                <c:pt idx="219">
                  <c:v>0.44</c:v>
                </c:pt>
                <c:pt idx="220">
                  <c:v>0.442</c:v>
                </c:pt>
                <c:pt idx="221">
                  <c:v>0.44400000000000001</c:v>
                </c:pt>
                <c:pt idx="222">
                  <c:v>0.44600000000000001</c:v>
                </c:pt>
                <c:pt idx="223">
                  <c:v>0.44800000000000001</c:v>
                </c:pt>
                <c:pt idx="224">
                  <c:v>0.45</c:v>
                </c:pt>
                <c:pt idx="225">
                  <c:v>0.45200000000000001</c:v>
                </c:pt>
                <c:pt idx="226">
                  <c:v>0.45400000000000001</c:v>
                </c:pt>
                <c:pt idx="227">
                  <c:v>0.45600000000000002</c:v>
                </c:pt>
                <c:pt idx="228">
                  <c:v>0.45800000000000002</c:v>
                </c:pt>
                <c:pt idx="229">
                  <c:v>0.46</c:v>
                </c:pt>
                <c:pt idx="230">
                  <c:v>0.46200000000000002</c:v>
                </c:pt>
                <c:pt idx="231">
                  <c:v>0.46400000000000002</c:v>
                </c:pt>
                <c:pt idx="232">
                  <c:v>0.46600000000000003</c:v>
                </c:pt>
                <c:pt idx="233">
                  <c:v>0.46800000000000003</c:v>
                </c:pt>
                <c:pt idx="234">
                  <c:v>0.47</c:v>
                </c:pt>
                <c:pt idx="235">
                  <c:v>0.47199999999999998</c:v>
                </c:pt>
                <c:pt idx="236">
                  <c:v>0.47399999999999998</c:v>
                </c:pt>
                <c:pt idx="237">
                  <c:v>0.47599999999999998</c:v>
                </c:pt>
                <c:pt idx="238">
                  <c:v>0.47799999999999998</c:v>
                </c:pt>
                <c:pt idx="239">
                  <c:v>0.48</c:v>
                </c:pt>
                <c:pt idx="240">
                  <c:v>0.48199999999999998</c:v>
                </c:pt>
                <c:pt idx="241">
                  <c:v>0.48399999999999999</c:v>
                </c:pt>
                <c:pt idx="242">
                  <c:v>0.48599999999999999</c:v>
                </c:pt>
                <c:pt idx="243">
                  <c:v>0.48799999999999999</c:v>
                </c:pt>
                <c:pt idx="244">
                  <c:v>0.49</c:v>
                </c:pt>
                <c:pt idx="245">
                  <c:v>0.49199999999999999</c:v>
                </c:pt>
                <c:pt idx="246">
                  <c:v>0.49399999999999999</c:v>
                </c:pt>
                <c:pt idx="247">
                  <c:v>0.496</c:v>
                </c:pt>
                <c:pt idx="248">
                  <c:v>0.498</c:v>
                </c:pt>
                <c:pt idx="249">
                  <c:v>0.5</c:v>
                </c:pt>
                <c:pt idx="250">
                  <c:v>0.502</c:v>
                </c:pt>
                <c:pt idx="251">
                  <c:v>0.504</c:v>
                </c:pt>
                <c:pt idx="252">
                  <c:v>0.50600000000000001</c:v>
                </c:pt>
                <c:pt idx="253">
                  <c:v>0.50800000000000001</c:v>
                </c:pt>
                <c:pt idx="254">
                  <c:v>0.51</c:v>
                </c:pt>
                <c:pt idx="255">
                  <c:v>0.51200000000000001</c:v>
                </c:pt>
                <c:pt idx="256">
                  <c:v>0.51400000000000001</c:v>
                </c:pt>
                <c:pt idx="257">
                  <c:v>0.51600000000000001</c:v>
                </c:pt>
                <c:pt idx="258">
                  <c:v>0.51800000000000002</c:v>
                </c:pt>
                <c:pt idx="259">
                  <c:v>0.52</c:v>
                </c:pt>
                <c:pt idx="260">
                  <c:v>0.52200000000000002</c:v>
                </c:pt>
                <c:pt idx="261">
                  <c:v>0.52400000000000002</c:v>
                </c:pt>
                <c:pt idx="262">
                  <c:v>0.52600000000000002</c:v>
                </c:pt>
                <c:pt idx="263">
                  <c:v>0.52800000000000002</c:v>
                </c:pt>
                <c:pt idx="264">
                  <c:v>0.53</c:v>
                </c:pt>
                <c:pt idx="265">
                  <c:v>0.53200000000000003</c:v>
                </c:pt>
                <c:pt idx="266">
                  <c:v>0.53400000000000003</c:v>
                </c:pt>
                <c:pt idx="267">
                  <c:v>0.53600000000000003</c:v>
                </c:pt>
                <c:pt idx="268">
                  <c:v>0.53800000000000003</c:v>
                </c:pt>
                <c:pt idx="269">
                  <c:v>0.54</c:v>
                </c:pt>
                <c:pt idx="270">
                  <c:v>0.54200000000000004</c:v>
                </c:pt>
                <c:pt idx="271">
                  <c:v>0.54400000000000004</c:v>
                </c:pt>
                <c:pt idx="272">
                  <c:v>0.54600000000000004</c:v>
                </c:pt>
                <c:pt idx="273">
                  <c:v>0.54800000000000004</c:v>
                </c:pt>
                <c:pt idx="274">
                  <c:v>0.55000000000000004</c:v>
                </c:pt>
                <c:pt idx="275">
                  <c:v>0.55200000000000005</c:v>
                </c:pt>
                <c:pt idx="276">
                  <c:v>0.55400000000000005</c:v>
                </c:pt>
                <c:pt idx="277">
                  <c:v>0.55600000000000005</c:v>
                </c:pt>
                <c:pt idx="278">
                  <c:v>0.55800000000000005</c:v>
                </c:pt>
                <c:pt idx="279">
                  <c:v>0.56000000000000005</c:v>
                </c:pt>
                <c:pt idx="280">
                  <c:v>0.56200000000000006</c:v>
                </c:pt>
                <c:pt idx="281">
                  <c:v>0.56399999999999995</c:v>
                </c:pt>
                <c:pt idx="282">
                  <c:v>0.56599999999999995</c:v>
                </c:pt>
                <c:pt idx="283">
                  <c:v>0.56799999999999995</c:v>
                </c:pt>
                <c:pt idx="284">
                  <c:v>0.56999999999999995</c:v>
                </c:pt>
                <c:pt idx="285">
                  <c:v>0.57199999999999995</c:v>
                </c:pt>
                <c:pt idx="286">
                  <c:v>0.57399999999999995</c:v>
                </c:pt>
                <c:pt idx="287">
                  <c:v>0.57599999999999996</c:v>
                </c:pt>
                <c:pt idx="288">
                  <c:v>0.57799999999999996</c:v>
                </c:pt>
                <c:pt idx="289">
                  <c:v>0.57999999999999996</c:v>
                </c:pt>
                <c:pt idx="290">
                  <c:v>0.58199999999999996</c:v>
                </c:pt>
                <c:pt idx="291">
                  <c:v>0.58399999999999996</c:v>
                </c:pt>
                <c:pt idx="292">
                  <c:v>0.58599999999999997</c:v>
                </c:pt>
                <c:pt idx="293">
                  <c:v>0.58799999999999997</c:v>
                </c:pt>
                <c:pt idx="294">
                  <c:v>0.59</c:v>
                </c:pt>
                <c:pt idx="295">
                  <c:v>0.59199999999999997</c:v>
                </c:pt>
                <c:pt idx="296">
                  <c:v>0.59399999999999997</c:v>
                </c:pt>
                <c:pt idx="297">
                  <c:v>0.59599999999999997</c:v>
                </c:pt>
                <c:pt idx="298">
                  <c:v>0.59799999999999998</c:v>
                </c:pt>
                <c:pt idx="299">
                  <c:v>0.6</c:v>
                </c:pt>
                <c:pt idx="300">
                  <c:v>0.60199999999999998</c:v>
                </c:pt>
                <c:pt idx="301">
                  <c:v>0.60399999999999998</c:v>
                </c:pt>
                <c:pt idx="302">
                  <c:v>0.60599999999999998</c:v>
                </c:pt>
                <c:pt idx="303">
                  <c:v>0.60799999999999998</c:v>
                </c:pt>
                <c:pt idx="304">
                  <c:v>0.61</c:v>
                </c:pt>
                <c:pt idx="305">
                  <c:v>0.61199999999999999</c:v>
                </c:pt>
                <c:pt idx="306">
                  <c:v>0.61399999999999999</c:v>
                </c:pt>
                <c:pt idx="307">
                  <c:v>0.61599999999999999</c:v>
                </c:pt>
                <c:pt idx="308">
                  <c:v>0.61799999999999999</c:v>
                </c:pt>
                <c:pt idx="309">
                  <c:v>0.62</c:v>
                </c:pt>
                <c:pt idx="310">
                  <c:v>0.622</c:v>
                </c:pt>
                <c:pt idx="311">
                  <c:v>0.624</c:v>
                </c:pt>
                <c:pt idx="312">
                  <c:v>0.626</c:v>
                </c:pt>
                <c:pt idx="313">
                  <c:v>0.628</c:v>
                </c:pt>
                <c:pt idx="314">
                  <c:v>0.63</c:v>
                </c:pt>
                <c:pt idx="315">
                  <c:v>0.63200000000000001</c:v>
                </c:pt>
                <c:pt idx="316">
                  <c:v>0.63400000000000001</c:v>
                </c:pt>
                <c:pt idx="317">
                  <c:v>0.63600000000000001</c:v>
                </c:pt>
                <c:pt idx="318">
                  <c:v>0.63800000000000001</c:v>
                </c:pt>
                <c:pt idx="319">
                  <c:v>0.64</c:v>
                </c:pt>
                <c:pt idx="320">
                  <c:v>0.64200000000000002</c:v>
                </c:pt>
                <c:pt idx="321">
                  <c:v>0.64400000000000002</c:v>
                </c:pt>
                <c:pt idx="322">
                  <c:v>0.64600000000000002</c:v>
                </c:pt>
                <c:pt idx="323">
                  <c:v>0.64800000000000002</c:v>
                </c:pt>
                <c:pt idx="324">
                  <c:v>0.65</c:v>
                </c:pt>
                <c:pt idx="325">
                  <c:v>0.65200000000000002</c:v>
                </c:pt>
                <c:pt idx="326">
                  <c:v>0.65400000000000003</c:v>
                </c:pt>
                <c:pt idx="327">
                  <c:v>0.65600000000000003</c:v>
                </c:pt>
                <c:pt idx="328">
                  <c:v>0.65800000000000003</c:v>
                </c:pt>
                <c:pt idx="329">
                  <c:v>0.66</c:v>
                </c:pt>
                <c:pt idx="330">
                  <c:v>0.66200000000000003</c:v>
                </c:pt>
                <c:pt idx="331">
                  <c:v>0.66400000000000003</c:v>
                </c:pt>
                <c:pt idx="332">
                  <c:v>0.66600000000000004</c:v>
                </c:pt>
                <c:pt idx="333">
                  <c:v>0.66800000000000004</c:v>
                </c:pt>
                <c:pt idx="334">
                  <c:v>0.67</c:v>
                </c:pt>
                <c:pt idx="335">
                  <c:v>0.67200000000000004</c:v>
                </c:pt>
                <c:pt idx="336">
                  <c:v>0.67400000000000004</c:v>
                </c:pt>
                <c:pt idx="337">
                  <c:v>0.67600000000000005</c:v>
                </c:pt>
                <c:pt idx="338">
                  <c:v>0.67800000000000005</c:v>
                </c:pt>
                <c:pt idx="339">
                  <c:v>0.68</c:v>
                </c:pt>
                <c:pt idx="340">
                  <c:v>0.68200000000000005</c:v>
                </c:pt>
                <c:pt idx="341">
                  <c:v>0.68400000000000005</c:v>
                </c:pt>
                <c:pt idx="342">
                  <c:v>0.68600000000000005</c:v>
                </c:pt>
                <c:pt idx="343">
                  <c:v>0.68799999999999994</c:v>
                </c:pt>
                <c:pt idx="344">
                  <c:v>0.69</c:v>
                </c:pt>
                <c:pt idx="345">
                  <c:v>0.69199999999999995</c:v>
                </c:pt>
                <c:pt idx="346">
                  <c:v>0.69399999999999995</c:v>
                </c:pt>
                <c:pt idx="347">
                  <c:v>0.69599999999999995</c:v>
                </c:pt>
                <c:pt idx="348">
                  <c:v>0.69799999999999995</c:v>
                </c:pt>
                <c:pt idx="349">
                  <c:v>0.7</c:v>
                </c:pt>
                <c:pt idx="350">
                  <c:v>0.70199999999999996</c:v>
                </c:pt>
                <c:pt idx="351">
                  <c:v>0.70399999999999996</c:v>
                </c:pt>
                <c:pt idx="352">
                  <c:v>0.70599999999999996</c:v>
                </c:pt>
                <c:pt idx="353">
                  <c:v>0.70799999999999996</c:v>
                </c:pt>
                <c:pt idx="354">
                  <c:v>0.71</c:v>
                </c:pt>
                <c:pt idx="355">
                  <c:v>0.71199999999999997</c:v>
                </c:pt>
                <c:pt idx="356">
                  <c:v>0.71399999999999997</c:v>
                </c:pt>
                <c:pt idx="357">
                  <c:v>0.71599999999999997</c:v>
                </c:pt>
                <c:pt idx="358">
                  <c:v>0.71799999999999997</c:v>
                </c:pt>
                <c:pt idx="359">
                  <c:v>0.72</c:v>
                </c:pt>
                <c:pt idx="360">
                  <c:v>0.72199999999999998</c:v>
                </c:pt>
                <c:pt idx="361">
                  <c:v>0.72399999999999998</c:v>
                </c:pt>
                <c:pt idx="362">
                  <c:v>0.72599999999999998</c:v>
                </c:pt>
                <c:pt idx="363">
                  <c:v>0.72799999999999998</c:v>
                </c:pt>
                <c:pt idx="364">
                  <c:v>0.73</c:v>
                </c:pt>
                <c:pt idx="365">
                  <c:v>0.73199999999999998</c:v>
                </c:pt>
                <c:pt idx="366">
                  <c:v>0.73399999999999999</c:v>
                </c:pt>
                <c:pt idx="367">
                  <c:v>0.73599999999999999</c:v>
                </c:pt>
                <c:pt idx="368">
                  <c:v>0.73799999999999999</c:v>
                </c:pt>
                <c:pt idx="369">
                  <c:v>0.74</c:v>
                </c:pt>
                <c:pt idx="370">
                  <c:v>0.74199999999999999</c:v>
                </c:pt>
                <c:pt idx="371">
                  <c:v>0.74399999999999999</c:v>
                </c:pt>
                <c:pt idx="372">
                  <c:v>0.746</c:v>
                </c:pt>
                <c:pt idx="373">
                  <c:v>0.748</c:v>
                </c:pt>
                <c:pt idx="374">
                  <c:v>0.75</c:v>
                </c:pt>
                <c:pt idx="375">
                  <c:v>0.752</c:v>
                </c:pt>
                <c:pt idx="376">
                  <c:v>0.754</c:v>
                </c:pt>
                <c:pt idx="377">
                  <c:v>0.75600000000000001</c:v>
                </c:pt>
                <c:pt idx="378">
                  <c:v>0.75800000000000001</c:v>
                </c:pt>
                <c:pt idx="379">
                  <c:v>0.76</c:v>
                </c:pt>
                <c:pt idx="380">
                  <c:v>0.76200000000000001</c:v>
                </c:pt>
                <c:pt idx="381">
                  <c:v>0.76400000000000001</c:v>
                </c:pt>
                <c:pt idx="382">
                  <c:v>0.76600000000000001</c:v>
                </c:pt>
                <c:pt idx="383">
                  <c:v>0.76800000000000002</c:v>
                </c:pt>
                <c:pt idx="384">
                  <c:v>0.77</c:v>
                </c:pt>
                <c:pt idx="385">
                  <c:v>0.77200000000000002</c:v>
                </c:pt>
                <c:pt idx="386">
                  <c:v>0.77400000000000002</c:v>
                </c:pt>
                <c:pt idx="387">
                  <c:v>0.77600000000000002</c:v>
                </c:pt>
                <c:pt idx="388">
                  <c:v>0.77800000000000002</c:v>
                </c:pt>
                <c:pt idx="389">
                  <c:v>0.78</c:v>
                </c:pt>
                <c:pt idx="390">
                  <c:v>0.78200000000000003</c:v>
                </c:pt>
                <c:pt idx="391">
                  <c:v>0.78400000000000003</c:v>
                </c:pt>
                <c:pt idx="392">
                  <c:v>0.78600000000000003</c:v>
                </c:pt>
                <c:pt idx="393">
                  <c:v>0.78800000000000003</c:v>
                </c:pt>
                <c:pt idx="394">
                  <c:v>0.79</c:v>
                </c:pt>
                <c:pt idx="395">
                  <c:v>0.79200000000000004</c:v>
                </c:pt>
                <c:pt idx="396">
                  <c:v>0.79400000000000004</c:v>
                </c:pt>
                <c:pt idx="397">
                  <c:v>0.79600000000000004</c:v>
                </c:pt>
                <c:pt idx="398">
                  <c:v>0.79800000000000004</c:v>
                </c:pt>
                <c:pt idx="399">
                  <c:v>0.8</c:v>
                </c:pt>
                <c:pt idx="400">
                  <c:v>0.80200000000000005</c:v>
                </c:pt>
                <c:pt idx="401">
                  <c:v>0.80400000000000005</c:v>
                </c:pt>
                <c:pt idx="402">
                  <c:v>0.80600000000000005</c:v>
                </c:pt>
                <c:pt idx="403">
                  <c:v>0.80800000000000005</c:v>
                </c:pt>
                <c:pt idx="404">
                  <c:v>0.81</c:v>
                </c:pt>
                <c:pt idx="405">
                  <c:v>0.81200000000000006</c:v>
                </c:pt>
                <c:pt idx="406">
                  <c:v>0.81399999999999995</c:v>
                </c:pt>
                <c:pt idx="407">
                  <c:v>0.81599999999999995</c:v>
                </c:pt>
                <c:pt idx="408">
                  <c:v>0.81799999999999995</c:v>
                </c:pt>
                <c:pt idx="409">
                  <c:v>0.82</c:v>
                </c:pt>
                <c:pt idx="410">
                  <c:v>0.82199999999999995</c:v>
                </c:pt>
                <c:pt idx="411">
                  <c:v>0.82399999999999995</c:v>
                </c:pt>
                <c:pt idx="412">
                  <c:v>0.82599999999999996</c:v>
                </c:pt>
                <c:pt idx="413">
                  <c:v>0.82799999999999996</c:v>
                </c:pt>
                <c:pt idx="414">
                  <c:v>0.83</c:v>
                </c:pt>
                <c:pt idx="415">
                  <c:v>0.83199999999999996</c:v>
                </c:pt>
                <c:pt idx="416">
                  <c:v>0.83399999999999996</c:v>
                </c:pt>
                <c:pt idx="417">
                  <c:v>0.83599999999999997</c:v>
                </c:pt>
                <c:pt idx="418">
                  <c:v>0.83799999999999997</c:v>
                </c:pt>
                <c:pt idx="419">
                  <c:v>0.84</c:v>
                </c:pt>
                <c:pt idx="420">
                  <c:v>0.84199999999999997</c:v>
                </c:pt>
                <c:pt idx="421">
                  <c:v>0.84399999999999997</c:v>
                </c:pt>
                <c:pt idx="422">
                  <c:v>0.84599999999999997</c:v>
                </c:pt>
                <c:pt idx="423">
                  <c:v>0.84799999999999998</c:v>
                </c:pt>
                <c:pt idx="424">
                  <c:v>0.85</c:v>
                </c:pt>
                <c:pt idx="425">
                  <c:v>0.85199999999999998</c:v>
                </c:pt>
                <c:pt idx="426">
                  <c:v>0.85399999999999998</c:v>
                </c:pt>
                <c:pt idx="427">
                  <c:v>0.85599999999999998</c:v>
                </c:pt>
                <c:pt idx="428">
                  <c:v>0.85799999999999998</c:v>
                </c:pt>
                <c:pt idx="429">
                  <c:v>0.86</c:v>
                </c:pt>
                <c:pt idx="430">
                  <c:v>0.86199999999999999</c:v>
                </c:pt>
                <c:pt idx="431">
                  <c:v>0.86399999999999999</c:v>
                </c:pt>
                <c:pt idx="432">
                  <c:v>0.86599999999999999</c:v>
                </c:pt>
                <c:pt idx="433">
                  <c:v>0.86799999999999999</c:v>
                </c:pt>
                <c:pt idx="434">
                  <c:v>0.87</c:v>
                </c:pt>
                <c:pt idx="435">
                  <c:v>0.872</c:v>
                </c:pt>
                <c:pt idx="436">
                  <c:v>0.874</c:v>
                </c:pt>
                <c:pt idx="437">
                  <c:v>0.876</c:v>
                </c:pt>
                <c:pt idx="438">
                  <c:v>0.878</c:v>
                </c:pt>
                <c:pt idx="439">
                  <c:v>0.88</c:v>
                </c:pt>
                <c:pt idx="440">
                  <c:v>0.88200000000000001</c:v>
                </c:pt>
                <c:pt idx="441">
                  <c:v>0.88400000000000001</c:v>
                </c:pt>
                <c:pt idx="442">
                  <c:v>0.88600000000000001</c:v>
                </c:pt>
                <c:pt idx="443">
                  <c:v>0.88800000000000001</c:v>
                </c:pt>
                <c:pt idx="444">
                  <c:v>0.89</c:v>
                </c:pt>
                <c:pt idx="445">
                  <c:v>0.89200000000000002</c:v>
                </c:pt>
                <c:pt idx="446">
                  <c:v>0.89400000000000002</c:v>
                </c:pt>
                <c:pt idx="447">
                  <c:v>0.89600000000000002</c:v>
                </c:pt>
                <c:pt idx="448">
                  <c:v>0.89800000000000002</c:v>
                </c:pt>
                <c:pt idx="449">
                  <c:v>0.9</c:v>
                </c:pt>
                <c:pt idx="450">
                  <c:v>0.90200000000000002</c:v>
                </c:pt>
                <c:pt idx="451">
                  <c:v>0.90400000000000003</c:v>
                </c:pt>
                <c:pt idx="452">
                  <c:v>0.90600000000000003</c:v>
                </c:pt>
                <c:pt idx="453">
                  <c:v>0.90800000000000003</c:v>
                </c:pt>
                <c:pt idx="454">
                  <c:v>0.91</c:v>
                </c:pt>
                <c:pt idx="455">
                  <c:v>0.91200000000000003</c:v>
                </c:pt>
                <c:pt idx="456">
                  <c:v>0.91400000000000003</c:v>
                </c:pt>
                <c:pt idx="457">
                  <c:v>0.91600000000000004</c:v>
                </c:pt>
                <c:pt idx="458">
                  <c:v>0.91800000000000004</c:v>
                </c:pt>
                <c:pt idx="459">
                  <c:v>0.92</c:v>
                </c:pt>
                <c:pt idx="460">
                  <c:v>0.92200000000000004</c:v>
                </c:pt>
                <c:pt idx="461">
                  <c:v>0.92400000000000004</c:v>
                </c:pt>
                <c:pt idx="462">
                  <c:v>0.92600000000000005</c:v>
                </c:pt>
                <c:pt idx="463">
                  <c:v>0.92800000000000005</c:v>
                </c:pt>
                <c:pt idx="464">
                  <c:v>0.93</c:v>
                </c:pt>
                <c:pt idx="465">
                  <c:v>0.93200000000000005</c:v>
                </c:pt>
                <c:pt idx="466">
                  <c:v>0.93400000000000005</c:v>
                </c:pt>
                <c:pt idx="467">
                  <c:v>0.93600000000000005</c:v>
                </c:pt>
                <c:pt idx="468">
                  <c:v>0.93799999999999994</c:v>
                </c:pt>
                <c:pt idx="469">
                  <c:v>0.94</c:v>
                </c:pt>
                <c:pt idx="470">
                  <c:v>0.94199999999999995</c:v>
                </c:pt>
                <c:pt idx="471">
                  <c:v>0.94399999999999995</c:v>
                </c:pt>
                <c:pt idx="472">
                  <c:v>0.94599999999999995</c:v>
                </c:pt>
                <c:pt idx="473">
                  <c:v>0.94799999999999995</c:v>
                </c:pt>
                <c:pt idx="474">
                  <c:v>0.95</c:v>
                </c:pt>
                <c:pt idx="475">
                  <c:v>0.95199999999999996</c:v>
                </c:pt>
                <c:pt idx="476">
                  <c:v>0.95399999999999996</c:v>
                </c:pt>
                <c:pt idx="477">
                  <c:v>0.95599999999999996</c:v>
                </c:pt>
                <c:pt idx="478">
                  <c:v>0.95799999999999996</c:v>
                </c:pt>
                <c:pt idx="479">
                  <c:v>0.96</c:v>
                </c:pt>
                <c:pt idx="480">
                  <c:v>0.96199999999999997</c:v>
                </c:pt>
                <c:pt idx="481">
                  <c:v>0.96399999999999997</c:v>
                </c:pt>
                <c:pt idx="482">
                  <c:v>0.96599999999999997</c:v>
                </c:pt>
                <c:pt idx="483">
                  <c:v>0.96799999999999997</c:v>
                </c:pt>
                <c:pt idx="484">
                  <c:v>0.97</c:v>
                </c:pt>
                <c:pt idx="485">
                  <c:v>0.97199999999999998</c:v>
                </c:pt>
                <c:pt idx="486">
                  <c:v>0.97399999999999998</c:v>
                </c:pt>
                <c:pt idx="487">
                  <c:v>0.97599999999999998</c:v>
                </c:pt>
                <c:pt idx="488">
                  <c:v>0.97799999999999998</c:v>
                </c:pt>
                <c:pt idx="489">
                  <c:v>0.98</c:v>
                </c:pt>
                <c:pt idx="490">
                  <c:v>0.98199999999999998</c:v>
                </c:pt>
                <c:pt idx="491">
                  <c:v>0.98399999999999999</c:v>
                </c:pt>
                <c:pt idx="492">
                  <c:v>0.98599999999999999</c:v>
                </c:pt>
                <c:pt idx="493">
                  <c:v>0.98799999999999999</c:v>
                </c:pt>
                <c:pt idx="494">
                  <c:v>0.99</c:v>
                </c:pt>
                <c:pt idx="495">
                  <c:v>0.99199999999999999</c:v>
                </c:pt>
                <c:pt idx="496">
                  <c:v>0.99399999999999999</c:v>
                </c:pt>
                <c:pt idx="497">
                  <c:v>0.996</c:v>
                </c:pt>
                <c:pt idx="498">
                  <c:v>0.998</c:v>
                </c:pt>
                <c:pt idx="499">
                  <c:v>1</c:v>
                </c:pt>
              </c:numCache>
            </c:numRef>
          </c:yVal>
          <c:smooth val="0"/>
        </c:ser>
        <c:ser>
          <c:idx val="1"/>
          <c:order val="1"/>
          <c:tx>
            <c:strRef>
              <c:f>'3.SPEECH'!$D$34</c:f>
              <c:strCache>
                <c:ptCount val="1"/>
                <c:pt idx="0">
                  <c:v>cloudlet</c:v>
                </c:pt>
              </c:strCache>
            </c:strRef>
          </c:tx>
          <c:spPr>
            <a:ln w="57150" cap="flat" cmpd="sng" algn="ctr">
              <a:solidFill>
                <a:schemeClr val="dk1">
                  <a:shade val="50000"/>
                </a:schemeClr>
              </a:solidFill>
              <a:prstDash val="solid"/>
            </a:ln>
            <a:effectLst/>
          </c:spPr>
          <c:marker>
            <c:symbol val="none"/>
          </c:marker>
          <c:xVal>
            <c:numRef>
              <c:f>'3.SPEECH'!$D$35:$D$871</c:f>
              <c:numCache>
                <c:formatCode>General</c:formatCode>
                <c:ptCount val="837"/>
                <c:pt idx="0">
                  <c:v>16</c:v>
                </c:pt>
                <c:pt idx="1">
                  <c:v>31</c:v>
                </c:pt>
                <c:pt idx="2">
                  <c:v>31</c:v>
                </c:pt>
                <c:pt idx="3">
                  <c:v>31</c:v>
                </c:pt>
                <c:pt idx="4">
                  <c:v>31</c:v>
                </c:pt>
                <c:pt idx="5">
                  <c:v>31</c:v>
                </c:pt>
                <c:pt idx="6">
                  <c:v>31</c:v>
                </c:pt>
                <c:pt idx="7">
                  <c:v>31</c:v>
                </c:pt>
                <c:pt idx="8">
                  <c:v>31</c:v>
                </c:pt>
                <c:pt idx="9">
                  <c:v>31</c:v>
                </c:pt>
                <c:pt idx="10">
                  <c:v>31</c:v>
                </c:pt>
                <c:pt idx="11">
                  <c:v>31</c:v>
                </c:pt>
                <c:pt idx="12">
                  <c:v>31</c:v>
                </c:pt>
                <c:pt idx="13">
                  <c:v>31</c:v>
                </c:pt>
                <c:pt idx="14">
                  <c:v>31</c:v>
                </c:pt>
                <c:pt idx="15">
                  <c:v>31</c:v>
                </c:pt>
                <c:pt idx="16">
                  <c:v>32</c:v>
                </c:pt>
                <c:pt idx="17">
                  <c:v>32</c:v>
                </c:pt>
                <c:pt idx="18">
                  <c:v>46</c:v>
                </c:pt>
                <c:pt idx="19">
                  <c:v>46</c:v>
                </c:pt>
                <c:pt idx="20">
                  <c:v>46</c:v>
                </c:pt>
                <c:pt idx="21">
                  <c:v>46</c:v>
                </c:pt>
                <c:pt idx="22">
                  <c:v>46</c:v>
                </c:pt>
                <c:pt idx="23">
                  <c:v>46</c:v>
                </c:pt>
                <c:pt idx="24">
                  <c:v>46</c:v>
                </c:pt>
                <c:pt idx="25">
                  <c:v>46</c:v>
                </c:pt>
                <c:pt idx="26">
                  <c:v>46</c:v>
                </c:pt>
                <c:pt idx="27">
                  <c:v>46</c:v>
                </c:pt>
                <c:pt idx="28">
                  <c:v>47</c:v>
                </c:pt>
                <c:pt idx="29">
                  <c:v>47</c:v>
                </c:pt>
                <c:pt idx="30">
                  <c:v>47</c:v>
                </c:pt>
                <c:pt idx="31">
                  <c:v>47</c:v>
                </c:pt>
                <c:pt idx="32">
                  <c:v>47</c:v>
                </c:pt>
                <c:pt idx="33">
                  <c:v>47</c:v>
                </c:pt>
                <c:pt idx="34">
                  <c:v>47</c:v>
                </c:pt>
                <c:pt idx="35">
                  <c:v>47</c:v>
                </c:pt>
                <c:pt idx="36">
                  <c:v>47</c:v>
                </c:pt>
                <c:pt idx="37">
                  <c:v>47</c:v>
                </c:pt>
                <c:pt idx="38">
                  <c:v>47</c:v>
                </c:pt>
                <c:pt idx="39">
                  <c:v>47</c:v>
                </c:pt>
                <c:pt idx="40">
                  <c:v>47</c:v>
                </c:pt>
                <c:pt idx="41">
                  <c:v>47</c:v>
                </c:pt>
                <c:pt idx="42">
                  <c:v>47</c:v>
                </c:pt>
                <c:pt idx="43">
                  <c:v>47</c:v>
                </c:pt>
                <c:pt idx="44">
                  <c:v>47</c:v>
                </c:pt>
                <c:pt idx="45">
                  <c:v>47</c:v>
                </c:pt>
                <c:pt idx="46">
                  <c:v>47</c:v>
                </c:pt>
                <c:pt idx="47">
                  <c:v>47</c:v>
                </c:pt>
                <c:pt idx="48">
                  <c:v>47</c:v>
                </c:pt>
                <c:pt idx="49">
                  <c:v>47</c:v>
                </c:pt>
                <c:pt idx="50">
                  <c:v>47</c:v>
                </c:pt>
                <c:pt idx="51">
                  <c:v>47</c:v>
                </c:pt>
                <c:pt idx="52">
                  <c:v>47</c:v>
                </c:pt>
                <c:pt idx="53">
                  <c:v>47</c:v>
                </c:pt>
                <c:pt idx="54">
                  <c:v>47</c:v>
                </c:pt>
                <c:pt idx="55">
                  <c:v>47</c:v>
                </c:pt>
                <c:pt idx="56">
                  <c:v>47</c:v>
                </c:pt>
                <c:pt idx="57">
                  <c:v>47</c:v>
                </c:pt>
                <c:pt idx="58">
                  <c:v>47</c:v>
                </c:pt>
                <c:pt idx="59">
                  <c:v>47</c:v>
                </c:pt>
                <c:pt idx="60">
                  <c:v>47</c:v>
                </c:pt>
                <c:pt idx="61">
                  <c:v>47</c:v>
                </c:pt>
                <c:pt idx="62">
                  <c:v>47</c:v>
                </c:pt>
                <c:pt idx="63">
                  <c:v>47</c:v>
                </c:pt>
                <c:pt idx="64">
                  <c:v>62</c:v>
                </c:pt>
                <c:pt idx="65">
                  <c:v>62</c:v>
                </c:pt>
                <c:pt idx="66">
                  <c:v>62</c:v>
                </c:pt>
                <c:pt idx="67">
                  <c:v>62</c:v>
                </c:pt>
                <c:pt idx="68">
                  <c:v>62</c:v>
                </c:pt>
                <c:pt idx="69">
                  <c:v>62</c:v>
                </c:pt>
                <c:pt idx="70">
                  <c:v>62</c:v>
                </c:pt>
                <c:pt idx="71">
                  <c:v>62</c:v>
                </c:pt>
                <c:pt idx="72">
                  <c:v>62</c:v>
                </c:pt>
                <c:pt idx="73">
                  <c:v>62</c:v>
                </c:pt>
                <c:pt idx="74">
                  <c:v>62</c:v>
                </c:pt>
                <c:pt idx="75">
                  <c:v>62</c:v>
                </c:pt>
                <c:pt idx="76">
                  <c:v>62</c:v>
                </c:pt>
                <c:pt idx="77">
                  <c:v>62</c:v>
                </c:pt>
                <c:pt idx="78">
                  <c:v>62</c:v>
                </c:pt>
                <c:pt idx="79">
                  <c:v>62</c:v>
                </c:pt>
                <c:pt idx="80">
                  <c:v>62</c:v>
                </c:pt>
                <c:pt idx="81">
                  <c:v>62</c:v>
                </c:pt>
                <c:pt idx="82">
                  <c:v>62</c:v>
                </c:pt>
                <c:pt idx="83">
                  <c:v>62</c:v>
                </c:pt>
                <c:pt idx="84">
                  <c:v>62</c:v>
                </c:pt>
                <c:pt idx="85">
                  <c:v>62</c:v>
                </c:pt>
                <c:pt idx="86">
                  <c:v>62</c:v>
                </c:pt>
                <c:pt idx="87">
                  <c:v>62</c:v>
                </c:pt>
                <c:pt idx="88">
                  <c:v>63</c:v>
                </c:pt>
                <c:pt idx="89">
                  <c:v>63</c:v>
                </c:pt>
                <c:pt idx="90">
                  <c:v>63</c:v>
                </c:pt>
                <c:pt idx="91">
                  <c:v>63</c:v>
                </c:pt>
                <c:pt idx="92">
                  <c:v>63</c:v>
                </c:pt>
                <c:pt idx="93">
                  <c:v>63</c:v>
                </c:pt>
                <c:pt idx="94">
                  <c:v>63</c:v>
                </c:pt>
                <c:pt idx="95">
                  <c:v>63</c:v>
                </c:pt>
                <c:pt idx="96">
                  <c:v>63</c:v>
                </c:pt>
                <c:pt idx="97">
                  <c:v>63</c:v>
                </c:pt>
                <c:pt idx="98">
                  <c:v>63</c:v>
                </c:pt>
                <c:pt idx="99">
                  <c:v>63</c:v>
                </c:pt>
                <c:pt idx="100">
                  <c:v>63</c:v>
                </c:pt>
                <c:pt idx="101">
                  <c:v>63</c:v>
                </c:pt>
                <c:pt idx="102">
                  <c:v>63</c:v>
                </c:pt>
                <c:pt idx="103">
                  <c:v>63</c:v>
                </c:pt>
                <c:pt idx="104">
                  <c:v>78</c:v>
                </c:pt>
                <c:pt idx="105">
                  <c:v>78</c:v>
                </c:pt>
                <c:pt idx="106">
                  <c:v>78</c:v>
                </c:pt>
                <c:pt idx="107">
                  <c:v>78</c:v>
                </c:pt>
                <c:pt idx="108">
                  <c:v>78</c:v>
                </c:pt>
                <c:pt idx="109">
                  <c:v>78</c:v>
                </c:pt>
                <c:pt idx="110">
                  <c:v>78</c:v>
                </c:pt>
                <c:pt idx="111">
                  <c:v>78</c:v>
                </c:pt>
                <c:pt idx="112">
                  <c:v>78</c:v>
                </c:pt>
                <c:pt idx="113">
                  <c:v>78</c:v>
                </c:pt>
                <c:pt idx="114">
                  <c:v>78</c:v>
                </c:pt>
                <c:pt idx="115">
                  <c:v>93</c:v>
                </c:pt>
                <c:pt idx="116">
                  <c:v>94</c:v>
                </c:pt>
                <c:pt idx="117">
                  <c:v>125</c:v>
                </c:pt>
                <c:pt idx="118">
                  <c:v>140</c:v>
                </c:pt>
                <c:pt idx="119">
                  <c:v>141</c:v>
                </c:pt>
                <c:pt idx="120">
                  <c:v>141</c:v>
                </c:pt>
                <c:pt idx="121">
                  <c:v>141</c:v>
                </c:pt>
                <c:pt idx="122">
                  <c:v>141</c:v>
                </c:pt>
                <c:pt idx="123">
                  <c:v>156</c:v>
                </c:pt>
                <c:pt idx="124">
                  <c:v>156</c:v>
                </c:pt>
                <c:pt idx="125">
                  <c:v>156</c:v>
                </c:pt>
                <c:pt idx="126">
                  <c:v>156</c:v>
                </c:pt>
                <c:pt idx="127">
                  <c:v>156</c:v>
                </c:pt>
                <c:pt idx="128">
                  <c:v>156</c:v>
                </c:pt>
                <c:pt idx="129">
                  <c:v>156</c:v>
                </c:pt>
                <c:pt idx="130">
                  <c:v>156</c:v>
                </c:pt>
                <c:pt idx="131">
                  <c:v>156</c:v>
                </c:pt>
                <c:pt idx="132">
                  <c:v>172</c:v>
                </c:pt>
                <c:pt idx="133">
                  <c:v>172</c:v>
                </c:pt>
                <c:pt idx="134">
                  <c:v>172</c:v>
                </c:pt>
                <c:pt idx="135">
                  <c:v>172</c:v>
                </c:pt>
                <c:pt idx="136">
                  <c:v>172</c:v>
                </c:pt>
                <c:pt idx="137">
                  <c:v>172</c:v>
                </c:pt>
                <c:pt idx="138">
                  <c:v>172</c:v>
                </c:pt>
                <c:pt idx="139">
                  <c:v>187</c:v>
                </c:pt>
                <c:pt idx="140">
                  <c:v>187</c:v>
                </c:pt>
                <c:pt idx="141">
                  <c:v>187</c:v>
                </c:pt>
                <c:pt idx="142">
                  <c:v>187</c:v>
                </c:pt>
                <c:pt idx="143">
                  <c:v>203</c:v>
                </c:pt>
                <c:pt idx="144">
                  <c:v>218</c:v>
                </c:pt>
                <c:pt idx="145">
                  <c:v>218</c:v>
                </c:pt>
                <c:pt idx="146">
                  <c:v>218</c:v>
                </c:pt>
                <c:pt idx="147">
                  <c:v>218</c:v>
                </c:pt>
                <c:pt idx="148">
                  <c:v>218</c:v>
                </c:pt>
                <c:pt idx="149">
                  <c:v>234</c:v>
                </c:pt>
                <c:pt idx="150">
                  <c:v>234</c:v>
                </c:pt>
                <c:pt idx="151">
                  <c:v>234</c:v>
                </c:pt>
                <c:pt idx="152">
                  <c:v>249</c:v>
                </c:pt>
                <c:pt idx="153">
                  <c:v>250</c:v>
                </c:pt>
                <c:pt idx="154">
                  <c:v>250</c:v>
                </c:pt>
                <c:pt idx="155">
                  <c:v>250</c:v>
                </c:pt>
                <c:pt idx="156">
                  <c:v>250</c:v>
                </c:pt>
                <c:pt idx="157">
                  <c:v>250</c:v>
                </c:pt>
                <c:pt idx="158">
                  <c:v>265</c:v>
                </c:pt>
                <c:pt idx="159">
                  <c:v>265</c:v>
                </c:pt>
                <c:pt idx="160">
                  <c:v>265</c:v>
                </c:pt>
                <c:pt idx="161">
                  <c:v>266</c:v>
                </c:pt>
                <c:pt idx="162">
                  <c:v>266</c:v>
                </c:pt>
                <c:pt idx="163">
                  <c:v>280</c:v>
                </c:pt>
                <c:pt idx="164">
                  <c:v>281</c:v>
                </c:pt>
                <c:pt idx="165">
                  <c:v>281</c:v>
                </c:pt>
                <c:pt idx="166">
                  <c:v>281</c:v>
                </c:pt>
                <c:pt idx="167">
                  <c:v>281</c:v>
                </c:pt>
                <c:pt idx="168">
                  <c:v>281</c:v>
                </c:pt>
                <c:pt idx="169">
                  <c:v>296</c:v>
                </c:pt>
                <c:pt idx="170">
                  <c:v>296</c:v>
                </c:pt>
                <c:pt idx="171">
                  <c:v>296</c:v>
                </c:pt>
                <c:pt idx="172">
                  <c:v>297</c:v>
                </c:pt>
                <c:pt idx="173">
                  <c:v>297</c:v>
                </c:pt>
                <c:pt idx="174">
                  <c:v>312</c:v>
                </c:pt>
                <c:pt idx="175">
                  <c:v>312</c:v>
                </c:pt>
                <c:pt idx="176">
                  <c:v>312</c:v>
                </c:pt>
                <c:pt idx="177">
                  <c:v>312</c:v>
                </c:pt>
                <c:pt idx="178">
                  <c:v>312</c:v>
                </c:pt>
                <c:pt idx="179">
                  <c:v>312</c:v>
                </c:pt>
                <c:pt idx="180">
                  <c:v>328</c:v>
                </c:pt>
                <c:pt idx="181">
                  <c:v>328</c:v>
                </c:pt>
                <c:pt idx="182">
                  <c:v>328</c:v>
                </c:pt>
                <c:pt idx="183">
                  <c:v>328</c:v>
                </c:pt>
                <c:pt idx="184">
                  <c:v>328</c:v>
                </c:pt>
                <c:pt idx="185">
                  <c:v>343</c:v>
                </c:pt>
                <c:pt idx="186">
                  <c:v>343</c:v>
                </c:pt>
                <c:pt idx="187">
                  <c:v>343</c:v>
                </c:pt>
                <c:pt idx="188">
                  <c:v>343</c:v>
                </c:pt>
                <c:pt idx="189">
                  <c:v>343</c:v>
                </c:pt>
                <c:pt idx="190">
                  <c:v>343</c:v>
                </c:pt>
                <c:pt idx="191">
                  <c:v>343</c:v>
                </c:pt>
                <c:pt idx="192">
                  <c:v>344</c:v>
                </c:pt>
                <c:pt idx="193">
                  <c:v>359</c:v>
                </c:pt>
                <c:pt idx="194">
                  <c:v>359</c:v>
                </c:pt>
                <c:pt idx="195">
                  <c:v>359</c:v>
                </c:pt>
                <c:pt idx="196">
                  <c:v>359</c:v>
                </c:pt>
                <c:pt idx="197">
                  <c:v>359</c:v>
                </c:pt>
                <c:pt idx="198">
                  <c:v>359</c:v>
                </c:pt>
                <c:pt idx="199">
                  <c:v>359</c:v>
                </c:pt>
                <c:pt idx="200">
                  <c:v>359</c:v>
                </c:pt>
                <c:pt idx="201">
                  <c:v>359</c:v>
                </c:pt>
                <c:pt idx="202">
                  <c:v>359</c:v>
                </c:pt>
                <c:pt idx="203">
                  <c:v>359</c:v>
                </c:pt>
                <c:pt idx="204">
                  <c:v>374</c:v>
                </c:pt>
                <c:pt idx="205">
                  <c:v>374</c:v>
                </c:pt>
                <c:pt idx="206">
                  <c:v>374</c:v>
                </c:pt>
                <c:pt idx="207">
                  <c:v>375</c:v>
                </c:pt>
                <c:pt idx="208">
                  <c:v>375</c:v>
                </c:pt>
                <c:pt idx="209">
                  <c:v>375</c:v>
                </c:pt>
                <c:pt idx="210">
                  <c:v>375</c:v>
                </c:pt>
                <c:pt idx="211">
                  <c:v>390</c:v>
                </c:pt>
                <c:pt idx="212">
                  <c:v>390</c:v>
                </c:pt>
                <c:pt idx="213">
                  <c:v>390</c:v>
                </c:pt>
                <c:pt idx="214">
                  <c:v>405</c:v>
                </c:pt>
                <c:pt idx="215">
                  <c:v>405</c:v>
                </c:pt>
                <c:pt idx="216">
                  <c:v>406</c:v>
                </c:pt>
                <c:pt idx="217">
                  <c:v>406</c:v>
                </c:pt>
                <c:pt idx="218">
                  <c:v>406</c:v>
                </c:pt>
                <c:pt idx="219">
                  <c:v>406</c:v>
                </c:pt>
                <c:pt idx="220">
                  <c:v>421</c:v>
                </c:pt>
                <c:pt idx="221">
                  <c:v>421</c:v>
                </c:pt>
                <c:pt idx="222">
                  <c:v>421</c:v>
                </c:pt>
                <c:pt idx="223">
                  <c:v>421</c:v>
                </c:pt>
                <c:pt idx="224">
                  <c:v>421</c:v>
                </c:pt>
                <c:pt idx="225">
                  <c:v>421</c:v>
                </c:pt>
                <c:pt idx="226">
                  <c:v>422</c:v>
                </c:pt>
                <c:pt idx="227">
                  <c:v>437</c:v>
                </c:pt>
                <c:pt idx="228">
                  <c:v>437</c:v>
                </c:pt>
                <c:pt idx="229">
                  <c:v>437</c:v>
                </c:pt>
                <c:pt idx="230">
                  <c:v>437</c:v>
                </c:pt>
                <c:pt idx="231">
                  <c:v>437</c:v>
                </c:pt>
                <c:pt idx="232">
                  <c:v>437</c:v>
                </c:pt>
                <c:pt idx="233">
                  <c:v>437</c:v>
                </c:pt>
                <c:pt idx="234">
                  <c:v>452</c:v>
                </c:pt>
                <c:pt idx="235">
                  <c:v>452</c:v>
                </c:pt>
                <c:pt idx="236">
                  <c:v>453</c:v>
                </c:pt>
                <c:pt idx="237">
                  <c:v>453</c:v>
                </c:pt>
                <c:pt idx="238">
                  <c:v>453</c:v>
                </c:pt>
                <c:pt idx="239">
                  <c:v>453</c:v>
                </c:pt>
                <c:pt idx="240">
                  <c:v>468</c:v>
                </c:pt>
                <c:pt idx="241">
                  <c:v>468</c:v>
                </c:pt>
                <c:pt idx="242">
                  <c:v>468</c:v>
                </c:pt>
                <c:pt idx="243">
                  <c:v>468</c:v>
                </c:pt>
                <c:pt idx="244">
                  <c:v>468</c:v>
                </c:pt>
                <c:pt idx="245">
                  <c:v>468</c:v>
                </c:pt>
                <c:pt idx="246">
                  <c:v>484</c:v>
                </c:pt>
                <c:pt idx="247">
                  <c:v>484</c:v>
                </c:pt>
                <c:pt idx="248">
                  <c:v>484</c:v>
                </c:pt>
                <c:pt idx="249">
                  <c:v>484</c:v>
                </c:pt>
                <c:pt idx="250">
                  <c:v>499</c:v>
                </c:pt>
                <c:pt idx="251">
                  <c:v>499</c:v>
                </c:pt>
                <c:pt idx="252">
                  <c:v>500</c:v>
                </c:pt>
                <c:pt idx="253">
                  <c:v>514</c:v>
                </c:pt>
                <c:pt idx="254">
                  <c:v>515</c:v>
                </c:pt>
                <c:pt idx="255">
                  <c:v>515</c:v>
                </c:pt>
                <c:pt idx="256">
                  <c:v>515</c:v>
                </c:pt>
                <c:pt idx="257">
                  <c:v>515</c:v>
                </c:pt>
                <c:pt idx="258">
                  <c:v>515</c:v>
                </c:pt>
                <c:pt idx="259">
                  <c:v>530</c:v>
                </c:pt>
                <c:pt idx="260">
                  <c:v>530</c:v>
                </c:pt>
                <c:pt idx="261">
                  <c:v>530</c:v>
                </c:pt>
                <c:pt idx="262">
                  <c:v>531</c:v>
                </c:pt>
                <c:pt idx="263">
                  <c:v>546</c:v>
                </c:pt>
                <c:pt idx="264">
                  <c:v>546</c:v>
                </c:pt>
                <c:pt idx="265">
                  <c:v>546</c:v>
                </c:pt>
                <c:pt idx="266">
                  <c:v>546</c:v>
                </c:pt>
                <c:pt idx="267">
                  <c:v>546</c:v>
                </c:pt>
                <c:pt idx="268">
                  <c:v>546</c:v>
                </c:pt>
                <c:pt idx="269">
                  <c:v>562</c:v>
                </c:pt>
                <c:pt idx="270">
                  <c:v>562</c:v>
                </c:pt>
                <c:pt idx="271">
                  <c:v>562</c:v>
                </c:pt>
                <c:pt idx="272">
                  <c:v>562</c:v>
                </c:pt>
                <c:pt idx="273">
                  <c:v>562</c:v>
                </c:pt>
                <c:pt idx="274">
                  <c:v>562</c:v>
                </c:pt>
                <c:pt idx="275">
                  <c:v>577</c:v>
                </c:pt>
                <c:pt idx="276">
                  <c:v>577</c:v>
                </c:pt>
                <c:pt idx="277">
                  <c:v>577</c:v>
                </c:pt>
                <c:pt idx="278">
                  <c:v>593</c:v>
                </c:pt>
                <c:pt idx="279">
                  <c:v>593</c:v>
                </c:pt>
                <c:pt idx="280">
                  <c:v>593</c:v>
                </c:pt>
                <c:pt idx="281">
                  <c:v>593</c:v>
                </c:pt>
                <c:pt idx="282">
                  <c:v>593</c:v>
                </c:pt>
                <c:pt idx="283">
                  <c:v>593</c:v>
                </c:pt>
                <c:pt idx="284">
                  <c:v>624</c:v>
                </c:pt>
                <c:pt idx="285">
                  <c:v>624</c:v>
                </c:pt>
                <c:pt idx="286">
                  <c:v>624</c:v>
                </c:pt>
                <c:pt idx="287">
                  <c:v>639</c:v>
                </c:pt>
                <c:pt idx="288">
                  <c:v>639</c:v>
                </c:pt>
                <c:pt idx="289">
                  <c:v>639</c:v>
                </c:pt>
                <c:pt idx="290">
                  <c:v>640</c:v>
                </c:pt>
                <c:pt idx="291">
                  <c:v>640</c:v>
                </c:pt>
                <c:pt idx="292">
                  <c:v>640</c:v>
                </c:pt>
                <c:pt idx="293">
                  <c:v>655</c:v>
                </c:pt>
                <c:pt idx="294">
                  <c:v>656</c:v>
                </c:pt>
                <c:pt idx="295">
                  <c:v>670</c:v>
                </c:pt>
                <c:pt idx="296">
                  <c:v>671</c:v>
                </c:pt>
                <c:pt idx="297">
                  <c:v>671</c:v>
                </c:pt>
                <c:pt idx="298">
                  <c:v>671</c:v>
                </c:pt>
                <c:pt idx="299">
                  <c:v>671</c:v>
                </c:pt>
                <c:pt idx="300">
                  <c:v>686</c:v>
                </c:pt>
                <c:pt idx="301">
                  <c:v>686</c:v>
                </c:pt>
                <c:pt idx="302">
                  <c:v>686</c:v>
                </c:pt>
                <c:pt idx="303">
                  <c:v>687</c:v>
                </c:pt>
                <c:pt idx="304">
                  <c:v>702</c:v>
                </c:pt>
                <c:pt idx="305">
                  <c:v>702</c:v>
                </c:pt>
                <c:pt idx="306">
                  <c:v>702</c:v>
                </c:pt>
                <c:pt idx="307">
                  <c:v>718</c:v>
                </c:pt>
                <c:pt idx="308">
                  <c:v>718</c:v>
                </c:pt>
                <c:pt idx="309">
                  <c:v>718</c:v>
                </c:pt>
                <c:pt idx="310">
                  <c:v>733</c:v>
                </c:pt>
                <c:pt idx="311">
                  <c:v>733</c:v>
                </c:pt>
                <c:pt idx="312">
                  <c:v>734</c:v>
                </c:pt>
                <c:pt idx="313">
                  <c:v>749</c:v>
                </c:pt>
                <c:pt idx="314">
                  <c:v>749</c:v>
                </c:pt>
                <c:pt idx="315">
                  <c:v>749</c:v>
                </c:pt>
                <c:pt idx="316">
                  <c:v>749</c:v>
                </c:pt>
                <c:pt idx="317">
                  <c:v>764</c:v>
                </c:pt>
                <c:pt idx="318">
                  <c:v>764</c:v>
                </c:pt>
                <c:pt idx="319">
                  <c:v>764</c:v>
                </c:pt>
                <c:pt idx="320">
                  <c:v>764</c:v>
                </c:pt>
                <c:pt idx="321">
                  <c:v>764</c:v>
                </c:pt>
                <c:pt idx="322">
                  <c:v>765</c:v>
                </c:pt>
                <c:pt idx="323">
                  <c:v>765</c:v>
                </c:pt>
                <c:pt idx="324">
                  <c:v>780</c:v>
                </c:pt>
                <c:pt idx="325">
                  <c:v>780</c:v>
                </c:pt>
                <c:pt idx="326">
                  <c:v>795</c:v>
                </c:pt>
                <c:pt idx="327">
                  <c:v>796</c:v>
                </c:pt>
                <c:pt idx="328">
                  <c:v>811</c:v>
                </c:pt>
                <c:pt idx="329">
                  <c:v>811</c:v>
                </c:pt>
                <c:pt idx="330">
                  <c:v>826</c:v>
                </c:pt>
                <c:pt idx="331">
                  <c:v>827</c:v>
                </c:pt>
                <c:pt idx="332">
                  <c:v>827</c:v>
                </c:pt>
                <c:pt idx="333">
                  <c:v>827</c:v>
                </c:pt>
                <c:pt idx="334">
                  <c:v>842</c:v>
                </c:pt>
                <c:pt idx="335">
                  <c:v>842</c:v>
                </c:pt>
                <c:pt idx="336">
                  <c:v>842</c:v>
                </c:pt>
                <c:pt idx="337">
                  <c:v>842</c:v>
                </c:pt>
                <c:pt idx="338">
                  <c:v>858</c:v>
                </c:pt>
                <c:pt idx="339">
                  <c:v>858</c:v>
                </c:pt>
                <c:pt idx="340">
                  <c:v>858</c:v>
                </c:pt>
                <c:pt idx="341">
                  <c:v>858</c:v>
                </c:pt>
                <c:pt idx="342">
                  <c:v>858</c:v>
                </c:pt>
                <c:pt idx="343">
                  <c:v>874</c:v>
                </c:pt>
                <c:pt idx="344">
                  <c:v>889</c:v>
                </c:pt>
                <c:pt idx="345">
                  <c:v>889</c:v>
                </c:pt>
                <c:pt idx="346">
                  <c:v>889</c:v>
                </c:pt>
                <c:pt idx="347">
                  <c:v>889</c:v>
                </c:pt>
                <c:pt idx="348">
                  <c:v>889</c:v>
                </c:pt>
                <c:pt idx="349">
                  <c:v>889</c:v>
                </c:pt>
                <c:pt idx="350">
                  <c:v>889</c:v>
                </c:pt>
                <c:pt idx="351">
                  <c:v>890</c:v>
                </c:pt>
                <c:pt idx="352">
                  <c:v>904</c:v>
                </c:pt>
                <c:pt idx="353">
                  <c:v>905</c:v>
                </c:pt>
                <c:pt idx="354">
                  <c:v>905</c:v>
                </c:pt>
                <c:pt idx="355">
                  <c:v>905</c:v>
                </c:pt>
                <c:pt idx="356">
                  <c:v>920</c:v>
                </c:pt>
                <c:pt idx="357">
                  <c:v>921</c:v>
                </c:pt>
                <c:pt idx="358">
                  <c:v>936</c:v>
                </c:pt>
                <c:pt idx="359">
                  <c:v>936</c:v>
                </c:pt>
                <c:pt idx="360">
                  <c:v>936</c:v>
                </c:pt>
                <c:pt idx="361">
                  <c:v>936</c:v>
                </c:pt>
                <c:pt idx="362">
                  <c:v>952</c:v>
                </c:pt>
                <c:pt idx="363">
                  <c:v>967</c:v>
                </c:pt>
                <c:pt idx="364">
                  <c:v>967</c:v>
                </c:pt>
                <c:pt idx="365">
                  <c:v>982</c:v>
                </c:pt>
                <c:pt idx="366">
                  <c:v>983</c:v>
                </c:pt>
                <c:pt idx="367">
                  <c:v>983</c:v>
                </c:pt>
                <c:pt idx="368">
                  <c:v>983</c:v>
                </c:pt>
                <c:pt idx="369">
                  <c:v>999</c:v>
                </c:pt>
                <c:pt idx="370">
                  <c:v>999</c:v>
                </c:pt>
                <c:pt idx="371">
                  <c:v>1014</c:v>
                </c:pt>
                <c:pt idx="372">
                  <c:v>1014</c:v>
                </c:pt>
                <c:pt idx="373">
                  <c:v>1014</c:v>
                </c:pt>
                <c:pt idx="374">
                  <c:v>1029</c:v>
                </c:pt>
                <c:pt idx="375">
                  <c:v>1029</c:v>
                </c:pt>
                <c:pt idx="376">
                  <c:v>1029</c:v>
                </c:pt>
                <c:pt idx="377">
                  <c:v>1029</c:v>
                </c:pt>
                <c:pt idx="378">
                  <c:v>1030</c:v>
                </c:pt>
                <c:pt idx="379">
                  <c:v>1045</c:v>
                </c:pt>
                <c:pt idx="380">
                  <c:v>1045</c:v>
                </c:pt>
                <c:pt idx="381">
                  <c:v>1061</c:v>
                </c:pt>
                <c:pt idx="382">
                  <c:v>1061</c:v>
                </c:pt>
                <c:pt idx="383">
                  <c:v>1076</c:v>
                </c:pt>
                <c:pt idx="384">
                  <c:v>1092</c:v>
                </c:pt>
                <c:pt idx="385">
                  <c:v>1092</c:v>
                </c:pt>
                <c:pt idx="386">
                  <c:v>1108</c:v>
                </c:pt>
                <c:pt idx="387">
                  <c:v>1108</c:v>
                </c:pt>
                <c:pt idx="388">
                  <c:v>1108</c:v>
                </c:pt>
                <c:pt idx="389">
                  <c:v>1108</c:v>
                </c:pt>
                <c:pt idx="390">
                  <c:v>1108</c:v>
                </c:pt>
                <c:pt idx="391">
                  <c:v>1123</c:v>
                </c:pt>
                <c:pt idx="392">
                  <c:v>1123</c:v>
                </c:pt>
                <c:pt idx="393">
                  <c:v>1124</c:v>
                </c:pt>
                <c:pt idx="394">
                  <c:v>1124</c:v>
                </c:pt>
                <c:pt idx="395">
                  <c:v>1138</c:v>
                </c:pt>
                <c:pt idx="396">
                  <c:v>1138</c:v>
                </c:pt>
                <c:pt idx="397">
                  <c:v>1139</c:v>
                </c:pt>
                <c:pt idx="398">
                  <c:v>1139</c:v>
                </c:pt>
                <c:pt idx="399">
                  <c:v>1154</c:v>
                </c:pt>
                <c:pt idx="400">
                  <c:v>1170</c:v>
                </c:pt>
                <c:pt idx="401">
                  <c:v>1170</c:v>
                </c:pt>
                <c:pt idx="402">
                  <c:v>1185</c:v>
                </c:pt>
                <c:pt idx="403">
                  <c:v>1185</c:v>
                </c:pt>
                <c:pt idx="404">
                  <c:v>1185</c:v>
                </c:pt>
                <c:pt idx="405">
                  <c:v>1201</c:v>
                </c:pt>
                <c:pt idx="406">
                  <c:v>1201</c:v>
                </c:pt>
                <c:pt idx="407">
                  <c:v>1217</c:v>
                </c:pt>
                <c:pt idx="408">
                  <c:v>1217</c:v>
                </c:pt>
                <c:pt idx="409">
                  <c:v>1217</c:v>
                </c:pt>
                <c:pt idx="410">
                  <c:v>1217</c:v>
                </c:pt>
                <c:pt idx="411">
                  <c:v>1232</c:v>
                </c:pt>
                <c:pt idx="412">
                  <c:v>1232</c:v>
                </c:pt>
                <c:pt idx="413">
                  <c:v>1232</c:v>
                </c:pt>
                <c:pt idx="414">
                  <c:v>1232</c:v>
                </c:pt>
                <c:pt idx="415">
                  <c:v>1248</c:v>
                </c:pt>
                <c:pt idx="416">
                  <c:v>1248</c:v>
                </c:pt>
                <c:pt idx="417">
                  <c:v>1248</c:v>
                </c:pt>
                <c:pt idx="418">
                  <c:v>1248</c:v>
                </c:pt>
                <c:pt idx="419">
                  <c:v>1279</c:v>
                </c:pt>
                <c:pt idx="420">
                  <c:v>1279</c:v>
                </c:pt>
                <c:pt idx="421">
                  <c:v>1294</c:v>
                </c:pt>
                <c:pt idx="422">
                  <c:v>1294</c:v>
                </c:pt>
                <c:pt idx="423">
                  <c:v>1326</c:v>
                </c:pt>
                <c:pt idx="424">
                  <c:v>1341</c:v>
                </c:pt>
                <c:pt idx="425">
                  <c:v>1342</c:v>
                </c:pt>
                <c:pt idx="426">
                  <c:v>1342</c:v>
                </c:pt>
                <c:pt idx="427">
                  <c:v>1342</c:v>
                </c:pt>
                <c:pt idx="428">
                  <c:v>1357</c:v>
                </c:pt>
                <c:pt idx="429">
                  <c:v>1358</c:v>
                </c:pt>
                <c:pt idx="430">
                  <c:v>1373</c:v>
                </c:pt>
                <c:pt idx="431">
                  <c:v>1373</c:v>
                </c:pt>
                <c:pt idx="432">
                  <c:v>1388</c:v>
                </c:pt>
                <c:pt idx="433">
                  <c:v>1389</c:v>
                </c:pt>
                <c:pt idx="434">
                  <c:v>1404</c:v>
                </c:pt>
                <c:pt idx="435">
                  <c:v>1404</c:v>
                </c:pt>
                <c:pt idx="436">
                  <c:v>1404</c:v>
                </c:pt>
                <c:pt idx="437">
                  <c:v>1404</c:v>
                </c:pt>
                <c:pt idx="438">
                  <c:v>1419</c:v>
                </c:pt>
                <c:pt idx="439">
                  <c:v>1419</c:v>
                </c:pt>
                <c:pt idx="440">
                  <c:v>1420</c:v>
                </c:pt>
                <c:pt idx="441">
                  <c:v>1435</c:v>
                </c:pt>
                <c:pt idx="442">
                  <c:v>1435</c:v>
                </c:pt>
                <c:pt idx="443">
                  <c:v>1451</c:v>
                </c:pt>
                <c:pt idx="444">
                  <c:v>1451</c:v>
                </c:pt>
                <c:pt idx="445">
                  <c:v>1466</c:v>
                </c:pt>
                <c:pt idx="446">
                  <c:v>1467</c:v>
                </c:pt>
                <c:pt idx="447">
                  <c:v>1498</c:v>
                </c:pt>
                <c:pt idx="448">
                  <c:v>1498</c:v>
                </c:pt>
                <c:pt idx="449">
                  <c:v>1498</c:v>
                </c:pt>
                <c:pt idx="450">
                  <c:v>1513</c:v>
                </c:pt>
                <c:pt idx="451">
                  <c:v>1513</c:v>
                </c:pt>
                <c:pt idx="452">
                  <c:v>1529</c:v>
                </c:pt>
                <c:pt idx="453">
                  <c:v>1560</c:v>
                </c:pt>
                <c:pt idx="454">
                  <c:v>1560</c:v>
                </c:pt>
                <c:pt idx="455">
                  <c:v>1638</c:v>
                </c:pt>
                <c:pt idx="456">
                  <c:v>1638</c:v>
                </c:pt>
                <c:pt idx="457">
                  <c:v>1654</c:v>
                </c:pt>
                <c:pt idx="458">
                  <c:v>1684</c:v>
                </c:pt>
                <c:pt idx="459">
                  <c:v>1685</c:v>
                </c:pt>
                <c:pt idx="460">
                  <c:v>1685</c:v>
                </c:pt>
                <c:pt idx="461">
                  <c:v>1700</c:v>
                </c:pt>
                <c:pt idx="462">
                  <c:v>1716</c:v>
                </c:pt>
                <c:pt idx="463">
                  <c:v>1732</c:v>
                </c:pt>
                <c:pt idx="464">
                  <c:v>1747</c:v>
                </c:pt>
                <c:pt idx="465">
                  <c:v>1747</c:v>
                </c:pt>
                <c:pt idx="466">
                  <c:v>1762</c:v>
                </c:pt>
                <c:pt idx="467">
                  <c:v>1763</c:v>
                </c:pt>
                <c:pt idx="468">
                  <c:v>1763</c:v>
                </c:pt>
                <c:pt idx="469">
                  <c:v>1809</c:v>
                </c:pt>
                <c:pt idx="470">
                  <c:v>1856</c:v>
                </c:pt>
                <c:pt idx="471">
                  <c:v>1857</c:v>
                </c:pt>
                <c:pt idx="472">
                  <c:v>1857</c:v>
                </c:pt>
                <c:pt idx="473">
                  <c:v>1904</c:v>
                </c:pt>
                <c:pt idx="474">
                  <c:v>1919</c:v>
                </c:pt>
                <c:pt idx="475">
                  <c:v>1934</c:v>
                </c:pt>
                <c:pt idx="476">
                  <c:v>1966</c:v>
                </c:pt>
                <c:pt idx="477">
                  <c:v>1981</c:v>
                </c:pt>
                <c:pt idx="478">
                  <c:v>1981</c:v>
                </c:pt>
                <c:pt idx="479">
                  <c:v>2012</c:v>
                </c:pt>
                <c:pt idx="480">
                  <c:v>2013</c:v>
                </c:pt>
                <c:pt idx="481">
                  <c:v>2059</c:v>
                </c:pt>
                <c:pt idx="482">
                  <c:v>2090</c:v>
                </c:pt>
                <c:pt idx="483">
                  <c:v>2090</c:v>
                </c:pt>
                <c:pt idx="484">
                  <c:v>2137</c:v>
                </c:pt>
                <c:pt idx="485">
                  <c:v>2184</c:v>
                </c:pt>
                <c:pt idx="486">
                  <c:v>2200</c:v>
                </c:pt>
                <c:pt idx="487">
                  <c:v>2215</c:v>
                </c:pt>
                <c:pt idx="488">
                  <c:v>2231</c:v>
                </c:pt>
                <c:pt idx="489">
                  <c:v>2231</c:v>
                </c:pt>
                <c:pt idx="490">
                  <c:v>2262</c:v>
                </c:pt>
                <c:pt idx="491">
                  <c:v>2308</c:v>
                </c:pt>
                <c:pt idx="492">
                  <c:v>2340</c:v>
                </c:pt>
                <c:pt idx="493">
                  <c:v>2480</c:v>
                </c:pt>
                <c:pt idx="494">
                  <c:v>2511</c:v>
                </c:pt>
                <c:pt idx="495">
                  <c:v>2574</c:v>
                </c:pt>
                <c:pt idx="496">
                  <c:v>2762</c:v>
                </c:pt>
                <c:pt idx="497">
                  <c:v>2824</c:v>
                </c:pt>
                <c:pt idx="498">
                  <c:v>2886</c:v>
                </c:pt>
                <c:pt idx="499">
                  <c:v>11950</c:v>
                </c:pt>
              </c:numCache>
            </c:numRef>
          </c:xVal>
          <c:yVal>
            <c:numRef>
              <c:f>'3.SPEECH'!$E$35:$E$871</c:f>
              <c:numCache>
                <c:formatCode>General</c:formatCode>
                <c:ptCount val="837"/>
                <c:pt idx="0">
                  <c:v>2E-3</c:v>
                </c:pt>
                <c:pt idx="1">
                  <c:v>4.0000000000000001E-3</c:v>
                </c:pt>
                <c:pt idx="2">
                  <c:v>6.0000000000000001E-3</c:v>
                </c:pt>
                <c:pt idx="3">
                  <c:v>8.0000000000000002E-3</c:v>
                </c:pt>
                <c:pt idx="4">
                  <c:v>0.01</c:v>
                </c:pt>
                <c:pt idx="5">
                  <c:v>1.2E-2</c:v>
                </c:pt>
                <c:pt idx="6">
                  <c:v>1.4E-2</c:v>
                </c:pt>
                <c:pt idx="7">
                  <c:v>1.6E-2</c:v>
                </c:pt>
                <c:pt idx="8">
                  <c:v>1.7999999999999999E-2</c:v>
                </c:pt>
                <c:pt idx="9">
                  <c:v>0.02</c:v>
                </c:pt>
                <c:pt idx="10">
                  <c:v>2.1999999999999999E-2</c:v>
                </c:pt>
                <c:pt idx="11">
                  <c:v>2.4E-2</c:v>
                </c:pt>
                <c:pt idx="12">
                  <c:v>2.5999999999999999E-2</c:v>
                </c:pt>
                <c:pt idx="13">
                  <c:v>2.8000000000000001E-2</c:v>
                </c:pt>
                <c:pt idx="14">
                  <c:v>0.03</c:v>
                </c:pt>
                <c:pt idx="15">
                  <c:v>3.2000000000000001E-2</c:v>
                </c:pt>
                <c:pt idx="16">
                  <c:v>3.4000000000000002E-2</c:v>
                </c:pt>
                <c:pt idx="17">
                  <c:v>3.5999999999999997E-2</c:v>
                </c:pt>
                <c:pt idx="18">
                  <c:v>3.7999999999999999E-2</c:v>
                </c:pt>
                <c:pt idx="19">
                  <c:v>0.04</c:v>
                </c:pt>
                <c:pt idx="20">
                  <c:v>4.2000000000000003E-2</c:v>
                </c:pt>
                <c:pt idx="21">
                  <c:v>4.3999999999999997E-2</c:v>
                </c:pt>
                <c:pt idx="22">
                  <c:v>4.5999999999999999E-2</c:v>
                </c:pt>
                <c:pt idx="23">
                  <c:v>4.8000000000000001E-2</c:v>
                </c:pt>
                <c:pt idx="24">
                  <c:v>0.05</c:v>
                </c:pt>
                <c:pt idx="25">
                  <c:v>5.1999999999999998E-2</c:v>
                </c:pt>
                <c:pt idx="26">
                  <c:v>5.3999999999999999E-2</c:v>
                </c:pt>
                <c:pt idx="27">
                  <c:v>5.6000000000000001E-2</c:v>
                </c:pt>
                <c:pt idx="28">
                  <c:v>5.8000000000000003E-2</c:v>
                </c:pt>
                <c:pt idx="29">
                  <c:v>0.06</c:v>
                </c:pt>
                <c:pt idx="30">
                  <c:v>6.2E-2</c:v>
                </c:pt>
                <c:pt idx="31">
                  <c:v>6.4000000000000001E-2</c:v>
                </c:pt>
                <c:pt idx="32">
                  <c:v>6.6000000000000003E-2</c:v>
                </c:pt>
                <c:pt idx="33">
                  <c:v>6.8000000000000005E-2</c:v>
                </c:pt>
                <c:pt idx="34">
                  <c:v>7.0000000000000007E-2</c:v>
                </c:pt>
                <c:pt idx="35">
                  <c:v>7.1999999999999995E-2</c:v>
                </c:pt>
                <c:pt idx="36">
                  <c:v>7.3999999999999996E-2</c:v>
                </c:pt>
                <c:pt idx="37">
                  <c:v>7.5999999999999998E-2</c:v>
                </c:pt>
                <c:pt idx="38">
                  <c:v>7.8E-2</c:v>
                </c:pt>
                <c:pt idx="39">
                  <c:v>0.08</c:v>
                </c:pt>
                <c:pt idx="40">
                  <c:v>8.2000000000000003E-2</c:v>
                </c:pt>
                <c:pt idx="41">
                  <c:v>8.4000000000000005E-2</c:v>
                </c:pt>
                <c:pt idx="42">
                  <c:v>8.5999999999999993E-2</c:v>
                </c:pt>
                <c:pt idx="43">
                  <c:v>8.7999999999999995E-2</c:v>
                </c:pt>
                <c:pt idx="44">
                  <c:v>0.09</c:v>
                </c:pt>
                <c:pt idx="45">
                  <c:v>9.1999999999999998E-2</c:v>
                </c:pt>
                <c:pt idx="46">
                  <c:v>9.4E-2</c:v>
                </c:pt>
                <c:pt idx="47">
                  <c:v>9.6000000000000002E-2</c:v>
                </c:pt>
                <c:pt idx="48">
                  <c:v>9.8000000000000004E-2</c:v>
                </c:pt>
                <c:pt idx="49">
                  <c:v>0.1</c:v>
                </c:pt>
                <c:pt idx="50">
                  <c:v>0.10199999999999999</c:v>
                </c:pt>
                <c:pt idx="51">
                  <c:v>0.104</c:v>
                </c:pt>
                <c:pt idx="52">
                  <c:v>0.106</c:v>
                </c:pt>
                <c:pt idx="53">
                  <c:v>0.108</c:v>
                </c:pt>
                <c:pt idx="54">
                  <c:v>0.11</c:v>
                </c:pt>
                <c:pt idx="55">
                  <c:v>0.112</c:v>
                </c:pt>
                <c:pt idx="56">
                  <c:v>0.114</c:v>
                </c:pt>
                <c:pt idx="57">
                  <c:v>0.11600000000000001</c:v>
                </c:pt>
                <c:pt idx="58">
                  <c:v>0.11799999999999999</c:v>
                </c:pt>
                <c:pt idx="59">
                  <c:v>0.12</c:v>
                </c:pt>
                <c:pt idx="60">
                  <c:v>0.122</c:v>
                </c:pt>
                <c:pt idx="61">
                  <c:v>0.124</c:v>
                </c:pt>
                <c:pt idx="62">
                  <c:v>0.126</c:v>
                </c:pt>
                <c:pt idx="63">
                  <c:v>0.128</c:v>
                </c:pt>
                <c:pt idx="64">
                  <c:v>0.13</c:v>
                </c:pt>
                <c:pt idx="65">
                  <c:v>0.13200000000000001</c:v>
                </c:pt>
                <c:pt idx="66">
                  <c:v>0.13400000000000001</c:v>
                </c:pt>
                <c:pt idx="67">
                  <c:v>0.13600000000000001</c:v>
                </c:pt>
                <c:pt idx="68">
                  <c:v>0.13800000000000001</c:v>
                </c:pt>
                <c:pt idx="69">
                  <c:v>0.14000000000000001</c:v>
                </c:pt>
                <c:pt idx="70">
                  <c:v>0.14199999999999999</c:v>
                </c:pt>
                <c:pt idx="71">
                  <c:v>0.14399999999999999</c:v>
                </c:pt>
                <c:pt idx="72">
                  <c:v>0.14599999999999999</c:v>
                </c:pt>
                <c:pt idx="73">
                  <c:v>0.14799999999999999</c:v>
                </c:pt>
                <c:pt idx="74">
                  <c:v>0.15</c:v>
                </c:pt>
                <c:pt idx="75">
                  <c:v>0.152</c:v>
                </c:pt>
                <c:pt idx="76">
                  <c:v>0.154</c:v>
                </c:pt>
                <c:pt idx="77">
                  <c:v>0.156</c:v>
                </c:pt>
                <c:pt idx="78">
                  <c:v>0.158</c:v>
                </c:pt>
                <c:pt idx="79">
                  <c:v>0.16</c:v>
                </c:pt>
                <c:pt idx="80">
                  <c:v>0.16200000000000001</c:v>
                </c:pt>
                <c:pt idx="81">
                  <c:v>0.16400000000000001</c:v>
                </c:pt>
                <c:pt idx="82">
                  <c:v>0.16600000000000001</c:v>
                </c:pt>
                <c:pt idx="83">
                  <c:v>0.16800000000000001</c:v>
                </c:pt>
                <c:pt idx="84">
                  <c:v>0.17</c:v>
                </c:pt>
                <c:pt idx="85">
                  <c:v>0.17199999999999999</c:v>
                </c:pt>
                <c:pt idx="86">
                  <c:v>0.17399999999999999</c:v>
                </c:pt>
                <c:pt idx="87">
                  <c:v>0.17599999999999999</c:v>
                </c:pt>
                <c:pt idx="88">
                  <c:v>0.17799999999999999</c:v>
                </c:pt>
                <c:pt idx="89">
                  <c:v>0.18</c:v>
                </c:pt>
                <c:pt idx="90">
                  <c:v>0.182</c:v>
                </c:pt>
                <c:pt idx="91">
                  <c:v>0.184</c:v>
                </c:pt>
                <c:pt idx="92">
                  <c:v>0.186</c:v>
                </c:pt>
                <c:pt idx="93">
                  <c:v>0.188</c:v>
                </c:pt>
                <c:pt idx="94">
                  <c:v>0.19</c:v>
                </c:pt>
                <c:pt idx="95">
                  <c:v>0.192</c:v>
                </c:pt>
                <c:pt idx="96">
                  <c:v>0.19400000000000001</c:v>
                </c:pt>
                <c:pt idx="97">
                  <c:v>0.19600000000000001</c:v>
                </c:pt>
                <c:pt idx="98">
                  <c:v>0.19800000000000001</c:v>
                </c:pt>
                <c:pt idx="99">
                  <c:v>0.2</c:v>
                </c:pt>
                <c:pt idx="100">
                  <c:v>0.20200000000000001</c:v>
                </c:pt>
                <c:pt idx="101">
                  <c:v>0.20399999999999999</c:v>
                </c:pt>
                <c:pt idx="102">
                  <c:v>0.20599999999999999</c:v>
                </c:pt>
                <c:pt idx="103">
                  <c:v>0.20799999999999999</c:v>
                </c:pt>
                <c:pt idx="104">
                  <c:v>0.21</c:v>
                </c:pt>
                <c:pt idx="105">
                  <c:v>0.21199999999999999</c:v>
                </c:pt>
                <c:pt idx="106">
                  <c:v>0.214</c:v>
                </c:pt>
                <c:pt idx="107">
                  <c:v>0.216</c:v>
                </c:pt>
                <c:pt idx="108">
                  <c:v>0.218</c:v>
                </c:pt>
                <c:pt idx="109">
                  <c:v>0.22</c:v>
                </c:pt>
                <c:pt idx="110">
                  <c:v>0.222</c:v>
                </c:pt>
                <c:pt idx="111">
                  <c:v>0.224</c:v>
                </c:pt>
                <c:pt idx="112">
                  <c:v>0.22600000000000001</c:v>
                </c:pt>
                <c:pt idx="113">
                  <c:v>0.22800000000000001</c:v>
                </c:pt>
                <c:pt idx="114">
                  <c:v>0.23</c:v>
                </c:pt>
                <c:pt idx="115">
                  <c:v>0.23200000000000001</c:v>
                </c:pt>
                <c:pt idx="116">
                  <c:v>0.23400000000000001</c:v>
                </c:pt>
                <c:pt idx="117">
                  <c:v>0.23599999999999999</c:v>
                </c:pt>
                <c:pt idx="118">
                  <c:v>0.23799999999999999</c:v>
                </c:pt>
                <c:pt idx="119">
                  <c:v>0.24</c:v>
                </c:pt>
                <c:pt idx="120">
                  <c:v>0.24199999999999999</c:v>
                </c:pt>
                <c:pt idx="121">
                  <c:v>0.24399999999999999</c:v>
                </c:pt>
                <c:pt idx="122">
                  <c:v>0.246</c:v>
                </c:pt>
                <c:pt idx="123">
                  <c:v>0.248</c:v>
                </c:pt>
                <c:pt idx="124">
                  <c:v>0.25</c:v>
                </c:pt>
                <c:pt idx="125">
                  <c:v>0.252</c:v>
                </c:pt>
                <c:pt idx="126">
                  <c:v>0.254</c:v>
                </c:pt>
                <c:pt idx="127">
                  <c:v>0.25600000000000001</c:v>
                </c:pt>
                <c:pt idx="128">
                  <c:v>0.25800000000000001</c:v>
                </c:pt>
                <c:pt idx="129">
                  <c:v>0.26</c:v>
                </c:pt>
                <c:pt idx="130">
                  <c:v>0.26200000000000001</c:v>
                </c:pt>
                <c:pt idx="131">
                  <c:v>0.26400000000000001</c:v>
                </c:pt>
                <c:pt idx="132">
                  <c:v>0.26600000000000001</c:v>
                </c:pt>
                <c:pt idx="133">
                  <c:v>0.26800000000000002</c:v>
                </c:pt>
                <c:pt idx="134">
                  <c:v>0.27</c:v>
                </c:pt>
                <c:pt idx="135">
                  <c:v>0.27200000000000002</c:v>
                </c:pt>
                <c:pt idx="136">
                  <c:v>0.27400000000000002</c:v>
                </c:pt>
                <c:pt idx="137">
                  <c:v>0.27600000000000002</c:v>
                </c:pt>
                <c:pt idx="138">
                  <c:v>0.27800000000000002</c:v>
                </c:pt>
                <c:pt idx="139">
                  <c:v>0.28000000000000003</c:v>
                </c:pt>
                <c:pt idx="140">
                  <c:v>0.28199999999999997</c:v>
                </c:pt>
                <c:pt idx="141">
                  <c:v>0.28399999999999997</c:v>
                </c:pt>
                <c:pt idx="142">
                  <c:v>0.28599999999999998</c:v>
                </c:pt>
                <c:pt idx="143">
                  <c:v>0.28799999999999998</c:v>
                </c:pt>
                <c:pt idx="144">
                  <c:v>0.28999999999999998</c:v>
                </c:pt>
                <c:pt idx="145">
                  <c:v>0.29199999999999998</c:v>
                </c:pt>
                <c:pt idx="146">
                  <c:v>0.29399999999999998</c:v>
                </c:pt>
                <c:pt idx="147">
                  <c:v>0.29599999999999999</c:v>
                </c:pt>
                <c:pt idx="148">
                  <c:v>0.29799999999999999</c:v>
                </c:pt>
                <c:pt idx="149">
                  <c:v>0.3</c:v>
                </c:pt>
                <c:pt idx="150">
                  <c:v>0.30199999999999999</c:v>
                </c:pt>
                <c:pt idx="151">
                  <c:v>0.30399999999999999</c:v>
                </c:pt>
                <c:pt idx="152">
                  <c:v>0.30599999999999999</c:v>
                </c:pt>
                <c:pt idx="153">
                  <c:v>0.308</c:v>
                </c:pt>
                <c:pt idx="154">
                  <c:v>0.31</c:v>
                </c:pt>
                <c:pt idx="155">
                  <c:v>0.312</c:v>
                </c:pt>
                <c:pt idx="156">
                  <c:v>0.314</c:v>
                </c:pt>
                <c:pt idx="157">
                  <c:v>0.316</c:v>
                </c:pt>
                <c:pt idx="158">
                  <c:v>0.318</c:v>
                </c:pt>
                <c:pt idx="159">
                  <c:v>0.32</c:v>
                </c:pt>
                <c:pt idx="160">
                  <c:v>0.32200000000000001</c:v>
                </c:pt>
                <c:pt idx="161">
                  <c:v>0.32400000000000001</c:v>
                </c:pt>
                <c:pt idx="162">
                  <c:v>0.32600000000000001</c:v>
                </c:pt>
                <c:pt idx="163">
                  <c:v>0.32800000000000001</c:v>
                </c:pt>
                <c:pt idx="164">
                  <c:v>0.33</c:v>
                </c:pt>
                <c:pt idx="165">
                  <c:v>0.33200000000000002</c:v>
                </c:pt>
                <c:pt idx="166">
                  <c:v>0.33400000000000002</c:v>
                </c:pt>
                <c:pt idx="167">
                  <c:v>0.33600000000000002</c:v>
                </c:pt>
                <c:pt idx="168">
                  <c:v>0.33800000000000002</c:v>
                </c:pt>
                <c:pt idx="169">
                  <c:v>0.34</c:v>
                </c:pt>
                <c:pt idx="170">
                  <c:v>0.34200000000000003</c:v>
                </c:pt>
                <c:pt idx="171">
                  <c:v>0.34399999999999997</c:v>
                </c:pt>
                <c:pt idx="172">
                  <c:v>0.34599999999999997</c:v>
                </c:pt>
                <c:pt idx="173">
                  <c:v>0.34799999999999998</c:v>
                </c:pt>
                <c:pt idx="174">
                  <c:v>0.35</c:v>
                </c:pt>
                <c:pt idx="175">
                  <c:v>0.35199999999999998</c:v>
                </c:pt>
                <c:pt idx="176">
                  <c:v>0.35399999999999998</c:v>
                </c:pt>
                <c:pt idx="177">
                  <c:v>0.35599999999999998</c:v>
                </c:pt>
                <c:pt idx="178">
                  <c:v>0.35799999999999998</c:v>
                </c:pt>
                <c:pt idx="179">
                  <c:v>0.36</c:v>
                </c:pt>
                <c:pt idx="180">
                  <c:v>0.36199999999999999</c:v>
                </c:pt>
                <c:pt idx="181">
                  <c:v>0.36399999999999999</c:v>
                </c:pt>
                <c:pt idx="182">
                  <c:v>0.36599999999999999</c:v>
                </c:pt>
                <c:pt idx="183">
                  <c:v>0.36799999999999999</c:v>
                </c:pt>
                <c:pt idx="184">
                  <c:v>0.37</c:v>
                </c:pt>
                <c:pt idx="185">
                  <c:v>0.372</c:v>
                </c:pt>
                <c:pt idx="186">
                  <c:v>0.374</c:v>
                </c:pt>
                <c:pt idx="187">
                  <c:v>0.376</c:v>
                </c:pt>
                <c:pt idx="188">
                  <c:v>0.378</c:v>
                </c:pt>
                <c:pt idx="189">
                  <c:v>0.38</c:v>
                </c:pt>
                <c:pt idx="190">
                  <c:v>0.38200000000000001</c:v>
                </c:pt>
                <c:pt idx="191">
                  <c:v>0.38400000000000001</c:v>
                </c:pt>
                <c:pt idx="192">
                  <c:v>0.38600000000000001</c:v>
                </c:pt>
                <c:pt idx="193">
                  <c:v>0.38800000000000001</c:v>
                </c:pt>
                <c:pt idx="194">
                  <c:v>0.39</c:v>
                </c:pt>
                <c:pt idx="195">
                  <c:v>0.39200000000000002</c:v>
                </c:pt>
                <c:pt idx="196">
                  <c:v>0.39400000000000002</c:v>
                </c:pt>
                <c:pt idx="197">
                  <c:v>0.39600000000000002</c:v>
                </c:pt>
                <c:pt idx="198">
                  <c:v>0.39800000000000002</c:v>
                </c:pt>
                <c:pt idx="199">
                  <c:v>0.4</c:v>
                </c:pt>
                <c:pt idx="200">
                  <c:v>0.40200000000000002</c:v>
                </c:pt>
                <c:pt idx="201">
                  <c:v>0.40400000000000003</c:v>
                </c:pt>
                <c:pt idx="202">
                  <c:v>0.40600000000000003</c:v>
                </c:pt>
                <c:pt idx="203">
                  <c:v>0.40799999999999997</c:v>
                </c:pt>
                <c:pt idx="204">
                  <c:v>0.41</c:v>
                </c:pt>
                <c:pt idx="205">
                  <c:v>0.41199999999999998</c:v>
                </c:pt>
                <c:pt idx="206">
                  <c:v>0.41399999999999998</c:v>
                </c:pt>
                <c:pt idx="207">
                  <c:v>0.41599999999999998</c:v>
                </c:pt>
                <c:pt idx="208">
                  <c:v>0.41799999999999998</c:v>
                </c:pt>
                <c:pt idx="209">
                  <c:v>0.42</c:v>
                </c:pt>
                <c:pt idx="210">
                  <c:v>0.42199999999999999</c:v>
                </c:pt>
                <c:pt idx="211">
                  <c:v>0.42399999999999999</c:v>
                </c:pt>
                <c:pt idx="212">
                  <c:v>0.42599999999999999</c:v>
                </c:pt>
                <c:pt idx="213">
                  <c:v>0.42799999999999999</c:v>
                </c:pt>
                <c:pt idx="214">
                  <c:v>0.43</c:v>
                </c:pt>
                <c:pt idx="215">
                  <c:v>0.432</c:v>
                </c:pt>
                <c:pt idx="216">
                  <c:v>0.434</c:v>
                </c:pt>
                <c:pt idx="217">
                  <c:v>0.436</c:v>
                </c:pt>
                <c:pt idx="218">
                  <c:v>0.438</c:v>
                </c:pt>
                <c:pt idx="219">
                  <c:v>0.44</c:v>
                </c:pt>
                <c:pt idx="220">
                  <c:v>0.442</c:v>
                </c:pt>
                <c:pt idx="221">
                  <c:v>0.44400000000000001</c:v>
                </c:pt>
                <c:pt idx="222">
                  <c:v>0.44600000000000001</c:v>
                </c:pt>
                <c:pt idx="223">
                  <c:v>0.44800000000000001</c:v>
                </c:pt>
                <c:pt idx="224">
                  <c:v>0.45</c:v>
                </c:pt>
                <c:pt idx="225">
                  <c:v>0.45200000000000001</c:v>
                </c:pt>
                <c:pt idx="226">
                  <c:v>0.45400000000000001</c:v>
                </c:pt>
                <c:pt idx="227">
                  <c:v>0.45600000000000002</c:v>
                </c:pt>
                <c:pt idx="228">
                  <c:v>0.45800000000000002</c:v>
                </c:pt>
                <c:pt idx="229">
                  <c:v>0.46</c:v>
                </c:pt>
                <c:pt idx="230">
                  <c:v>0.46200000000000002</c:v>
                </c:pt>
                <c:pt idx="231">
                  <c:v>0.46400000000000002</c:v>
                </c:pt>
                <c:pt idx="232">
                  <c:v>0.46600000000000003</c:v>
                </c:pt>
                <c:pt idx="233">
                  <c:v>0.46800000000000003</c:v>
                </c:pt>
                <c:pt idx="234">
                  <c:v>0.47</c:v>
                </c:pt>
                <c:pt idx="235">
                  <c:v>0.47199999999999998</c:v>
                </c:pt>
                <c:pt idx="236">
                  <c:v>0.47399999999999998</c:v>
                </c:pt>
                <c:pt idx="237">
                  <c:v>0.47599999999999998</c:v>
                </c:pt>
                <c:pt idx="238">
                  <c:v>0.47799999999999998</c:v>
                </c:pt>
                <c:pt idx="239">
                  <c:v>0.48</c:v>
                </c:pt>
                <c:pt idx="240">
                  <c:v>0.48199999999999998</c:v>
                </c:pt>
                <c:pt idx="241">
                  <c:v>0.48399999999999999</c:v>
                </c:pt>
                <c:pt idx="242">
                  <c:v>0.48599999999999999</c:v>
                </c:pt>
                <c:pt idx="243">
                  <c:v>0.48799999999999999</c:v>
                </c:pt>
                <c:pt idx="244">
                  <c:v>0.49</c:v>
                </c:pt>
                <c:pt idx="245">
                  <c:v>0.49199999999999999</c:v>
                </c:pt>
                <c:pt idx="246">
                  <c:v>0.49399999999999999</c:v>
                </c:pt>
                <c:pt idx="247">
                  <c:v>0.496</c:v>
                </c:pt>
                <c:pt idx="248">
                  <c:v>0.498</c:v>
                </c:pt>
                <c:pt idx="249">
                  <c:v>0.5</c:v>
                </c:pt>
                <c:pt idx="250">
                  <c:v>0.502</c:v>
                </c:pt>
                <c:pt idx="251">
                  <c:v>0.504</c:v>
                </c:pt>
                <c:pt idx="252">
                  <c:v>0.50600000000000001</c:v>
                </c:pt>
                <c:pt idx="253">
                  <c:v>0.50800000000000001</c:v>
                </c:pt>
                <c:pt idx="254">
                  <c:v>0.51</c:v>
                </c:pt>
                <c:pt idx="255">
                  <c:v>0.51200000000000001</c:v>
                </c:pt>
                <c:pt idx="256">
                  <c:v>0.51400000000000001</c:v>
                </c:pt>
                <c:pt idx="257">
                  <c:v>0.51600000000000001</c:v>
                </c:pt>
                <c:pt idx="258">
                  <c:v>0.51800000000000002</c:v>
                </c:pt>
                <c:pt idx="259">
                  <c:v>0.52</c:v>
                </c:pt>
                <c:pt idx="260">
                  <c:v>0.52200000000000002</c:v>
                </c:pt>
                <c:pt idx="261">
                  <c:v>0.52400000000000002</c:v>
                </c:pt>
                <c:pt idx="262">
                  <c:v>0.52600000000000002</c:v>
                </c:pt>
                <c:pt idx="263">
                  <c:v>0.52800000000000002</c:v>
                </c:pt>
                <c:pt idx="264">
                  <c:v>0.53</c:v>
                </c:pt>
                <c:pt idx="265">
                  <c:v>0.53200000000000003</c:v>
                </c:pt>
                <c:pt idx="266">
                  <c:v>0.53400000000000003</c:v>
                </c:pt>
                <c:pt idx="267">
                  <c:v>0.53600000000000003</c:v>
                </c:pt>
                <c:pt idx="268">
                  <c:v>0.53800000000000003</c:v>
                </c:pt>
                <c:pt idx="269">
                  <c:v>0.54</c:v>
                </c:pt>
                <c:pt idx="270">
                  <c:v>0.54200000000000004</c:v>
                </c:pt>
                <c:pt idx="271">
                  <c:v>0.54400000000000004</c:v>
                </c:pt>
                <c:pt idx="272">
                  <c:v>0.54600000000000004</c:v>
                </c:pt>
                <c:pt idx="273">
                  <c:v>0.54800000000000004</c:v>
                </c:pt>
                <c:pt idx="274">
                  <c:v>0.55000000000000004</c:v>
                </c:pt>
                <c:pt idx="275">
                  <c:v>0.55200000000000005</c:v>
                </c:pt>
                <c:pt idx="276">
                  <c:v>0.55400000000000005</c:v>
                </c:pt>
                <c:pt idx="277">
                  <c:v>0.55600000000000005</c:v>
                </c:pt>
                <c:pt idx="278">
                  <c:v>0.55800000000000005</c:v>
                </c:pt>
                <c:pt idx="279">
                  <c:v>0.56000000000000005</c:v>
                </c:pt>
                <c:pt idx="280">
                  <c:v>0.56200000000000006</c:v>
                </c:pt>
                <c:pt idx="281">
                  <c:v>0.56399999999999995</c:v>
                </c:pt>
                <c:pt idx="282">
                  <c:v>0.56599999999999995</c:v>
                </c:pt>
                <c:pt idx="283">
                  <c:v>0.56799999999999995</c:v>
                </c:pt>
                <c:pt idx="284">
                  <c:v>0.56999999999999995</c:v>
                </c:pt>
                <c:pt idx="285">
                  <c:v>0.57199999999999995</c:v>
                </c:pt>
                <c:pt idx="286">
                  <c:v>0.57399999999999995</c:v>
                </c:pt>
                <c:pt idx="287">
                  <c:v>0.57599999999999996</c:v>
                </c:pt>
                <c:pt idx="288">
                  <c:v>0.57799999999999996</c:v>
                </c:pt>
                <c:pt idx="289">
                  <c:v>0.57999999999999996</c:v>
                </c:pt>
                <c:pt idx="290">
                  <c:v>0.58199999999999996</c:v>
                </c:pt>
                <c:pt idx="291">
                  <c:v>0.58399999999999996</c:v>
                </c:pt>
                <c:pt idx="292">
                  <c:v>0.58599999999999997</c:v>
                </c:pt>
                <c:pt idx="293">
                  <c:v>0.58799999999999997</c:v>
                </c:pt>
                <c:pt idx="294">
                  <c:v>0.59</c:v>
                </c:pt>
                <c:pt idx="295">
                  <c:v>0.59199999999999997</c:v>
                </c:pt>
                <c:pt idx="296">
                  <c:v>0.59399999999999997</c:v>
                </c:pt>
                <c:pt idx="297">
                  <c:v>0.59599999999999997</c:v>
                </c:pt>
                <c:pt idx="298">
                  <c:v>0.59799999999999998</c:v>
                </c:pt>
                <c:pt idx="299">
                  <c:v>0.6</c:v>
                </c:pt>
                <c:pt idx="300">
                  <c:v>0.60199999999999998</c:v>
                </c:pt>
                <c:pt idx="301">
                  <c:v>0.60399999999999998</c:v>
                </c:pt>
                <c:pt idx="302">
                  <c:v>0.60599999999999998</c:v>
                </c:pt>
                <c:pt idx="303">
                  <c:v>0.60799999999999998</c:v>
                </c:pt>
                <c:pt idx="304">
                  <c:v>0.61</c:v>
                </c:pt>
                <c:pt idx="305">
                  <c:v>0.61199999999999999</c:v>
                </c:pt>
                <c:pt idx="306">
                  <c:v>0.61399999999999999</c:v>
                </c:pt>
                <c:pt idx="307">
                  <c:v>0.61599999999999999</c:v>
                </c:pt>
                <c:pt idx="308">
                  <c:v>0.61799999999999999</c:v>
                </c:pt>
                <c:pt idx="309">
                  <c:v>0.62</c:v>
                </c:pt>
                <c:pt idx="310">
                  <c:v>0.622</c:v>
                </c:pt>
                <c:pt idx="311">
                  <c:v>0.624</c:v>
                </c:pt>
                <c:pt idx="312">
                  <c:v>0.626</c:v>
                </c:pt>
                <c:pt idx="313">
                  <c:v>0.628</c:v>
                </c:pt>
                <c:pt idx="314">
                  <c:v>0.63</c:v>
                </c:pt>
                <c:pt idx="315">
                  <c:v>0.63200000000000001</c:v>
                </c:pt>
                <c:pt idx="316">
                  <c:v>0.63400000000000001</c:v>
                </c:pt>
                <c:pt idx="317">
                  <c:v>0.63600000000000001</c:v>
                </c:pt>
                <c:pt idx="318">
                  <c:v>0.63800000000000001</c:v>
                </c:pt>
                <c:pt idx="319">
                  <c:v>0.64</c:v>
                </c:pt>
                <c:pt idx="320">
                  <c:v>0.64200000000000002</c:v>
                </c:pt>
                <c:pt idx="321">
                  <c:v>0.64400000000000002</c:v>
                </c:pt>
                <c:pt idx="322">
                  <c:v>0.64600000000000002</c:v>
                </c:pt>
                <c:pt idx="323">
                  <c:v>0.64800000000000002</c:v>
                </c:pt>
                <c:pt idx="324">
                  <c:v>0.65</c:v>
                </c:pt>
                <c:pt idx="325">
                  <c:v>0.65200000000000002</c:v>
                </c:pt>
                <c:pt idx="326">
                  <c:v>0.65400000000000003</c:v>
                </c:pt>
                <c:pt idx="327">
                  <c:v>0.65600000000000003</c:v>
                </c:pt>
                <c:pt idx="328">
                  <c:v>0.65800000000000003</c:v>
                </c:pt>
                <c:pt idx="329">
                  <c:v>0.66</c:v>
                </c:pt>
                <c:pt idx="330">
                  <c:v>0.66200000000000003</c:v>
                </c:pt>
                <c:pt idx="331">
                  <c:v>0.66400000000000003</c:v>
                </c:pt>
                <c:pt idx="332">
                  <c:v>0.66600000000000004</c:v>
                </c:pt>
                <c:pt idx="333">
                  <c:v>0.66800000000000004</c:v>
                </c:pt>
                <c:pt idx="334">
                  <c:v>0.67</c:v>
                </c:pt>
                <c:pt idx="335">
                  <c:v>0.67200000000000004</c:v>
                </c:pt>
                <c:pt idx="336">
                  <c:v>0.67400000000000004</c:v>
                </c:pt>
                <c:pt idx="337">
                  <c:v>0.67600000000000005</c:v>
                </c:pt>
                <c:pt idx="338">
                  <c:v>0.67800000000000005</c:v>
                </c:pt>
                <c:pt idx="339">
                  <c:v>0.68</c:v>
                </c:pt>
                <c:pt idx="340">
                  <c:v>0.68200000000000005</c:v>
                </c:pt>
                <c:pt idx="341">
                  <c:v>0.68400000000000005</c:v>
                </c:pt>
                <c:pt idx="342">
                  <c:v>0.68600000000000005</c:v>
                </c:pt>
                <c:pt idx="343">
                  <c:v>0.68799999999999994</c:v>
                </c:pt>
                <c:pt idx="344">
                  <c:v>0.69</c:v>
                </c:pt>
                <c:pt idx="345">
                  <c:v>0.69199999999999995</c:v>
                </c:pt>
                <c:pt idx="346">
                  <c:v>0.69399999999999995</c:v>
                </c:pt>
                <c:pt idx="347">
                  <c:v>0.69599999999999995</c:v>
                </c:pt>
                <c:pt idx="348">
                  <c:v>0.69799999999999995</c:v>
                </c:pt>
                <c:pt idx="349">
                  <c:v>0.7</c:v>
                </c:pt>
                <c:pt idx="350">
                  <c:v>0.70199999999999996</c:v>
                </c:pt>
                <c:pt idx="351">
                  <c:v>0.70399999999999996</c:v>
                </c:pt>
                <c:pt idx="352">
                  <c:v>0.70599999999999996</c:v>
                </c:pt>
                <c:pt idx="353">
                  <c:v>0.70799999999999996</c:v>
                </c:pt>
                <c:pt idx="354">
                  <c:v>0.71</c:v>
                </c:pt>
                <c:pt idx="355">
                  <c:v>0.71199999999999997</c:v>
                </c:pt>
                <c:pt idx="356">
                  <c:v>0.71399999999999997</c:v>
                </c:pt>
                <c:pt idx="357">
                  <c:v>0.71599999999999997</c:v>
                </c:pt>
                <c:pt idx="358">
                  <c:v>0.71799999999999997</c:v>
                </c:pt>
                <c:pt idx="359">
                  <c:v>0.72</c:v>
                </c:pt>
                <c:pt idx="360">
                  <c:v>0.72199999999999998</c:v>
                </c:pt>
                <c:pt idx="361">
                  <c:v>0.72399999999999998</c:v>
                </c:pt>
                <c:pt idx="362">
                  <c:v>0.72599999999999998</c:v>
                </c:pt>
                <c:pt idx="363">
                  <c:v>0.72799999999999998</c:v>
                </c:pt>
                <c:pt idx="364">
                  <c:v>0.73</c:v>
                </c:pt>
                <c:pt idx="365">
                  <c:v>0.73199999999999998</c:v>
                </c:pt>
                <c:pt idx="366">
                  <c:v>0.73399999999999999</c:v>
                </c:pt>
                <c:pt idx="367">
                  <c:v>0.73599999999999999</c:v>
                </c:pt>
                <c:pt idx="368">
                  <c:v>0.73799999999999999</c:v>
                </c:pt>
                <c:pt idx="369">
                  <c:v>0.74</c:v>
                </c:pt>
                <c:pt idx="370">
                  <c:v>0.74199999999999999</c:v>
                </c:pt>
                <c:pt idx="371">
                  <c:v>0.74399999999999999</c:v>
                </c:pt>
                <c:pt idx="372">
                  <c:v>0.746</c:v>
                </c:pt>
                <c:pt idx="373">
                  <c:v>0.748</c:v>
                </c:pt>
                <c:pt idx="374">
                  <c:v>0.75</c:v>
                </c:pt>
                <c:pt idx="375">
                  <c:v>0.752</c:v>
                </c:pt>
                <c:pt idx="376">
                  <c:v>0.754</c:v>
                </c:pt>
                <c:pt idx="377">
                  <c:v>0.75600000000000001</c:v>
                </c:pt>
                <c:pt idx="378">
                  <c:v>0.75800000000000001</c:v>
                </c:pt>
                <c:pt idx="379">
                  <c:v>0.76</c:v>
                </c:pt>
                <c:pt idx="380">
                  <c:v>0.76200000000000001</c:v>
                </c:pt>
                <c:pt idx="381">
                  <c:v>0.76400000000000001</c:v>
                </c:pt>
                <c:pt idx="382">
                  <c:v>0.76600000000000001</c:v>
                </c:pt>
                <c:pt idx="383">
                  <c:v>0.76800000000000002</c:v>
                </c:pt>
                <c:pt idx="384">
                  <c:v>0.77</c:v>
                </c:pt>
                <c:pt idx="385">
                  <c:v>0.77200000000000002</c:v>
                </c:pt>
                <c:pt idx="386">
                  <c:v>0.77400000000000002</c:v>
                </c:pt>
                <c:pt idx="387">
                  <c:v>0.77600000000000002</c:v>
                </c:pt>
                <c:pt idx="388">
                  <c:v>0.77800000000000002</c:v>
                </c:pt>
                <c:pt idx="389">
                  <c:v>0.78</c:v>
                </c:pt>
                <c:pt idx="390">
                  <c:v>0.78200000000000003</c:v>
                </c:pt>
                <c:pt idx="391">
                  <c:v>0.78400000000000003</c:v>
                </c:pt>
                <c:pt idx="392">
                  <c:v>0.78600000000000003</c:v>
                </c:pt>
                <c:pt idx="393">
                  <c:v>0.78800000000000003</c:v>
                </c:pt>
                <c:pt idx="394">
                  <c:v>0.79</c:v>
                </c:pt>
                <c:pt idx="395">
                  <c:v>0.79200000000000004</c:v>
                </c:pt>
                <c:pt idx="396">
                  <c:v>0.79400000000000004</c:v>
                </c:pt>
                <c:pt idx="397">
                  <c:v>0.79600000000000004</c:v>
                </c:pt>
                <c:pt idx="398">
                  <c:v>0.79800000000000004</c:v>
                </c:pt>
                <c:pt idx="399">
                  <c:v>0.8</c:v>
                </c:pt>
                <c:pt idx="400">
                  <c:v>0.80200000000000005</c:v>
                </c:pt>
                <c:pt idx="401">
                  <c:v>0.80400000000000005</c:v>
                </c:pt>
                <c:pt idx="402">
                  <c:v>0.80600000000000005</c:v>
                </c:pt>
                <c:pt idx="403">
                  <c:v>0.80800000000000005</c:v>
                </c:pt>
                <c:pt idx="404">
                  <c:v>0.81</c:v>
                </c:pt>
                <c:pt idx="405">
                  <c:v>0.81200000000000006</c:v>
                </c:pt>
                <c:pt idx="406">
                  <c:v>0.81399999999999995</c:v>
                </c:pt>
                <c:pt idx="407">
                  <c:v>0.81599999999999995</c:v>
                </c:pt>
                <c:pt idx="408">
                  <c:v>0.81799999999999995</c:v>
                </c:pt>
                <c:pt idx="409">
                  <c:v>0.82</c:v>
                </c:pt>
                <c:pt idx="410">
                  <c:v>0.82199999999999995</c:v>
                </c:pt>
                <c:pt idx="411">
                  <c:v>0.82399999999999995</c:v>
                </c:pt>
                <c:pt idx="412">
                  <c:v>0.82599999999999996</c:v>
                </c:pt>
                <c:pt idx="413">
                  <c:v>0.82799999999999996</c:v>
                </c:pt>
                <c:pt idx="414">
                  <c:v>0.83</c:v>
                </c:pt>
                <c:pt idx="415">
                  <c:v>0.83199999999999996</c:v>
                </c:pt>
                <c:pt idx="416">
                  <c:v>0.83399999999999996</c:v>
                </c:pt>
                <c:pt idx="417">
                  <c:v>0.83599999999999997</c:v>
                </c:pt>
                <c:pt idx="418">
                  <c:v>0.83799999999999997</c:v>
                </c:pt>
                <c:pt idx="419">
                  <c:v>0.84</c:v>
                </c:pt>
                <c:pt idx="420">
                  <c:v>0.84199999999999997</c:v>
                </c:pt>
                <c:pt idx="421">
                  <c:v>0.84399999999999997</c:v>
                </c:pt>
                <c:pt idx="422">
                  <c:v>0.84599999999999997</c:v>
                </c:pt>
                <c:pt idx="423">
                  <c:v>0.84799999999999998</c:v>
                </c:pt>
                <c:pt idx="424">
                  <c:v>0.85</c:v>
                </c:pt>
                <c:pt idx="425">
                  <c:v>0.85199999999999998</c:v>
                </c:pt>
                <c:pt idx="426">
                  <c:v>0.85399999999999998</c:v>
                </c:pt>
                <c:pt idx="427">
                  <c:v>0.85599999999999998</c:v>
                </c:pt>
                <c:pt idx="428">
                  <c:v>0.85799999999999998</c:v>
                </c:pt>
                <c:pt idx="429">
                  <c:v>0.86</c:v>
                </c:pt>
                <c:pt idx="430">
                  <c:v>0.86199999999999999</c:v>
                </c:pt>
                <c:pt idx="431">
                  <c:v>0.86399999999999999</c:v>
                </c:pt>
                <c:pt idx="432">
                  <c:v>0.86599999999999999</c:v>
                </c:pt>
                <c:pt idx="433">
                  <c:v>0.86799999999999999</c:v>
                </c:pt>
                <c:pt idx="434">
                  <c:v>0.87</c:v>
                </c:pt>
                <c:pt idx="435">
                  <c:v>0.872</c:v>
                </c:pt>
                <c:pt idx="436">
                  <c:v>0.874</c:v>
                </c:pt>
                <c:pt idx="437">
                  <c:v>0.876</c:v>
                </c:pt>
                <c:pt idx="438">
                  <c:v>0.878</c:v>
                </c:pt>
                <c:pt idx="439">
                  <c:v>0.88</c:v>
                </c:pt>
                <c:pt idx="440">
                  <c:v>0.88200000000000001</c:v>
                </c:pt>
                <c:pt idx="441">
                  <c:v>0.88400000000000001</c:v>
                </c:pt>
                <c:pt idx="442">
                  <c:v>0.88600000000000001</c:v>
                </c:pt>
                <c:pt idx="443">
                  <c:v>0.88800000000000001</c:v>
                </c:pt>
                <c:pt idx="444">
                  <c:v>0.89</c:v>
                </c:pt>
                <c:pt idx="445">
                  <c:v>0.89200000000000002</c:v>
                </c:pt>
                <c:pt idx="446">
                  <c:v>0.89400000000000002</c:v>
                </c:pt>
                <c:pt idx="447">
                  <c:v>0.89600000000000002</c:v>
                </c:pt>
                <c:pt idx="448">
                  <c:v>0.89800000000000002</c:v>
                </c:pt>
                <c:pt idx="449">
                  <c:v>0.9</c:v>
                </c:pt>
                <c:pt idx="450">
                  <c:v>0.90200000000000002</c:v>
                </c:pt>
                <c:pt idx="451">
                  <c:v>0.90400000000000003</c:v>
                </c:pt>
                <c:pt idx="452">
                  <c:v>0.90600000000000003</c:v>
                </c:pt>
                <c:pt idx="453">
                  <c:v>0.90800000000000003</c:v>
                </c:pt>
                <c:pt idx="454">
                  <c:v>0.91</c:v>
                </c:pt>
                <c:pt idx="455">
                  <c:v>0.91200000000000003</c:v>
                </c:pt>
                <c:pt idx="456">
                  <c:v>0.91400000000000003</c:v>
                </c:pt>
                <c:pt idx="457">
                  <c:v>0.91600000000000004</c:v>
                </c:pt>
                <c:pt idx="458">
                  <c:v>0.91800000000000004</c:v>
                </c:pt>
                <c:pt idx="459">
                  <c:v>0.92</c:v>
                </c:pt>
                <c:pt idx="460">
                  <c:v>0.92200000000000004</c:v>
                </c:pt>
                <c:pt idx="461">
                  <c:v>0.92400000000000004</c:v>
                </c:pt>
                <c:pt idx="462">
                  <c:v>0.92600000000000005</c:v>
                </c:pt>
                <c:pt idx="463">
                  <c:v>0.92800000000000005</c:v>
                </c:pt>
                <c:pt idx="464">
                  <c:v>0.93</c:v>
                </c:pt>
                <c:pt idx="465">
                  <c:v>0.93200000000000005</c:v>
                </c:pt>
                <c:pt idx="466">
                  <c:v>0.93400000000000005</c:v>
                </c:pt>
                <c:pt idx="467">
                  <c:v>0.93600000000000005</c:v>
                </c:pt>
                <c:pt idx="468">
                  <c:v>0.93799999999999994</c:v>
                </c:pt>
                <c:pt idx="469">
                  <c:v>0.94</c:v>
                </c:pt>
                <c:pt idx="470">
                  <c:v>0.94199999999999995</c:v>
                </c:pt>
                <c:pt idx="471">
                  <c:v>0.94399999999999995</c:v>
                </c:pt>
                <c:pt idx="472">
                  <c:v>0.94599999999999995</c:v>
                </c:pt>
                <c:pt idx="473">
                  <c:v>0.94799999999999995</c:v>
                </c:pt>
                <c:pt idx="474">
                  <c:v>0.95</c:v>
                </c:pt>
                <c:pt idx="475">
                  <c:v>0.95199999999999996</c:v>
                </c:pt>
                <c:pt idx="476">
                  <c:v>0.95399999999999996</c:v>
                </c:pt>
                <c:pt idx="477">
                  <c:v>0.95599999999999996</c:v>
                </c:pt>
                <c:pt idx="478">
                  <c:v>0.95799999999999996</c:v>
                </c:pt>
                <c:pt idx="479">
                  <c:v>0.96</c:v>
                </c:pt>
                <c:pt idx="480">
                  <c:v>0.96199999999999997</c:v>
                </c:pt>
                <c:pt idx="481">
                  <c:v>0.96399999999999997</c:v>
                </c:pt>
                <c:pt idx="482">
                  <c:v>0.96599999999999997</c:v>
                </c:pt>
                <c:pt idx="483">
                  <c:v>0.96799999999999997</c:v>
                </c:pt>
                <c:pt idx="484">
                  <c:v>0.97</c:v>
                </c:pt>
                <c:pt idx="485">
                  <c:v>0.97199999999999998</c:v>
                </c:pt>
                <c:pt idx="486">
                  <c:v>0.97399999999999998</c:v>
                </c:pt>
                <c:pt idx="487">
                  <c:v>0.97599999999999998</c:v>
                </c:pt>
                <c:pt idx="488">
                  <c:v>0.97799999999999998</c:v>
                </c:pt>
                <c:pt idx="489">
                  <c:v>0.98</c:v>
                </c:pt>
                <c:pt idx="490">
                  <c:v>0.98199999999999998</c:v>
                </c:pt>
                <c:pt idx="491">
                  <c:v>0.98399999999999999</c:v>
                </c:pt>
                <c:pt idx="492">
                  <c:v>0.98599999999999999</c:v>
                </c:pt>
                <c:pt idx="493">
                  <c:v>0.98799999999999999</c:v>
                </c:pt>
                <c:pt idx="494">
                  <c:v>0.99</c:v>
                </c:pt>
                <c:pt idx="495">
                  <c:v>0.99199999999999999</c:v>
                </c:pt>
                <c:pt idx="496">
                  <c:v>0.99399999999999999</c:v>
                </c:pt>
                <c:pt idx="497">
                  <c:v>0.996</c:v>
                </c:pt>
                <c:pt idx="498">
                  <c:v>0.998</c:v>
                </c:pt>
                <c:pt idx="499">
                  <c:v>1</c:v>
                </c:pt>
              </c:numCache>
            </c:numRef>
          </c:yVal>
          <c:smooth val="0"/>
        </c:ser>
        <c:ser>
          <c:idx val="2"/>
          <c:order val="2"/>
          <c:tx>
            <c:strRef>
              <c:f>'3.SPEECH'!$F$34</c:f>
              <c:strCache>
                <c:ptCount val="1"/>
                <c:pt idx="0">
                  <c:v>east</c:v>
                </c:pt>
              </c:strCache>
            </c:strRef>
          </c:tx>
          <c:spPr>
            <a:ln w="57150">
              <a:prstDash val="dash"/>
            </a:ln>
          </c:spPr>
          <c:marker>
            <c:symbol val="none"/>
          </c:marker>
          <c:xVal>
            <c:numRef>
              <c:f>'3.SPEECH'!$F$35:$F$871</c:f>
              <c:numCache>
                <c:formatCode>General</c:formatCode>
                <c:ptCount val="837"/>
                <c:pt idx="0">
                  <c:v>15</c:v>
                </c:pt>
                <c:pt idx="1">
                  <c:v>15</c:v>
                </c:pt>
                <c:pt idx="2">
                  <c:v>16</c:v>
                </c:pt>
                <c:pt idx="3">
                  <c:v>16</c:v>
                </c:pt>
                <c:pt idx="4">
                  <c:v>31</c:v>
                </c:pt>
                <c:pt idx="5">
                  <c:v>31</c:v>
                </c:pt>
                <c:pt idx="6">
                  <c:v>31</c:v>
                </c:pt>
                <c:pt idx="7">
                  <c:v>31</c:v>
                </c:pt>
                <c:pt idx="8">
                  <c:v>31</c:v>
                </c:pt>
                <c:pt idx="9">
                  <c:v>31</c:v>
                </c:pt>
                <c:pt idx="10">
                  <c:v>31</c:v>
                </c:pt>
                <c:pt idx="11">
                  <c:v>31</c:v>
                </c:pt>
                <c:pt idx="12">
                  <c:v>31</c:v>
                </c:pt>
                <c:pt idx="13">
                  <c:v>31</c:v>
                </c:pt>
                <c:pt idx="14">
                  <c:v>31</c:v>
                </c:pt>
                <c:pt idx="15">
                  <c:v>31</c:v>
                </c:pt>
                <c:pt idx="16">
                  <c:v>31</c:v>
                </c:pt>
                <c:pt idx="17">
                  <c:v>31</c:v>
                </c:pt>
                <c:pt idx="18">
                  <c:v>31</c:v>
                </c:pt>
                <c:pt idx="19">
                  <c:v>31</c:v>
                </c:pt>
                <c:pt idx="20">
                  <c:v>31</c:v>
                </c:pt>
                <c:pt idx="21">
                  <c:v>31</c:v>
                </c:pt>
                <c:pt idx="22">
                  <c:v>31</c:v>
                </c:pt>
                <c:pt idx="23">
                  <c:v>31</c:v>
                </c:pt>
                <c:pt idx="24">
                  <c:v>31</c:v>
                </c:pt>
                <c:pt idx="25">
                  <c:v>31</c:v>
                </c:pt>
                <c:pt idx="26">
                  <c:v>31</c:v>
                </c:pt>
                <c:pt idx="27">
                  <c:v>31</c:v>
                </c:pt>
                <c:pt idx="28">
                  <c:v>31</c:v>
                </c:pt>
                <c:pt idx="29">
                  <c:v>31</c:v>
                </c:pt>
                <c:pt idx="30">
                  <c:v>31</c:v>
                </c:pt>
                <c:pt idx="31">
                  <c:v>31</c:v>
                </c:pt>
                <c:pt idx="32">
                  <c:v>31</c:v>
                </c:pt>
                <c:pt idx="33">
                  <c:v>31</c:v>
                </c:pt>
                <c:pt idx="34">
                  <c:v>31</c:v>
                </c:pt>
                <c:pt idx="35">
                  <c:v>31</c:v>
                </c:pt>
                <c:pt idx="36">
                  <c:v>31</c:v>
                </c:pt>
                <c:pt idx="37">
                  <c:v>31</c:v>
                </c:pt>
                <c:pt idx="38">
                  <c:v>31</c:v>
                </c:pt>
                <c:pt idx="39">
                  <c:v>31</c:v>
                </c:pt>
                <c:pt idx="40">
                  <c:v>32</c:v>
                </c:pt>
                <c:pt idx="41">
                  <c:v>32</c:v>
                </c:pt>
                <c:pt idx="42">
                  <c:v>32</c:v>
                </c:pt>
                <c:pt idx="43">
                  <c:v>32</c:v>
                </c:pt>
                <c:pt idx="44">
                  <c:v>32</c:v>
                </c:pt>
                <c:pt idx="45">
                  <c:v>32</c:v>
                </c:pt>
                <c:pt idx="46">
                  <c:v>32</c:v>
                </c:pt>
                <c:pt idx="47">
                  <c:v>32</c:v>
                </c:pt>
                <c:pt idx="48">
                  <c:v>32</c:v>
                </c:pt>
                <c:pt idx="49">
                  <c:v>46</c:v>
                </c:pt>
                <c:pt idx="50">
                  <c:v>46</c:v>
                </c:pt>
                <c:pt idx="51">
                  <c:v>46</c:v>
                </c:pt>
                <c:pt idx="52">
                  <c:v>46</c:v>
                </c:pt>
                <c:pt idx="53">
                  <c:v>47</c:v>
                </c:pt>
                <c:pt idx="54">
                  <c:v>47</c:v>
                </c:pt>
                <c:pt idx="55">
                  <c:v>47</c:v>
                </c:pt>
                <c:pt idx="56">
                  <c:v>47</c:v>
                </c:pt>
                <c:pt idx="57">
                  <c:v>47</c:v>
                </c:pt>
                <c:pt idx="58">
                  <c:v>47</c:v>
                </c:pt>
                <c:pt idx="59">
                  <c:v>47</c:v>
                </c:pt>
                <c:pt idx="60">
                  <c:v>47</c:v>
                </c:pt>
                <c:pt idx="61">
                  <c:v>47</c:v>
                </c:pt>
                <c:pt idx="62">
                  <c:v>47</c:v>
                </c:pt>
                <c:pt idx="63">
                  <c:v>47</c:v>
                </c:pt>
                <c:pt idx="64">
                  <c:v>47</c:v>
                </c:pt>
                <c:pt idx="65">
                  <c:v>47</c:v>
                </c:pt>
                <c:pt idx="66">
                  <c:v>47</c:v>
                </c:pt>
                <c:pt idx="67">
                  <c:v>47</c:v>
                </c:pt>
                <c:pt idx="68">
                  <c:v>47</c:v>
                </c:pt>
                <c:pt idx="69">
                  <c:v>47</c:v>
                </c:pt>
                <c:pt idx="70">
                  <c:v>47</c:v>
                </c:pt>
                <c:pt idx="71">
                  <c:v>47</c:v>
                </c:pt>
                <c:pt idx="72">
                  <c:v>47</c:v>
                </c:pt>
                <c:pt idx="73">
                  <c:v>47</c:v>
                </c:pt>
                <c:pt idx="74">
                  <c:v>47</c:v>
                </c:pt>
                <c:pt idx="75">
                  <c:v>47</c:v>
                </c:pt>
                <c:pt idx="76">
                  <c:v>47</c:v>
                </c:pt>
                <c:pt idx="77">
                  <c:v>47</c:v>
                </c:pt>
                <c:pt idx="78">
                  <c:v>47</c:v>
                </c:pt>
                <c:pt idx="79">
                  <c:v>47</c:v>
                </c:pt>
                <c:pt idx="80">
                  <c:v>47</c:v>
                </c:pt>
                <c:pt idx="81">
                  <c:v>47</c:v>
                </c:pt>
                <c:pt idx="82">
                  <c:v>47</c:v>
                </c:pt>
                <c:pt idx="83">
                  <c:v>47</c:v>
                </c:pt>
                <c:pt idx="84">
                  <c:v>47</c:v>
                </c:pt>
                <c:pt idx="85">
                  <c:v>47</c:v>
                </c:pt>
                <c:pt idx="86">
                  <c:v>47</c:v>
                </c:pt>
                <c:pt idx="87">
                  <c:v>48</c:v>
                </c:pt>
                <c:pt idx="88">
                  <c:v>62</c:v>
                </c:pt>
                <c:pt idx="89">
                  <c:v>62</c:v>
                </c:pt>
                <c:pt idx="90">
                  <c:v>62</c:v>
                </c:pt>
                <c:pt idx="91">
                  <c:v>62</c:v>
                </c:pt>
                <c:pt idx="92">
                  <c:v>62</c:v>
                </c:pt>
                <c:pt idx="93">
                  <c:v>62</c:v>
                </c:pt>
                <c:pt idx="94">
                  <c:v>62</c:v>
                </c:pt>
                <c:pt idx="95">
                  <c:v>62</c:v>
                </c:pt>
                <c:pt idx="96">
                  <c:v>62</c:v>
                </c:pt>
                <c:pt idx="97">
                  <c:v>62</c:v>
                </c:pt>
                <c:pt idx="98">
                  <c:v>62</c:v>
                </c:pt>
                <c:pt idx="99">
                  <c:v>62</c:v>
                </c:pt>
                <c:pt idx="100">
                  <c:v>62</c:v>
                </c:pt>
                <c:pt idx="101">
                  <c:v>62</c:v>
                </c:pt>
                <c:pt idx="102">
                  <c:v>62</c:v>
                </c:pt>
                <c:pt idx="103">
                  <c:v>62</c:v>
                </c:pt>
                <c:pt idx="104">
                  <c:v>62</c:v>
                </c:pt>
                <c:pt idx="105">
                  <c:v>63</c:v>
                </c:pt>
                <c:pt idx="106">
                  <c:v>63</c:v>
                </c:pt>
                <c:pt idx="107">
                  <c:v>63</c:v>
                </c:pt>
                <c:pt idx="108">
                  <c:v>63</c:v>
                </c:pt>
                <c:pt idx="109">
                  <c:v>63</c:v>
                </c:pt>
                <c:pt idx="110">
                  <c:v>63</c:v>
                </c:pt>
                <c:pt idx="111">
                  <c:v>63</c:v>
                </c:pt>
                <c:pt idx="112">
                  <c:v>63</c:v>
                </c:pt>
                <c:pt idx="113">
                  <c:v>78</c:v>
                </c:pt>
                <c:pt idx="114">
                  <c:v>78</c:v>
                </c:pt>
                <c:pt idx="115">
                  <c:v>78</c:v>
                </c:pt>
                <c:pt idx="116">
                  <c:v>78</c:v>
                </c:pt>
                <c:pt idx="117">
                  <c:v>78</c:v>
                </c:pt>
                <c:pt idx="118">
                  <c:v>78</c:v>
                </c:pt>
                <c:pt idx="119">
                  <c:v>78</c:v>
                </c:pt>
                <c:pt idx="120">
                  <c:v>78</c:v>
                </c:pt>
                <c:pt idx="121">
                  <c:v>78</c:v>
                </c:pt>
                <c:pt idx="122">
                  <c:v>78</c:v>
                </c:pt>
                <c:pt idx="123">
                  <c:v>78</c:v>
                </c:pt>
                <c:pt idx="124">
                  <c:v>78</c:v>
                </c:pt>
                <c:pt idx="125">
                  <c:v>78</c:v>
                </c:pt>
                <c:pt idx="126">
                  <c:v>78</c:v>
                </c:pt>
                <c:pt idx="127">
                  <c:v>78</c:v>
                </c:pt>
                <c:pt idx="128">
                  <c:v>78</c:v>
                </c:pt>
                <c:pt idx="129">
                  <c:v>93</c:v>
                </c:pt>
                <c:pt idx="130">
                  <c:v>93</c:v>
                </c:pt>
                <c:pt idx="131">
                  <c:v>93</c:v>
                </c:pt>
                <c:pt idx="132">
                  <c:v>94</c:v>
                </c:pt>
                <c:pt idx="133">
                  <c:v>94</c:v>
                </c:pt>
                <c:pt idx="134">
                  <c:v>94</c:v>
                </c:pt>
                <c:pt idx="135">
                  <c:v>94</c:v>
                </c:pt>
                <c:pt idx="136">
                  <c:v>94</c:v>
                </c:pt>
                <c:pt idx="137">
                  <c:v>94</c:v>
                </c:pt>
                <c:pt idx="138">
                  <c:v>94</c:v>
                </c:pt>
                <c:pt idx="139">
                  <c:v>94</c:v>
                </c:pt>
                <c:pt idx="140">
                  <c:v>109</c:v>
                </c:pt>
                <c:pt idx="141">
                  <c:v>109</c:v>
                </c:pt>
                <c:pt idx="142">
                  <c:v>109</c:v>
                </c:pt>
                <c:pt idx="143">
                  <c:v>109</c:v>
                </c:pt>
                <c:pt idx="144">
                  <c:v>109</c:v>
                </c:pt>
                <c:pt idx="145">
                  <c:v>109</c:v>
                </c:pt>
                <c:pt idx="146">
                  <c:v>109</c:v>
                </c:pt>
                <c:pt idx="147">
                  <c:v>110</c:v>
                </c:pt>
                <c:pt idx="148">
                  <c:v>110</c:v>
                </c:pt>
                <c:pt idx="149">
                  <c:v>124</c:v>
                </c:pt>
                <c:pt idx="150">
                  <c:v>124</c:v>
                </c:pt>
                <c:pt idx="151">
                  <c:v>124</c:v>
                </c:pt>
                <c:pt idx="152">
                  <c:v>125</c:v>
                </c:pt>
                <c:pt idx="153">
                  <c:v>125</c:v>
                </c:pt>
                <c:pt idx="154">
                  <c:v>125</c:v>
                </c:pt>
                <c:pt idx="155">
                  <c:v>125</c:v>
                </c:pt>
                <c:pt idx="156">
                  <c:v>125</c:v>
                </c:pt>
                <c:pt idx="157">
                  <c:v>125</c:v>
                </c:pt>
                <c:pt idx="158">
                  <c:v>125</c:v>
                </c:pt>
                <c:pt idx="159">
                  <c:v>125</c:v>
                </c:pt>
                <c:pt idx="160">
                  <c:v>125</c:v>
                </c:pt>
                <c:pt idx="161">
                  <c:v>125</c:v>
                </c:pt>
                <c:pt idx="162">
                  <c:v>125</c:v>
                </c:pt>
                <c:pt idx="163">
                  <c:v>125</c:v>
                </c:pt>
                <c:pt idx="164">
                  <c:v>125</c:v>
                </c:pt>
                <c:pt idx="165">
                  <c:v>125</c:v>
                </c:pt>
                <c:pt idx="166">
                  <c:v>140</c:v>
                </c:pt>
                <c:pt idx="167">
                  <c:v>140</c:v>
                </c:pt>
                <c:pt idx="168">
                  <c:v>140</c:v>
                </c:pt>
                <c:pt idx="169">
                  <c:v>140</c:v>
                </c:pt>
                <c:pt idx="170">
                  <c:v>140</c:v>
                </c:pt>
                <c:pt idx="171">
                  <c:v>141</c:v>
                </c:pt>
                <c:pt idx="172">
                  <c:v>141</c:v>
                </c:pt>
                <c:pt idx="173">
                  <c:v>141</c:v>
                </c:pt>
                <c:pt idx="174">
                  <c:v>141</c:v>
                </c:pt>
                <c:pt idx="175">
                  <c:v>141</c:v>
                </c:pt>
                <c:pt idx="176">
                  <c:v>156</c:v>
                </c:pt>
                <c:pt idx="177">
                  <c:v>156</c:v>
                </c:pt>
                <c:pt idx="178">
                  <c:v>156</c:v>
                </c:pt>
                <c:pt idx="179">
                  <c:v>156</c:v>
                </c:pt>
                <c:pt idx="180">
                  <c:v>156</c:v>
                </c:pt>
                <c:pt idx="181">
                  <c:v>156</c:v>
                </c:pt>
                <c:pt idx="182">
                  <c:v>156</c:v>
                </c:pt>
                <c:pt idx="183">
                  <c:v>156</c:v>
                </c:pt>
                <c:pt idx="184">
                  <c:v>156</c:v>
                </c:pt>
                <c:pt idx="185">
                  <c:v>156</c:v>
                </c:pt>
                <c:pt idx="186">
                  <c:v>156</c:v>
                </c:pt>
                <c:pt idx="187">
                  <c:v>156</c:v>
                </c:pt>
                <c:pt idx="188">
                  <c:v>156</c:v>
                </c:pt>
                <c:pt idx="189">
                  <c:v>156</c:v>
                </c:pt>
                <c:pt idx="190">
                  <c:v>156</c:v>
                </c:pt>
                <c:pt idx="191">
                  <c:v>156</c:v>
                </c:pt>
                <c:pt idx="192">
                  <c:v>156</c:v>
                </c:pt>
                <c:pt idx="193">
                  <c:v>171</c:v>
                </c:pt>
                <c:pt idx="194">
                  <c:v>171</c:v>
                </c:pt>
                <c:pt idx="195">
                  <c:v>171</c:v>
                </c:pt>
                <c:pt idx="196">
                  <c:v>171</c:v>
                </c:pt>
                <c:pt idx="197">
                  <c:v>171</c:v>
                </c:pt>
                <c:pt idx="198">
                  <c:v>171</c:v>
                </c:pt>
                <c:pt idx="199">
                  <c:v>172</c:v>
                </c:pt>
                <c:pt idx="200">
                  <c:v>172</c:v>
                </c:pt>
                <c:pt idx="201">
                  <c:v>172</c:v>
                </c:pt>
                <c:pt idx="202">
                  <c:v>172</c:v>
                </c:pt>
                <c:pt idx="203">
                  <c:v>172</c:v>
                </c:pt>
                <c:pt idx="204">
                  <c:v>172</c:v>
                </c:pt>
                <c:pt idx="205">
                  <c:v>172</c:v>
                </c:pt>
                <c:pt idx="206">
                  <c:v>172</c:v>
                </c:pt>
                <c:pt idx="207">
                  <c:v>172</c:v>
                </c:pt>
                <c:pt idx="208">
                  <c:v>187</c:v>
                </c:pt>
                <c:pt idx="209">
                  <c:v>187</c:v>
                </c:pt>
                <c:pt idx="210">
                  <c:v>187</c:v>
                </c:pt>
                <c:pt idx="211">
                  <c:v>187</c:v>
                </c:pt>
                <c:pt idx="212">
                  <c:v>187</c:v>
                </c:pt>
                <c:pt idx="213">
                  <c:v>187</c:v>
                </c:pt>
                <c:pt idx="214">
                  <c:v>187</c:v>
                </c:pt>
                <c:pt idx="215">
                  <c:v>187</c:v>
                </c:pt>
                <c:pt idx="216">
                  <c:v>188</c:v>
                </c:pt>
                <c:pt idx="217">
                  <c:v>188</c:v>
                </c:pt>
                <c:pt idx="218">
                  <c:v>188</c:v>
                </c:pt>
                <c:pt idx="219">
                  <c:v>188</c:v>
                </c:pt>
                <c:pt idx="220">
                  <c:v>188</c:v>
                </c:pt>
                <c:pt idx="221">
                  <c:v>188</c:v>
                </c:pt>
                <c:pt idx="222">
                  <c:v>202</c:v>
                </c:pt>
                <c:pt idx="223">
                  <c:v>202</c:v>
                </c:pt>
                <c:pt idx="224">
                  <c:v>202</c:v>
                </c:pt>
                <c:pt idx="225">
                  <c:v>202</c:v>
                </c:pt>
                <c:pt idx="226">
                  <c:v>202</c:v>
                </c:pt>
                <c:pt idx="227">
                  <c:v>203</c:v>
                </c:pt>
                <c:pt idx="228">
                  <c:v>203</c:v>
                </c:pt>
                <c:pt idx="229">
                  <c:v>203</c:v>
                </c:pt>
                <c:pt idx="230">
                  <c:v>203</c:v>
                </c:pt>
                <c:pt idx="231">
                  <c:v>203</c:v>
                </c:pt>
                <c:pt idx="232">
                  <c:v>203</c:v>
                </c:pt>
                <c:pt idx="233">
                  <c:v>203</c:v>
                </c:pt>
                <c:pt idx="234">
                  <c:v>203</c:v>
                </c:pt>
                <c:pt idx="235">
                  <c:v>203</c:v>
                </c:pt>
                <c:pt idx="236">
                  <c:v>203</c:v>
                </c:pt>
                <c:pt idx="237">
                  <c:v>218</c:v>
                </c:pt>
                <c:pt idx="238">
                  <c:v>218</c:v>
                </c:pt>
                <c:pt idx="239">
                  <c:v>218</c:v>
                </c:pt>
                <c:pt idx="240">
                  <c:v>218</c:v>
                </c:pt>
                <c:pt idx="241">
                  <c:v>218</c:v>
                </c:pt>
                <c:pt idx="242">
                  <c:v>219</c:v>
                </c:pt>
                <c:pt idx="243">
                  <c:v>219</c:v>
                </c:pt>
                <c:pt idx="244">
                  <c:v>219</c:v>
                </c:pt>
                <c:pt idx="245">
                  <c:v>219</c:v>
                </c:pt>
                <c:pt idx="246">
                  <c:v>219</c:v>
                </c:pt>
                <c:pt idx="247">
                  <c:v>219</c:v>
                </c:pt>
                <c:pt idx="248">
                  <c:v>219</c:v>
                </c:pt>
                <c:pt idx="249">
                  <c:v>219</c:v>
                </c:pt>
                <c:pt idx="250">
                  <c:v>234</c:v>
                </c:pt>
                <c:pt idx="251">
                  <c:v>234</c:v>
                </c:pt>
                <c:pt idx="252">
                  <c:v>234</c:v>
                </c:pt>
                <c:pt idx="253">
                  <c:v>234</c:v>
                </c:pt>
                <c:pt idx="254">
                  <c:v>234</c:v>
                </c:pt>
                <c:pt idx="255">
                  <c:v>234</c:v>
                </c:pt>
                <c:pt idx="256">
                  <c:v>234</c:v>
                </c:pt>
                <c:pt idx="257">
                  <c:v>234</c:v>
                </c:pt>
                <c:pt idx="258">
                  <c:v>234</c:v>
                </c:pt>
                <c:pt idx="259">
                  <c:v>234</c:v>
                </c:pt>
                <c:pt idx="260">
                  <c:v>234</c:v>
                </c:pt>
                <c:pt idx="261">
                  <c:v>234</c:v>
                </c:pt>
                <c:pt idx="262">
                  <c:v>234</c:v>
                </c:pt>
                <c:pt idx="263">
                  <c:v>249</c:v>
                </c:pt>
                <c:pt idx="264">
                  <c:v>249</c:v>
                </c:pt>
                <c:pt idx="265">
                  <c:v>249</c:v>
                </c:pt>
                <c:pt idx="266">
                  <c:v>249</c:v>
                </c:pt>
                <c:pt idx="267">
                  <c:v>250</c:v>
                </c:pt>
                <c:pt idx="268">
                  <c:v>250</c:v>
                </c:pt>
                <c:pt idx="269">
                  <c:v>250</c:v>
                </c:pt>
                <c:pt idx="270">
                  <c:v>250</c:v>
                </c:pt>
                <c:pt idx="271">
                  <c:v>250</c:v>
                </c:pt>
                <c:pt idx="272">
                  <c:v>265</c:v>
                </c:pt>
                <c:pt idx="273">
                  <c:v>265</c:v>
                </c:pt>
                <c:pt idx="274">
                  <c:v>265</c:v>
                </c:pt>
                <c:pt idx="275">
                  <c:v>265</c:v>
                </c:pt>
                <c:pt idx="276">
                  <c:v>265</c:v>
                </c:pt>
                <c:pt idx="277">
                  <c:v>265</c:v>
                </c:pt>
                <c:pt idx="278">
                  <c:v>265</c:v>
                </c:pt>
                <c:pt idx="279">
                  <c:v>265</c:v>
                </c:pt>
                <c:pt idx="280">
                  <c:v>266</c:v>
                </c:pt>
                <c:pt idx="281">
                  <c:v>266</c:v>
                </c:pt>
                <c:pt idx="282">
                  <c:v>266</c:v>
                </c:pt>
                <c:pt idx="283">
                  <c:v>280</c:v>
                </c:pt>
                <c:pt idx="284">
                  <c:v>280</c:v>
                </c:pt>
                <c:pt idx="285">
                  <c:v>281</c:v>
                </c:pt>
                <c:pt idx="286">
                  <c:v>281</c:v>
                </c:pt>
                <c:pt idx="287">
                  <c:v>281</c:v>
                </c:pt>
                <c:pt idx="288">
                  <c:v>296</c:v>
                </c:pt>
                <c:pt idx="289">
                  <c:v>296</c:v>
                </c:pt>
                <c:pt idx="290">
                  <c:v>296</c:v>
                </c:pt>
                <c:pt idx="291">
                  <c:v>296</c:v>
                </c:pt>
                <c:pt idx="292">
                  <c:v>296</c:v>
                </c:pt>
                <c:pt idx="293">
                  <c:v>296</c:v>
                </c:pt>
                <c:pt idx="294">
                  <c:v>296</c:v>
                </c:pt>
                <c:pt idx="295">
                  <c:v>296</c:v>
                </c:pt>
                <c:pt idx="296">
                  <c:v>297</c:v>
                </c:pt>
                <c:pt idx="297">
                  <c:v>312</c:v>
                </c:pt>
                <c:pt idx="298">
                  <c:v>312</c:v>
                </c:pt>
                <c:pt idx="299">
                  <c:v>312</c:v>
                </c:pt>
                <c:pt idx="300">
                  <c:v>312</c:v>
                </c:pt>
                <c:pt idx="301">
                  <c:v>312</c:v>
                </c:pt>
                <c:pt idx="302">
                  <c:v>312</c:v>
                </c:pt>
                <c:pt idx="303">
                  <c:v>312</c:v>
                </c:pt>
                <c:pt idx="304">
                  <c:v>312</c:v>
                </c:pt>
                <c:pt idx="305">
                  <c:v>327</c:v>
                </c:pt>
                <c:pt idx="306">
                  <c:v>327</c:v>
                </c:pt>
                <c:pt idx="307">
                  <c:v>327</c:v>
                </c:pt>
                <c:pt idx="308">
                  <c:v>327</c:v>
                </c:pt>
                <c:pt idx="309">
                  <c:v>328</c:v>
                </c:pt>
                <c:pt idx="310">
                  <c:v>328</c:v>
                </c:pt>
                <c:pt idx="311">
                  <c:v>328</c:v>
                </c:pt>
                <c:pt idx="312">
                  <c:v>328</c:v>
                </c:pt>
                <c:pt idx="313">
                  <c:v>328</c:v>
                </c:pt>
                <c:pt idx="314">
                  <c:v>328</c:v>
                </c:pt>
                <c:pt idx="315">
                  <c:v>328</c:v>
                </c:pt>
                <c:pt idx="316">
                  <c:v>328</c:v>
                </c:pt>
                <c:pt idx="317">
                  <c:v>343</c:v>
                </c:pt>
                <c:pt idx="318">
                  <c:v>343</c:v>
                </c:pt>
                <c:pt idx="319">
                  <c:v>343</c:v>
                </c:pt>
                <c:pt idx="320">
                  <c:v>344</c:v>
                </c:pt>
                <c:pt idx="321">
                  <c:v>358</c:v>
                </c:pt>
                <c:pt idx="322">
                  <c:v>358</c:v>
                </c:pt>
                <c:pt idx="323">
                  <c:v>359</c:v>
                </c:pt>
                <c:pt idx="324">
                  <c:v>359</c:v>
                </c:pt>
                <c:pt idx="325">
                  <c:v>359</c:v>
                </c:pt>
                <c:pt idx="326">
                  <c:v>359</c:v>
                </c:pt>
                <c:pt idx="327">
                  <c:v>359</c:v>
                </c:pt>
                <c:pt idx="328">
                  <c:v>359</c:v>
                </c:pt>
                <c:pt idx="329">
                  <c:v>359</c:v>
                </c:pt>
                <c:pt idx="330">
                  <c:v>374</c:v>
                </c:pt>
                <c:pt idx="331">
                  <c:v>374</c:v>
                </c:pt>
                <c:pt idx="332">
                  <c:v>374</c:v>
                </c:pt>
                <c:pt idx="333">
                  <c:v>374</c:v>
                </c:pt>
                <c:pt idx="334">
                  <c:v>374</c:v>
                </c:pt>
                <c:pt idx="335">
                  <c:v>374</c:v>
                </c:pt>
                <c:pt idx="336">
                  <c:v>375</c:v>
                </c:pt>
                <c:pt idx="337">
                  <c:v>390</c:v>
                </c:pt>
                <c:pt idx="338">
                  <c:v>390</c:v>
                </c:pt>
                <c:pt idx="339">
                  <c:v>390</c:v>
                </c:pt>
                <c:pt idx="340">
                  <c:v>390</c:v>
                </c:pt>
                <c:pt idx="341">
                  <c:v>390</c:v>
                </c:pt>
                <c:pt idx="342">
                  <c:v>405</c:v>
                </c:pt>
                <c:pt idx="343">
                  <c:v>405</c:v>
                </c:pt>
                <c:pt idx="344">
                  <c:v>405</c:v>
                </c:pt>
                <c:pt idx="345">
                  <c:v>405</c:v>
                </c:pt>
                <c:pt idx="346">
                  <c:v>406</c:v>
                </c:pt>
                <c:pt idx="347">
                  <c:v>406</c:v>
                </c:pt>
                <c:pt idx="348">
                  <c:v>406</c:v>
                </c:pt>
                <c:pt idx="349">
                  <c:v>406</c:v>
                </c:pt>
                <c:pt idx="350">
                  <c:v>406</c:v>
                </c:pt>
                <c:pt idx="351">
                  <c:v>406</c:v>
                </c:pt>
                <c:pt idx="352">
                  <c:v>406</c:v>
                </c:pt>
                <c:pt idx="353">
                  <c:v>406</c:v>
                </c:pt>
                <c:pt idx="354">
                  <c:v>421</c:v>
                </c:pt>
                <c:pt idx="355">
                  <c:v>421</c:v>
                </c:pt>
                <c:pt idx="356">
                  <c:v>421</c:v>
                </c:pt>
                <c:pt idx="357">
                  <c:v>421</c:v>
                </c:pt>
                <c:pt idx="358">
                  <c:v>421</c:v>
                </c:pt>
                <c:pt idx="359">
                  <c:v>422</c:v>
                </c:pt>
                <c:pt idx="360">
                  <c:v>422</c:v>
                </c:pt>
                <c:pt idx="361">
                  <c:v>422</c:v>
                </c:pt>
                <c:pt idx="362">
                  <c:v>422</c:v>
                </c:pt>
                <c:pt idx="363">
                  <c:v>422</c:v>
                </c:pt>
                <c:pt idx="364">
                  <c:v>436</c:v>
                </c:pt>
                <c:pt idx="365">
                  <c:v>437</c:v>
                </c:pt>
                <c:pt idx="366">
                  <c:v>437</c:v>
                </c:pt>
                <c:pt idx="367">
                  <c:v>437</c:v>
                </c:pt>
                <c:pt idx="368">
                  <c:v>437</c:v>
                </c:pt>
                <c:pt idx="369">
                  <c:v>452</c:v>
                </c:pt>
                <c:pt idx="370">
                  <c:v>452</c:v>
                </c:pt>
                <c:pt idx="371">
                  <c:v>453</c:v>
                </c:pt>
                <c:pt idx="372">
                  <c:v>468</c:v>
                </c:pt>
                <c:pt idx="373">
                  <c:v>468</c:v>
                </c:pt>
                <c:pt idx="374">
                  <c:v>468</c:v>
                </c:pt>
                <c:pt idx="375">
                  <c:v>468</c:v>
                </c:pt>
                <c:pt idx="376">
                  <c:v>468</c:v>
                </c:pt>
                <c:pt idx="377">
                  <c:v>483</c:v>
                </c:pt>
                <c:pt idx="378">
                  <c:v>483</c:v>
                </c:pt>
                <c:pt idx="379">
                  <c:v>483</c:v>
                </c:pt>
                <c:pt idx="380">
                  <c:v>484</c:v>
                </c:pt>
                <c:pt idx="381">
                  <c:v>484</c:v>
                </c:pt>
                <c:pt idx="382">
                  <c:v>484</c:v>
                </c:pt>
                <c:pt idx="383">
                  <c:v>484</c:v>
                </c:pt>
                <c:pt idx="384">
                  <c:v>499</c:v>
                </c:pt>
                <c:pt idx="385">
                  <c:v>499</c:v>
                </c:pt>
                <c:pt idx="386">
                  <c:v>499</c:v>
                </c:pt>
                <c:pt idx="387">
                  <c:v>499</c:v>
                </c:pt>
                <c:pt idx="388">
                  <c:v>499</c:v>
                </c:pt>
                <c:pt idx="389">
                  <c:v>499</c:v>
                </c:pt>
                <c:pt idx="390">
                  <c:v>514</c:v>
                </c:pt>
                <c:pt idx="391">
                  <c:v>515</c:v>
                </c:pt>
                <c:pt idx="392">
                  <c:v>515</c:v>
                </c:pt>
                <c:pt idx="393">
                  <c:v>515</c:v>
                </c:pt>
                <c:pt idx="394">
                  <c:v>530</c:v>
                </c:pt>
                <c:pt idx="395">
                  <c:v>530</c:v>
                </c:pt>
                <c:pt idx="396">
                  <c:v>530</c:v>
                </c:pt>
                <c:pt idx="397">
                  <c:v>530</c:v>
                </c:pt>
                <c:pt idx="398">
                  <c:v>531</c:v>
                </c:pt>
                <c:pt idx="399">
                  <c:v>531</c:v>
                </c:pt>
                <c:pt idx="400">
                  <c:v>531</c:v>
                </c:pt>
                <c:pt idx="401">
                  <c:v>546</c:v>
                </c:pt>
                <c:pt idx="402">
                  <c:v>546</c:v>
                </c:pt>
                <c:pt idx="403">
                  <c:v>546</c:v>
                </c:pt>
                <c:pt idx="404">
                  <c:v>546</c:v>
                </c:pt>
                <c:pt idx="405">
                  <c:v>546</c:v>
                </c:pt>
                <c:pt idx="406">
                  <c:v>546</c:v>
                </c:pt>
                <c:pt idx="407">
                  <c:v>546</c:v>
                </c:pt>
                <c:pt idx="408">
                  <c:v>546</c:v>
                </c:pt>
                <c:pt idx="409">
                  <c:v>561</c:v>
                </c:pt>
                <c:pt idx="410">
                  <c:v>561</c:v>
                </c:pt>
                <c:pt idx="411">
                  <c:v>562</c:v>
                </c:pt>
                <c:pt idx="412">
                  <c:v>562</c:v>
                </c:pt>
                <c:pt idx="413">
                  <c:v>562</c:v>
                </c:pt>
                <c:pt idx="414">
                  <c:v>577</c:v>
                </c:pt>
                <c:pt idx="415">
                  <c:v>577</c:v>
                </c:pt>
                <c:pt idx="416">
                  <c:v>577</c:v>
                </c:pt>
                <c:pt idx="417">
                  <c:v>577</c:v>
                </c:pt>
                <c:pt idx="418">
                  <c:v>578</c:v>
                </c:pt>
                <c:pt idx="419">
                  <c:v>592</c:v>
                </c:pt>
                <c:pt idx="420">
                  <c:v>593</c:v>
                </c:pt>
                <c:pt idx="421">
                  <c:v>593</c:v>
                </c:pt>
                <c:pt idx="422">
                  <c:v>593</c:v>
                </c:pt>
                <c:pt idx="423">
                  <c:v>593</c:v>
                </c:pt>
                <c:pt idx="424">
                  <c:v>608</c:v>
                </c:pt>
                <c:pt idx="425">
                  <c:v>608</c:v>
                </c:pt>
                <c:pt idx="426">
                  <c:v>608</c:v>
                </c:pt>
                <c:pt idx="427">
                  <c:v>609</c:v>
                </c:pt>
                <c:pt idx="428">
                  <c:v>609</c:v>
                </c:pt>
                <c:pt idx="429">
                  <c:v>609</c:v>
                </c:pt>
                <c:pt idx="430">
                  <c:v>624</c:v>
                </c:pt>
                <c:pt idx="431">
                  <c:v>624</c:v>
                </c:pt>
                <c:pt idx="432">
                  <c:v>624</c:v>
                </c:pt>
                <c:pt idx="433">
                  <c:v>624</c:v>
                </c:pt>
                <c:pt idx="434">
                  <c:v>624</c:v>
                </c:pt>
                <c:pt idx="435">
                  <c:v>640</c:v>
                </c:pt>
                <c:pt idx="436">
                  <c:v>655</c:v>
                </c:pt>
                <c:pt idx="437">
                  <c:v>655</c:v>
                </c:pt>
                <c:pt idx="438">
                  <c:v>655</c:v>
                </c:pt>
                <c:pt idx="439">
                  <c:v>655</c:v>
                </c:pt>
                <c:pt idx="440">
                  <c:v>655</c:v>
                </c:pt>
                <c:pt idx="441">
                  <c:v>655</c:v>
                </c:pt>
                <c:pt idx="442">
                  <c:v>670</c:v>
                </c:pt>
                <c:pt idx="443">
                  <c:v>671</c:v>
                </c:pt>
                <c:pt idx="444">
                  <c:v>671</c:v>
                </c:pt>
                <c:pt idx="445">
                  <c:v>671</c:v>
                </c:pt>
                <c:pt idx="446">
                  <c:v>671</c:v>
                </c:pt>
                <c:pt idx="447">
                  <c:v>671</c:v>
                </c:pt>
                <c:pt idx="448">
                  <c:v>686</c:v>
                </c:pt>
                <c:pt idx="449">
                  <c:v>686</c:v>
                </c:pt>
                <c:pt idx="450">
                  <c:v>687</c:v>
                </c:pt>
                <c:pt idx="451">
                  <c:v>687</c:v>
                </c:pt>
                <c:pt idx="452">
                  <c:v>717</c:v>
                </c:pt>
                <c:pt idx="453">
                  <c:v>733</c:v>
                </c:pt>
                <c:pt idx="454">
                  <c:v>748</c:v>
                </c:pt>
                <c:pt idx="455">
                  <c:v>749</c:v>
                </c:pt>
                <c:pt idx="456">
                  <c:v>749</c:v>
                </c:pt>
                <c:pt idx="457">
                  <c:v>749</c:v>
                </c:pt>
                <c:pt idx="458">
                  <c:v>764</c:v>
                </c:pt>
                <c:pt idx="459">
                  <c:v>764</c:v>
                </c:pt>
                <c:pt idx="460">
                  <c:v>765</c:v>
                </c:pt>
                <c:pt idx="461">
                  <c:v>780</c:v>
                </c:pt>
                <c:pt idx="462">
                  <c:v>795</c:v>
                </c:pt>
                <c:pt idx="463">
                  <c:v>795</c:v>
                </c:pt>
                <c:pt idx="464">
                  <c:v>796</c:v>
                </c:pt>
                <c:pt idx="465">
                  <c:v>796</c:v>
                </c:pt>
                <c:pt idx="466">
                  <c:v>811</c:v>
                </c:pt>
                <c:pt idx="467">
                  <c:v>826</c:v>
                </c:pt>
                <c:pt idx="468">
                  <c:v>826</c:v>
                </c:pt>
                <c:pt idx="469">
                  <c:v>827</c:v>
                </c:pt>
                <c:pt idx="470">
                  <c:v>827</c:v>
                </c:pt>
                <c:pt idx="471">
                  <c:v>842</c:v>
                </c:pt>
                <c:pt idx="472">
                  <c:v>873</c:v>
                </c:pt>
                <c:pt idx="473">
                  <c:v>874</c:v>
                </c:pt>
                <c:pt idx="474">
                  <c:v>874</c:v>
                </c:pt>
                <c:pt idx="475">
                  <c:v>889</c:v>
                </c:pt>
                <c:pt idx="476">
                  <c:v>890</c:v>
                </c:pt>
                <c:pt idx="477">
                  <c:v>905</c:v>
                </c:pt>
                <c:pt idx="478">
                  <c:v>905</c:v>
                </c:pt>
                <c:pt idx="479">
                  <c:v>905</c:v>
                </c:pt>
                <c:pt idx="480">
                  <c:v>905</c:v>
                </c:pt>
                <c:pt idx="481">
                  <c:v>920</c:v>
                </c:pt>
                <c:pt idx="482">
                  <c:v>951</c:v>
                </c:pt>
                <c:pt idx="483">
                  <c:v>952</c:v>
                </c:pt>
                <c:pt idx="484">
                  <c:v>967</c:v>
                </c:pt>
                <c:pt idx="485">
                  <c:v>967</c:v>
                </c:pt>
                <c:pt idx="486">
                  <c:v>967</c:v>
                </c:pt>
                <c:pt idx="487">
                  <c:v>983</c:v>
                </c:pt>
                <c:pt idx="488">
                  <c:v>1014</c:v>
                </c:pt>
                <c:pt idx="489">
                  <c:v>1030</c:v>
                </c:pt>
                <c:pt idx="490">
                  <c:v>1030</c:v>
                </c:pt>
                <c:pt idx="491">
                  <c:v>1045</c:v>
                </c:pt>
                <c:pt idx="492">
                  <c:v>1077</c:v>
                </c:pt>
                <c:pt idx="493">
                  <c:v>1077</c:v>
                </c:pt>
                <c:pt idx="494">
                  <c:v>1201</c:v>
                </c:pt>
                <c:pt idx="495">
                  <c:v>1248</c:v>
                </c:pt>
                <c:pt idx="496">
                  <c:v>1326</c:v>
                </c:pt>
                <c:pt idx="497">
                  <c:v>1404</c:v>
                </c:pt>
                <c:pt idx="498">
                  <c:v>1419</c:v>
                </c:pt>
                <c:pt idx="499">
                  <c:v>6896</c:v>
                </c:pt>
              </c:numCache>
            </c:numRef>
          </c:xVal>
          <c:yVal>
            <c:numRef>
              <c:f>'3.SPEECH'!$G$35:$G$871</c:f>
              <c:numCache>
                <c:formatCode>General</c:formatCode>
                <c:ptCount val="837"/>
                <c:pt idx="0">
                  <c:v>2E-3</c:v>
                </c:pt>
                <c:pt idx="1">
                  <c:v>4.0000000000000001E-3</c:v>
                </c:pt>
                <c:pt idx="2">
                  <c:v>6.0000000000000001E-3</c:v>
                </c:pt>
                <c:pt idx="3">
                  <c:v>8.0000000000000002E-3</c:v>
                </c:pt>
                <c:pt idx="4">
                  <c:v>0.01</c:v>
                </c:pt>
                <c:pt idx="5">
                  <c:v>1.2E-2</c:v>
                </c:pt>
                <c:pt idx="6">
                  <c:v>1.4E-2</c:v>
                </c:pt>
                <c:pt idx="7">
                  <c:v>1.6E-2</c:v>
                </c:pt>
                <c:pt idx="8">
                  <c:v>1.7999999999999999E-2</c:v>
                </c:pt>
                <c:pt idx="9">
                  <c:v>0.02</c:v>
                </c:pt>
                <c:pt idx="10">
                  <c:v>2.1999999999999999E-2</c:v>
                </c:pt>
                <c:pt idx="11">
                  <c:v>2.4E-2</c:v>
                </c:pt>
                <c:pt idx="12">
                  <c:v>2.5999999999999999E-2</c:v>
                </c:pt>
                <c:pt idx="13">
                  <c:v>2.8000000000000001E-2</c:v>
                </c:pt>
                <c:pt idx="14">
                  <c:v>0.03</c:v>
                </c:pt>
                <c:pt idx="15">
                  <c:v>3.2000000000000001E-2</c:v>
                </c:pt>
                <c:pt idx="16">
                  <c:v>3.4000000000000002E-2</c:v>
                </c:pt>
                <c:pt idx="17">
                  <c:v>3.5999999999999997E-2</c:v>
                </c:pt>
                <c:pt idx="18">
                  <c:v>3.7999999999999999E-2</c:v>
                </c:pt>
                <c:pt idx="19">
                  <c:v>0.04</c:v>
                </c:pt>
                <c:pt idx="20">
                  <c:v>4.2000000000000003E-2</c:v>
                </c:pt>
                <c:pt idx="21">
                  <c:v>4.3999999999999997E-2</c:v>
                </c:pt>
                <c:pt idx="22">
                  <c:v>4.5999999999999999E-2</c:v>
                </c:pt>
                <c:pt idx="23">
                  <c:v>4.8000000000000001E-2</c:v>
                </c:pt>
                <c:pt idx="24">
                  <c:v>0.05</c:v>
                </c:pt>
                <c:pt idx="25">
                  <c:v>5.1999999999999998E-2</c:v>
                </c:pt>
                <c:pt idx="26">
                  <c:v>5.3999999999999999E-2</c:v>
                </c:pt>
                <c:pt idx="27">
                  <c:v>5.6000000000000001E-2</c:v>
                </c:pt>
                <c:pt idx="28">
                  <c:v>5.8000000000000003E-2</c:v>
                </c:pt>
                <c:pt idx="29">
                  <c:v>0.06</c:v>
                </c:pt>
                <c:pt idx="30">
                  <c:v>6.2E-2</c:v>
                </c:pt>
                <c:pt idx="31">
                  <c:v>6.4000000000000001E-2</c:v>
                </c:pt>
                <c:pt idx="32">
                  <c:v>6.6000000000000003E-2</c:v>
                </c:pt>
                <c:pt idx="33">
                  <c:v>6.8000000000000005E-2</c:v>
                </c:pt>
                <c:pt idx="34">
                  <c:v>7.0000000000000007E-2</c:v>
                </c:pt>
                <c:pt idx="35">
                  <c:v>7.1999999999999995E-2</c:v>
                </c:pt>
                <c:pt idx="36">
                  <c:v>7.3999999999999996E-2</c:v>
                </c:pt>
                <c:pt idx="37">
                  <c:v>7.5999999999999998E-2</c:v>
                </c:pt>
                <c:pt idx="38">
                  <c:v>7.8E-2</c:v>
                </c:pt>
                <c:pt idx="39">
                  <c:v>0.08</c:v>
                </c:pt>
                <c:pt idx="40">
                  <c:v>8.2000000000000003E-2</c:v>
                </c:pt>
                <c:pt idx="41">
                  <c:v>8.4000000000000005E-2</c:v>
                </c:pt>
                <c:pt idx="42">
                  <c:v>8.5999999999999993E-2</c:v>
                </c:pt>
                <c:pt idx="43">
                  <c:v>8.7999999999999995E-2</c:v>
                </c:pt>
                <c:pt idx="44">
                  <c:v>0.09</c:v>
                </c:pt>
                <c:pt idx="45">
                  <c:v>9.1999999999999998E-2</c:v>
                </c:pt>
                <c:pt idx="46">
                  <c:v>9.4E-2</c:v>
                </c:pt>
                <c:pt idx="47">
                  <c:v>9.6000000000000002E-2</c:v>
                </c:pt>
                <c:pt idx="48">
                  <c:v>9.8000000000000004E-2</c:v>
                </c:pt>
                <c:pt idx="49">
                  <c:v>0.1</c:v>
                </c:pt>
                <c:pt idx="50">
                  <c:v>0.10199999999999999</c:v>
                </c:pt>
                <c:pt idx="51">
                  <c:v>0.104</c:v>
                </c:pt>
                <c:pt idx="52">
                  <c:v>0.106</c:v>
                </c:pt>
                <c:pt idx="53">
                  <c:v>0.108</c:v>
                </c:pt>
                <c:pt idx="54">
                  <c:v>0.11</c:v>
                </c:pt>
                <c:pt idx="55">
                  <c:v>0.112</c:v>
                </c:pt>
                <c:pt idx="56">
                  <c:v>0.114</c:v>
                </c:pt>
                <c:pt idx="57">
                  <c:v>0.11600000000000001</c:v>
                </c:pt>
                <c:pt idx="58">
                  <c:v>0.11799999999999999</c:v>
                </c:pt>
                <c:pt idx="59">
                  <c:v>0.12</c:v>
                </c:pt>
                <c:pt idx="60">
                  <c:v>0.122</c:v>
                </c:pt>
                <c:pt idx="61">
                  <c:v>0.124</c:v>
                </c:pt>
                <c:pt idx="62">
                  <c:v>0.126</c:v>
                </c:pt>
                <c:pt idx="63">
                  <c:v>0.128</c:v>
                </c:pt>
                <c:pt idx="64">
                  <c:v>0.13</c:v>
                </c:pt>
                <c:pt idx="65">
                  <c:v>0.13200000000000001</c:v>
                </c:pt>
                <c:pt idx="66">
                  <c:v>0.13400000000000001</c:v>
                </c:pt>
                <c:pt idx="67">
                  <c:v>0.13600000000000001</c:v>
                </c:pt>
                <c:pt idx="68">
                  <c:v>0.13800000000000001</c:v>
                </c:pt>
                <c:pt idx="69">
                  <c:v>0.14000000000000001</c:v>
                </c:pt>
                <c:pt idx="70">
                  <c:v>0.14199999999999999</c:v>
                </c:pt>
                <c:pt idx="71">
                  <c:v>0.14399999999999999</c:v>
                </c:pt>
                <c:pt idx="72">
                  <c:v>0.14599999999999999</c:v>
                </c:pt>
                <c:pt idx="73">
                  <c:v>0.14799999999999999</c:v>
                </c:pt>
                <c:pt idx="74">
                  <c:v>0.15</c:v>
                </c:pt>
                <c:pt idx="75">
                  <c:v>0.152</c:v>
                </c:pt>
                <c:pt idx="76">
                  <c:v>0.154</c:v>
                </c:pt>
                <c:pt idx="77">
                  <c:v>0.156</c:v>
                </c:pt>
                <c:pt idx="78">
                  <c:v>0.158</c:v>
                </c:pt>
                <c:pt idx="79">
                  <c:v>0.16</c:v>
                </c:pt>
                <c:pt idx="80">
                  <c:v>0.16200000000000001</c:v>
                </c:pt>
                <c:pt idx="81">
                  <c:v>0.16400000000000001</c:v>
                </c:pt>
                <c:pt idx="82">
                  <c:v>0.16600000000000001</c:v>
                </c:pt>
                <c:pt idx="83">
                  <c:v>0.16800000000000001</c:v>
                </c:pt>
                <c:pt idx="84">
                  <c:v>0.17</c:v>
                </c:pt>
                <c:pt idx="85">
                  <c:v>0.17199999999999999</c:v>
                </c:pt>
                <c:pt idx="86">
                  <c:v>0.17399999999999999</c:v>
                </c:pt>
                <c:pt idx="87">
                  <c:v>0.17599999999999999</c:v>
                </c:pt>
                <c:pt idx="88">
                  <c:v>0.17799999999999999</c:v>
                </c:pt>
                <c:pt idx="89">
                  <c:v>0.18</c:v>
                </c:pt>
                <c:pt idx="90">
                  <c:v>0.182</c:v>
                </c:pt>
                <c:pt idx="91">
                  <c:v>0.184</c:v>
                </c:pt>
                <c:pt idx="92">
                  <c:v>0.186</c:v>
                </c:pt>
                <c:pt idx="93">
                  <c:v>0.188</c:v>
                </c:pt>
                <c:pt idx="94">
                  <c:v>0.19</c:v>
                </c:pt>
                <c:pt idx="95">
                  <c:v>0.192</c:v>
                </c:pt>
                <c:pt idx="96">
                  <c:v>0.19400000000000001</c:v>
                </c:pt>
                <c:pt idx="97">
                  <c:v>0.19600000000000001</c:v>
                </c:pt>
                <c:pt idx="98">
                  <c:v>0.19800000000000001</c:v>
                </c:pt>
                <c:pt idx="99">
                  <c:v>0.2</c:v>
                </c:pt>
                <c:pt idx="100">
                  <c:v>0.20200000000000001</c:v>
                </c:pt>
                <c:pt idx="101">
                  <c:v>0.20399999999999999</c:v>
                </c:pt>
                <c:pt idx="102">
                  <c:v>0.20599999999999999</c:v>
                </c:pt>
                <c:pt idx="103">
                  <c:v>0.20799999999999999</c:v>
                </c:pt>
                <c:pt idx="104">
                  <c:v>0.21</c:v>
                </c:pt>
                <c:pt idx="105">
                  <c:v>0.21199999999999999</c:v>
                </c:pt>
                <c:pt idx="106">
                  <c:v>0.214</c:v>
                </c:pt>
                <c:pt idx="107">
                  <c:v>0.216</c:v>
                </c:pt>
                <c:pt idx="108">
                  <c:v>0.218</c:v>
                </c:pt>
                <c:pt idx="109">
                  <c:v>0.22</c:v>
                </c:pt>
                <c:pt idx="110">
                  <c:v>0.222</c:v>
                </c:pt>
                <c:pt idx="111">
                  <c:v>0.224</c:v>
                </c:pt>
                <c:pt idx="112">
                  <c:v>0.22600000000000001</c:v>
                </c:pt>
                <c:pt idx="113">
                  <c:v>0.22800000000000001</c:v>
                </c:pt>
                <c:pt idx="114">
                  <c:v>0.23</c:v>
                </c:pt>
                <c:pt idx="115">
                  <c:v>0.23200000000000001</c:v>
                </c:pt>
                <c:pt idx="116">
                  <c:v>0.23400000000000001</c:v>
                </c:pt>
                <c:pt idx="117">
                  <c:v>0.23599999999999999</c:v>
                </c:pt>
                <c:pt idx="118">
                  <c:v>0.23799999999999999</c:v>
                </c:pt>
                <c:pt idx="119">
                  <c:v>0.24</c:v>
                </c:pt>
                <c:pt idx="120">
                  <c:v>0.24199999999999999</c:v>
                </c:pt>
                <c:pt idx="121">
                  <c:v>0.24399999999999999</c:v>
                </c:pt>
                <c:pt idx="122">
                  <c:v>0.246</c:v>
                </c:pt>
                <c:pt idx="123">
                  <c:v>0.248</c:v>
                </c:pt>
                <c:pt idx="124">
                  <c:v>0.25</c:v>
                </c:pt>
                <c:pt idx="125">
                  <c:v>0.252</c:v>
                </c:pt>
                <c:pt idx="126">
                  <c:v>0.254</c:v>
                </c:pt>
                <c:pt idx="127">
                  <c:v>0.25600000000000001</c:v>
                </c:pt>
                <c:pt idx="128">
                  <c:v>0.25800000000000001</c:v>
                </c:pt>
                <c:pt idx="129">
                  <c:v>0.26</c:v>
                </c:pt>
                <c:pt idx="130">
                  <c:v>0.26200000000000001</c:v>
                </c:pt>
                <c:pt idx="131">
                  <c:v>0.26400000000000001</c:v>
                </c:pt>
                <c:pt idx="132">
                  <c:v>0.26600000000000001</c:v>
                </c:pt>
                <c:pt idx="133">
                  <c:v>0.26800000000000002</c:v>
                </c:pt>
                <c:pt idx="134">
                  <c:v>0.27</c:v>
                </c:pt>
                <c:pt idx="135">
                  <c:v>0.27200000000000002</c:v>
                </c:pt>
                <c:pt idx="136">
                  <c:v>0.27400000000000002</c:v>
                </c:pt>
                <c:pt idx="137">
                  <c:v>0.27600000000000002</c:v>
                </c:pt>
                <c:pt idx="138">
                  <c:v>0.27800000000000002</c:v>
                </c:pt>
                <c:pt idx="139">
                  <c:v>0.28000000000000003</c:v>
                </c:pt>
                <c:pt idx="140">
                  <c:v>0.28199999999999997</c:v>
                </c:pt>
                <c:pt idx="141">
                  <c:v>0.28399999999999997</c:v>
                </c:pt>
                <c:pt idx="142">
                  <c:v>0.28599999999999998</c:v>
                </c:pt>
                <c:pt idx="143">
                  <c:v>0.28799999999999998</c:v>
                </c:pt>
                <c:pt idx="144">
                  <c:v>0.28999999999999998</c:v>
                </c:pt>
                <c:pt idx="145">
                  <c:v>0.29199999999999998</c:v>
                </c:pt>
                <c:pt idx="146">
                  <c:v>0.29399999999999998</c:v>
                </c:pt>
                <c:pt idx="147">
                  <c:v>0.29599999999999999</c:v>
                </c:pt>
                <c:pt idx="148">
                  <c:v>0.29799999999999999</c:v>
                </c:pt>
                <c:pt idx="149">
                  <c:v>0.3</c:v>
                </c:pt>
                <c:pt idx="150">
                  <c:v>0.30199999999999999</c:v>
                </c:pt>
                <c:pt idx="151">
                  <c:v>0.30399999999999999</c:v>
                </c:pt>
                <c:pt idx="152">
                  <c:v>0.30599999999999999</c:v>
                </c:pt>
                <c:pt idx="153">
                  <c:v>0.308</c:v>
                </c:pt>
                <c:pt idx="154">
                  <c:v>0.31</c:v>
                </c:pt>
                <c:pt idx="155">
                  <c:v>0.312</c:v>
                </c:pt>
                <c:pt idx="156">
                  <c:v>0.314</c:v>
                </c:pt>
                <c:pt idx="157">
                  <c:v>0.316</c:v>
                </c:pt>
                <c:pt idx="158">
                  <c:v>0.318</c:v>
                </c:pt>
                <c:pt idx="159">
                  <c:v>0.32</c:v>
                </c:pt>
                <c:pt idx="160">
                  <c:v>0.32200000000000001</c:v>
                </c:pt>
                <c:pt idx="161">
                  <c:v>0.32400000000000001</c:v>
                </c:pt>
                <c:pt idx="162">
                  <c:v>0.32600000000000001</c:v>
                </c:pt>
                <c:pt idx="163">
                  <c:v>0.32800000000000001</c:v>
                </c:pt>
                <c:pt idx="164">
                  <c:v>0.33</c:v>
                </c:pt>
                <c:pt idx="165">
                  <c:v>0.33200000000000002</c:v>
                </c:pt>
                <c:pt idx="166">
                  <c:v>0.33400000000000002</c:v>
                </c:pt>
                <c:pt idx="167">
                  <c:v>0.33600000000000002</c:v>
                </c:pt>
                <c:pt idx="168">
                  <c:v>0.33800000000000002</c:v>
                </c:pt>
                <c:pt idx="169">
                  <c:v>0.34</c:v>
                </c:pt>
                <c:pt idx="170">
                  <c:v>0.34200000000000003</c:v>
                </c:pt>
                <c:pt idx="171">
                  <c:v>0.34399999999999997</c:v>
                </c:pt>
                <c:pt idx="172">
                  <c:v>0.34599999999999997</c:v>
                </c:pt>
                <c:pt idx="173">
                  <c:v>0.34799999999999998</c:v>
                </c:pt>
                <c:pt idx="174">
                  <c:v>0.35</c:v>
                </c:pt>
                <c:pt idx="175">
                  <c:v>0.35199999999999998</c:v>
                </c:pt>
                <c:pt idx="176">
                  <c:v>0.35399999999999998</c:v>
                </c:pt>
                <c:pt idx="177">
                  <c:v>0.35599999999999998</c:v>
                </c:pt>
                <c:pt idx="178">
                  <c:v>0.35799999999999998</c:v>
                </c:pt>
                <c:pt idx="179">
                  <c:v>0.36</c:v>
                </c:pt>
                <c:pt idx="180">
                  <c:v>0.36199999999999999</c:v>
                </c:pt>
                <c:pt idx="181">
                  <c:v>0.36399999999999999</c:v>
                </c:pt>
                <c:pt idx="182">
                  <c:v>0.36599999999999999</c:v>
                </c:pt>
                <c:pt idx="183">
                  <c:v>0.36799999999999999</c:v>
                </c:pt>
                <c:pt idx="184">
                  <c:v>0.37</c:v>
                </c:pt>
                <c:pt idx="185">
                  <c:v>0.372</c:v>
                </c:pt>
                <c:pt idx="186">
                  <c:v>0.374</c:v>
                </c:pt>
                <c:pt idx="187">
                  <c:v>0.376</c:v>
                </c:pt>
                <c:pt idx="188">
                  <c:v>0.378</c:v>
                </c:pt>
                <c:pt idx="189">
                  <c:v>0.38</c:v>
                </c:pt>
                <c:pt idx="190">
                  <c:v>0.38200000000000001</c:v>
                </c:pt>
                <c:pt idx="191">
                  <c:v>0.38400000000000001</c:v>
                </c:pt>
                <c:pt idx="192">
                  <c:v>0.38600000000000001</c:v>
                </c:pt>
                <c:pt idx="193">
                  <c:v>0.38800000000000001</c:v>
                </c:pt>
                <c:pt idx="194">
                  <c:v>0.39</c:v>
                </c:pt>
                <c:pt idx="195">
                  <c:v>0.39200000000000002</c:v>
                </c:pt>
                <c:pt idx="196">
                  <c:v>0.39400000000000002</c:v>
                </c:pt>
                <c:pt idx="197">
                  <c:v>0.39600000000000002</c:v>
                </c:pt>
                <c:pt idx="198">
                  <c:v>0.39800000000000002</c:v>
                </c:pt>
                <c:pt idx="199">
                  <c:v>0.4</c:v>
                </c:pt>
                <c:pt idx="200">
                  <c:v>0.40200000000000002</c:v>
                </c:pt>
                <c:pt idx="201">
                  <c:v>0.40400000000000003</c:v>
                </c:pt>
                <c:pt idx="202">
                  <c:v>0.40600000000000003</c:v>
                </c:pt>
                <c:pt idx="203">
                  <c:v>0.40799999999999997</c:v>
                </c:pt>
                <c:pt idx="204">
                  <c:v>0.41</c:v>
                </c:pt>
                <c:pt idx="205">
                  <c:v>0.41199999999999998</c:v>
                </c:pt>
                <c:pt idx="206">
                  <c:v>0.41399999999999998</c:v>
                </c:pt>
                <c:pt idx="207">
                  <c:v>0.41599999999999998</c:v>
                </c:pt>
                <c:pt idx="208">
                  <c:v>0.41799999999999998</c:v>
                </c:pt>
                <c:pt idx="209">
                  <c:v>0.42</c:v>
                </c:pt>
                <c:pt idx="210">
                  <c:v>0.42199999999999999</c:v>
                </c:pt>
                <c:pt idx="211">
                  <c:v>0.42399999999999999</c:v>
                </c:pt>
                <c:pt idx="212">
                  <c:v>0.42599999999999999</c:v>
                </c:pt>
                <c:pt idx="213">
                  <c:v>0.42799999999999999</c:v>
                </c:pt>
                <c:pt idx="214">
                  <c:v>0.43</c:v>
                </c:pt>
                <c:pt idx="215">
                  <c:v>0.432</c:v>
                </c:pt>
                <c:pt idx="216">
                  <c:v>0.434</c:v>
                </c:pt>
                <c:pt idx="217">
                  <c:v>0.436</c:v>
                </c:pt>
                <c:pt idx="218">
                  <c:v>0.438</c:v>
                </c:pt>
                <c:pt idx="219">
                  <c:v>0.44</c:v>
                </c:pt>
                <c:pt idx="220">
                  <c:v>0.442</c:v>
                </c:pt>
                <c:pt idx="221">
                  <c:v>0.44400000000000001</c:v>
                </c:pt>
                <c:pt idx="222">
                  <c:v>0.44600000000000001</c:v>
                </c:pt>
                <c:pt idx="223">
                  <c:v>0.44800000000000001</c:v>
                </c:pt>
                <c:pt idx="224">
                  <c:v>0.45</c:v>
                </c:pt>
                <c:pt idx="225">
                  <c:v>0.45200000000000001</c:v>
                </c:pt>
                <c:pt idx="226">
                  <c:v>0.45400000000000001</c:v>
                </c:pt>
                <c:pt idx="227">
                  <c:v>0.45600000000000002</c:v>
                </c:pt>
                <c:pt idx="228">
                  <c:v>0.45800000000000002</c:v>
                </c:pt>
                <c:pt idx="229">
                  <c:v>0.46</c:v>
                </c:pt>
                <c:pt idx="230">
                  <c:v>0.46200000000000002</c:v>
                </c:pt>
                <c:pt idx="231">
                  <c:v>0.46400000000000002</c:v>
                </c:pt>
                <c:pt idx="232">
                  <c:v>0.46600000000000003</c:v>
                </c:pt>
                <c:pt idx="233">
                  <c:v>0.46800000000000003</c:v>
                </c:pt>
                <c:pt idx="234">
                  <c:v>0.47</c:v>
                </c:pt>
                <c:pt idx="235">
                  <c:v>0.47199999999999998</c:v>
                </c:pt>
                <c:pt idx="236">
                  <c:v>0.47399999999999998</c:v>
                </c:pt>
                <c:pt idx="237">
                  <c:v>0.47599999999999998</c:v>
                </c:pt>
                <c:pt idx="238">
                  <c:v>0.47799999999999998</c:v>
                </c:pt>
                <c:pt idx="239">
                  <c:v>0.48</c:v>
                </c:pt>
                <c:pt idx="240">
                  <c:v>0.48199999999999998</c:v>
                </c:pt>
                <c:pt idx="241">
                  <c:v>0.48399999999999999</c:v>
                </c:pt>
                <c:pt idx="242">
                  <c:v>0.48599999999999999</c:v>
                </c:pt>
                <c:pt idx="243">
                  <c:v>0.48799999999999999</c:v>
                </c:pt>
                <c:pt idx="244">
                  <c:v>0.49</c:v>
                </c:pt>
                <c:pt idx="245">
                  <c:v>0.49199999999999999</c:v>
                </c:pt>
                <c:pt idx="246">
                  <c:v>0.49399999999999999</c:v>
                </c:pt>
                <c:pt idx="247">
                  <c:v>0.496</c:v>
                </c:pt>
                <c:pt idx="248">
                  <c:v>0.498</c:v>
                </c:pt>
                <c:pt idx="249">
                  <c:v>0.5</c:v>
                </c:pt>
                <c:pt idx="250">
                  <c:v>0.502</c:v>
                </c:pt>
                <c:pt idx="251">
                  <c:v>0.504</c:v>
                </c:pt>
                <c:pt idx="252">
                  <c:v>0.50600000000000001</c:v>
                </c:pt>
                <c:pt idx="253">
                  <c:v>0.50800000000000001</c:v>
                </c:pt>
                <c:pt idx="254">
                  <c:v>0.51</c:v>
                </c:pt>
                <c:pt idx="255">
                  <c:v>0.51200000000000001</c:v>
                </c:pt>
                <c:pt idx="256">
                  <c:v>0.51400000000000001</c:v>
                </c:pt>
                <c:pt idx="257">
                  <c:v>0.51600000000000001</c:v>
                </c:pt>
                <c:pt idx="258">
                  <c:v>0.51800000000000002</c:v>
                </c:pt>
                <c:pt idx="259">
                  <c:v>0.52</c:v>
                </c:pt>
                <c:pt idx="260">
                  <c:v>0.52200000000000002</c:v>
                </c:pt>
                <c:pt idx="261">
                  <c:v>0.52400000000000002</c:v>
                </c:pt>
                <c:pt idx="262">
                  <c:v>0.52600000000000002</c:v>
                </c:pt>
                <c:pt idx="263">
                  <c:v>0.52800000000000002</c:v>
                </c:pt>
                <c:pt idx="264">
                  <c:v>0.53</c:v>
                </c:pt>
                <c:pt idx="265">
                  <c:v>0.53200000000000003</c:v>
                </c:pt>
                <c:pt idx="266">
                  <c:v>0.53400000000000003</c:v>
                </c:pt>
                <c:pt idx="267">
                  <c:v>0.53600000000000003</c:v>
                </c:pt>
                <c:pt idx="268">
                  <c:v>0.53800000000000003</c:v>
                </c:pt>
                <c:pt idx="269">
                  <c:v>0.54</c:v>
                </c:pt>
                <c:pt idx="270">
                  <c:v>0.54200000000000004</c:v>
                </c:pt>
                <c:pt idx="271">
                  <c:v>0.54400000000000004</c:v>
                </c:pt>
                <c:pt idx="272">
                  <c:v>0.54600000000000004</c:v>
                </c:pt>
                <c:pt idx="273">
                  <c:v>0.54800000000000004</c:v>
                </c:pt>
                <c:pt idx="274">
                  <c:v>0.55000000000000004</c:v>
                </c:pt>
                <c:pt idx="275">
                  <c:v>0.55200000000000005</c:v>
                </c:pt>
                <c:pt idx="276">
                  <c:v>0.55400000000000005</c:v>
                </c:pt>
                <c:pt idx="277">
                  <c:v>0.55600000000000005</c:v>
                </c:pt>
                <c:pt idx="278">
                  <c:v>0.55800000000000005</c:v>
                </c:pt>
                <c:pt idx="279">
                  <c:v>0.56000000000000005</c:v>
                </c:pt>
                <c:pt idx="280">
                  <c:v>0.56200000000000006</c:v>
                </c:pt>
                <c:pt idx="281">
                  <c:v>0.56399999999999995</c:v>
                </c:pt>
                <c:pt idx="282">
                  <c:v>0.56599999999999995</c:v>
                </c:pt>
                <c:pt idx="283">
                  <c:v>0.56799999999999995</c:v>
                </c:pt>
                <c:pt idx="284">
                  <c:v>0.56999999999999995</c:v>
                </c:pt>
                <c:pt idx="285">
                  <c:v>0.57199999999999995</c:v>
                </c:pt>
                <c:pt idx="286">
                  <c:v>0.57399999999999995</c:v>
                </c:pt>
                <c:pt idx="287">
                  <c:v>0.57599999999999996</c:v>
                </c:pt>
                <c:pt idx="288">
                  <c:v>0.57799999999999996</c:v>
                </c:pt>
                <c:pt idx="289">
                  <c:v>0.57999999999999996</c:v>
                </c:pt>
                <c:pt idx="290">
                  <c:v>0.58199999999999996</c:v>
                </c:pt>
                <c:pt idx="291">
                  <c:v>0.58399999999999996</c:v>
                </c:pt>
                <c:pt idx="292">
                  <c:v>0.58599999999999997</c:v>
                </c:pt>
                <c:pt idx="293">
                  <c:v>0.58799999999999997</c:v>
                </c:pt>
                <c:pt idx="294">
                  <c:v>0.59</c:v>
                </c:pt>
                <c:pt idx="295">
                  <c:v>0.59199999999999997</c:v>
                </c:pt>
                <c:pt idx="296">
                  <c:v>0.59399999999999997</c:v>
                </c:pt>
                <c:pt idx="297">
                  <c:v>0.59599999999999997</c:v>
                </c:pt>
                <c:pt idx="298">
                  <c:v>0.59799999999999998</c:v>
                </c:pt>
                <c:pt idx="299">
                  <c:v>0.6</c:v>
                </c:pt>
                <c:pt idx="300">
                  <c:v>0.60199999999999998</c:v>
                </c:pt>
                <c:pt idx="301">
                  <c:v>0.60399999999999998</c:v>
                </c:pt>
                <c:pt idx="302">
                  <c:v>0.60599999999999998</c:v>
                </c:pt>
                <c:pt idx="303">
                  <c:v>0.60799999999999998</c:v>
                </c:pt>
                <c:pt idx="304">
                  <c:v>0.61</c:v>
                </c:pt>
                <c:pt idx="305">
                  <c:v>0.61199999999999999</c:v>
                </c:pt>
                <c:pt idx="306">
                  <c:v>0.61399999999999999</c:v>
                </c:pt>
                <c:pt idx="307">
                  <c:v>0.61599999999999999</c:v>
                </c:pt>
                <c:pt idx="308">
                  <c:v>0.61799999999999999</c:v>
                </c:pt>
                <c:pt idx="309">
                  <c:v>0.62</c:v>
                </c:pt>
                <c:pt idx="310">
                  <c:v>0.622</c:v>
                </c:pt>
                <c:pt idx="311">
                  <c:v>0.624</c:v>
                </c:pt>
                <c:pt idx="312">
                  <c:v>0.626</c:v>
                </c:pt>
                <c:pt idx="313">
                  <c:v>0.628</c:v>
                </c:pt>
                <c:pt idx="314">
                  <c:v>0.63</c:v>
                </c:pt>
                <c:pt idx="315">
                  <c:v>0.63200000000000001</c:v>
                </c:pt>
                <c:pt idx="316">
                  <c:v>0.63400000000000001</c:v>
                </c:pt>
                <c:pt idx="317">
                  <c:v>0.63600000000000001</c:v>
                </c:pt>
                <c:pt idx="318">
                  <c:v>0.63800000000000001</c:v>
                </c:pt>
                <c:pt idx="319">
                  <c:v>0.64</c:v>
                </c:pt>
                <c:pt idx="320">
                  <c:v>0.64200000000000002</c:v>
                </c:pt>
                <c:pt idx="321">
                  <c:v>0.64400000000000002</c:v>
                </c:pt>
                <c:pt idx="322">
                  <c:v>0.64600000000000002</c:v>
                </c:pt>
                <c:pt idx="323">
                  <c:v>0.64800000000000002</c:v>
                </c:pt>
                <c:pt idx="324">
                  <c:v>0.65</c:v>
                </c:pt>
                <c:pt idx="325">
                  <c:v>0.65200000000000002</c:v>
                </c:pt>
                <c:pt idx="326">
                  <c:v>0.65400000000000003</c:v>
                </c:pt>
                <c:pt idx="327">
                  <c:v>0.65600000000000003</c:v>
                </c:pt>
                <c:pt idx="328">
                  <c:v>0.65800000000000003</c:v>
                </c:pt>
                <c:pt idx="329">
                  <c:v>0.66</c:v>
                </c:pt>
                <c:pt idx="330">
                  <c:v>0.66200000000000003</c:v>
                </c:pt>
                <c:pt idx="331">
                  <c:v>0.66400000000000003</c:v>
                </c:pt>
                <c:pt idx="332">
                  <c:v>0.66600000000000004</c:v>
                </c:pt>
                <c:pt idx="333">
                  <c:v>0.66800000000000004</c:v>
                </c:pt>
                <c:pt idx="334">
                  <c:v>0.67</c:v>
                </c:pt>
                <c:pt idx="335">
                  <c:v>0.67200000000000004</c:v>
                </c:pt>
                <c:pt idx="336">
                  <c:v>0.67400000000000004</c:v>
                </c:pt>
                <c:pt idx="337">
                  <c:v>0.67600000000000005</c:v>
                </c:pt>
                <c:pt idx="338">
                  <c:v>0.67800000000000005</c:v>
                </c:pt>
                <c:pt idx="339">
                  <c:v>0.68</c:v>
                </c:pt>
                <c:pt idx="340">
                  <c:v>0.68200000000000005</c:v>
                </c:pt>
                <c:pt idx="341">
                  <c:v>0.68400000000000005</c:v>
                </c:pt>
                <c:pt idx="342">
                  <c:v>0.68600000000000005</c:v>
                </c:pt>
                <c:pt idx="343">
                  <c:v>0.68799999999999994</c:v>
                </c:pt>
                <c:pt idx="344">
                  <c:v>0.69</c:v>
                </c:pt>
                <c:pt idx="345">
                  <c:v>0.69199999999999995</c:v>
                </c:pt>
                <c:pt idx="346">
                  <c:v>0.69399999999999995</c:v>
                </c:pt>
                <c:pt idx="347">
                  <c:v>0.69599999999999995</c:v>
                </c:pt>
                <c:pt idx="348">
                  <c:v>0.69799999999999995</c:v>
                </c:pt>
                <c:pt idx="349">
                  <c:v>0.7</c:v>
                </c:pt>
                <c:pt idx="350">
                  <c:v>0.70199999999999996</c:v>
                </c:pt>
                <c:pt idx="351">
                  <c:v>0.70399999999999996</c:v>
                </c:pt>
                <c:pt idx="352">
                  <c:v>0.70599999999999996</c:v>
                </c:pt>
                <c:pt idx="353">
                  <c:v>0.70799999999999996</c:v>
                </c:pt>
                <c:pt idx="354">
                  <c:v>0.71</c:v>
                </c:pt>
                <c:pt idx="355">
                  <c:v>0.71199999999999997</c:v>
                </c:pt>
                <c:pt idx="356">
                  <c:v>0.71399999999999997</c:v>
                </c:pt>
                <c:pt idx="357">
                  <c:v>0.71599999999999997</c:v>
                </c:pt>
                <c:pt idx="358">
                  <c:v>0.71799999999999997</c:v>
                </c:pt>
                <c:pt idx="359">
                  <c:v>0.72</c:v>
                </c:pt>
                <c:pt idx="360">
                  <c:v>0.72199999999999998</c:v>
                </c:pt>
                <c:pt idx="361">
                  <c:v>0.72399999999999998</c:v>
                </c:pt>
                <c:pt idx="362">
                  <c:v>0.72599999999999998</c:v>
                </c:pt>
                <c:pt idx="363">
                  <c:v>0.72799999999999998</c:v>
                </c:pt>
                <c:pt idx="364">
                  <c:v>0.73</c:v>
                </c:pt>
                <c:pt idx="365">
                  <c:v>0.73199999999999998</c:v>
                </c:pt>
                <c:pt idx="366">
                  <c:v>0.73399999999999999</c:v>
                </c:pt>
                <c:pt idx="367">
                  <c:v>0.73599999999999999</c:v>
                </c:pt>
                <c:pt idx="368">
                  <c:v>0.73799999999999999</c:v>
                </c:pt>
                <c:pt idx="369">
                  <c:v>0.74</c:v>
                </c:pt>
                <c:pt idx="370">
                  <c:v>0.74199999999999999</c:v>
                </c:pt>
                <c:pt idx="371">
                  <c:v>0.74399999999999999</c:v>
                </c:pt>
                <c:pt idx="372">
                  <c:v>0.746</c:v>
                </c:pt>
                <c:pt idx="373">
                  <c:v>0.748</c:v>
                </c:pt>
                <c:pt idx="374">
                  <c:v>0.75</c:v>
                </c:pt>
                <c:pt idx="375">
                  <c:v>0.752</c:v>
                </c:pt>
                <c:pt idx="376">
                  <c:v>0.754</c:v>
                </c:pt>
                <c:pt idx="377">
                  <c:v>0.75600000000000001</c:v>
                </c:pt>
                <c:pt idx="378">
                  <c:v>0.75800000000000001</c:v>
                </c:pt>
                <c:pt idx="379">
                  <c:v>0.76</c:v>
                </c:pt>
                <c:pt idx="380">
                  <c:v>0.76200000000000001</c:v>
                </c:pt>
                <c:pt idx="381">
                  <c:v>0.76400000000000001</c:v>
                </c:pt>
                <c:pt idx="382">
                  <c:v>0.76600000000000001</c:v>
                </c:pt>
                <c:pt idx="383">
                  <c:v>0.76800000000000002</c:v>
                </c:pt>
                <c:pt idx="384">
                  <c:v>0.77</c:v>
                </c:pt>
                <c:pt idx="385">
                  <c:v>0.77200000000000002</c:v>
                </c:pt>
                <c:pt idx="386">
                  <c:v>0.77400000000000002</c:v>
                </c:pt>
                <c:pt idx="387">
                  <c:v>0.77600000000000002</c:v>
                </c:pt>
                <c:pt idx="388">
                  <c:v>0.77800000000000002</c:v>
                </c:pt>
                <c:pt idx="389">
                  <c:v>0.78</c:v>
                </c:pt>
                <c:pt idx="390">
                  <c:v>0.78200000000000003</c:v>
                </c:pt>
                <c:pt idx="391">
                  <c:v>0.78400000000000003</c:v>
                </c:pt>
                <c:pt idx="392">
                  <c:v>0.78600000000000003</c:v>
                </c:pt>
                <c:pt idx="393">
                  <c:v>0.78800000000000003</c:v>
                </c:pt>
                <c:pt idx="394">
                  <c:v>0.79</c:v>
                </c:pt>
                <c:pt idx="395">
                  <c:v>0.79200000000000004</c:v>
                </c:pt>
                <c:pt idx="396">
                  <c:v>0.79400000000000004</c:v>
                </c:pt>
                <c:pt idx="397">
                  <c:v>0.79600000000000004</c:v>
                </c:pt>
                <c:pt idx="398">
                  <c:v>0.79800000000000004</c:v>
                </c:pt>
                <c:pt idx="399">
                  <c:v>0.8</c:v>
                </c:pt>
                <c:pt idx="400">
                  <c:v>0.80200000000000005</c:v>
                </c:pt>
                <c:pt idx="401">
                  <c:v>0.80400000000000005</c:v>
                </c:pt>
                <c:pt idx="402">
                  <c:v>0.80600000000000005</c:v>
                </c:pt>
                <c:pt idx="403">
                  <c:v>0.80800000000000005</c:v>
                </c:pt>
                <c:pt idx="404">
                  <c:v>0.81</c:v>
                </c:pt>
                <c:pt idx="405">
                  <c:v>0.81200000000000006</c:v>
                </c:pt>
                <c:pt idx="406">
                  <c:v>0.81399999999999995</c:v>
                </c:pt>
                <c:pt idx="407">
                  <c:v>0.81599999999999995</c:v>
                </c:pt>
                <c:pt idx="408">
                  <c:v>0.81799999999999995</c:v>
                </c:pt>
                <c:pt idx="409">
                  <c:v>0.82</c:v>
                </c:pt>
                <c:pt idx="410">
                  <c:v>0.82199999999999995</c:v>
                </c:pt>
                <c:pt idx="411">
                  <c:v>0.82399999999999995</c:v>
                </c:pt>
                <c:pt idx="412">
                  <c:v>0.82599999999999996</c:v>
                </c:pt>
                <c:pt idx="413">
                  <c:v>0.82799999999999996</c:v>
                </c:pt>
                <c:pt idx="414">
                  <c:v>0.83</c:v>
                </c:pt>
                <c:pt idx="415">
                  <c:v>0.83199999999999996</c:v>
                </c:pt>
                <c:pt idx="416">
                  <c:v>0.83399999999999996</c:v>
                </c:pt>
                <c:pt idx="417">
                  <c:v>0.83599999999999997</c:v>
                </c:pt>
                <c:pt idx="418">
                  <c:v>0.83799999999999997</c:v>
                </c:pt>
                <c:pt idx="419">
                  <c:v>0.84</c:v>
                </c:pt>
                <c:pt idx="420">
                  <c:v>0.84199999999999997</c:v>
                </c:pt>
                <c:pt idx="421">
                  <c:v>0.84399999999999997</c:v>
                </c:pt>
                <c:pt idx="422">
                  <c:v>0.84599999999999997</c:v>
                </c:pt>
                <c:pt idx="423">
                  <c:v>0.84799999999999998</c:v>
                </c:pt>
                <c:pt idx="424">
                  <c:v>0.85</c:v>
                </c:pt>
                <c:pt idx="425">
                  <c:v>0.85199999999999998</c:v>
                </c:pt>
                <c:pt idx="426">
                  <c:v>0.85399999999999998</c:v>
                </c:pt>
                <c:pt idx="427">
                  <c:v>0.85599999999999998</c:v>
                </c:pt>
                <c:pt idx="428">
                  <c:v>0.85799999999999998</c:v>
                </c:pt>
                <c:pt idx="429">
                  <c:v>0.86</c:v>
                </c:pt>
                <c:pt idx="430">
                  <c:v>0.86199999999999999</c:v>
                </c:pt>
                <c:pt idx="431">
                  <c:v>0.86399999999999999</c:v>
                </c:pt>
                <c:pt idx="432">
                  <c:v>0.86599999999999999</c:v>
                </c:pt>
                <c:pt idx="433">
                  <c:v>0.86799999999999999</c:v>
                </c:pt>
                <c:pt idx="434">
                  <c:v>0.87</c:v>
                </c:pt>
                <c:pt idx="435">
                  <c:v>0.872</c:v>
                </c:pt>
                <c:pt idx="436">
                  <c:v>0.874</c:v>
                </c:pt>
                <c:pt idx="437">
                  <c:v>0.876</c:v>
                </c:pt>
                <c:pt idx="438">
                  <c:v>0.878</c:v>
                </c:pt>
                <c:pt idx="439">
                  <c:v>0.88</c:v>
                </c:pt>
                <c:pt idx="440">
                  <c:v>0.88200000000000001</c:v>
                </c:pt>
                <c:pt idx="441">
                  <c:v>0.88400000000000001</c:v>
                </c:pt>
                <c:pt idx="442">
                  <c:v>0.88600000000000001</c:v>
                </c:pt>
                <c:pt idx="443">
                  <c:v>0.88800000000000001</c:v>
                </c:pt>
                <c:pt idx="444">
                  <c:v>0.89</c:v>
                </c:pt>
                <c:pt idx="445">
                  <c:v>0.89200000000000002</c:v>
                </c:pt>
                <c:pt idx="446">
                  <c:v>0.89400000000000002</c:v>
                </c:pt>
                <c:pt idx="447">
                  <c:v>0.89600000000000002</c:v>
                </c:pt>
                <c:pt idx="448">
                  <c:v>0.89800000000000002</c:v>
                </c:pt>
                <c:pt idx="449">
                  <c:v>0.9</c:v>
                </c:pt>
                <c:pt idx="450">
                  <c:v>0.90200000000000002</c:v>
                </c:pt>
                <c:pt idx="451">
                  <c:v>0.90400000000000003</c:v>
                </c:pt>
                <c:pt idx="452">
                  <c:v>0.90600000000000003</c:v>
                </c:pt>
                <c:pt idx="453">
                  <c:v>0.90800000000000003</c:v>
                </c:pt>
                <c:pt idx="454">
                  <c:v>0.91</c:v>
                </c:pt>
                <c:pt idx="455">
                  <c:v>0.91200000000000003</c:v>
                </c:pt>
                <c:pt idx="456">
                  <c:v>0.91400000000000003</c:v>
                </c:pt>
                <c:pt idx="457">
                  <c:v>0.91600000000000004</c:v>
                </c:pt>
                <c:pt idx="458">
                  <c:v>0.91800000000000004</c:v>
                </c:pt>
                <c:pt idx="459">
                  <c:v>0.92</c:v>
                </c:pt>
                <c:pt idx="460">
                  <c:v>0.92200000000000004</c:v>
                </c:pt>
                <c:pt idx="461">
                  <c:v>0.92400000000000004</c:v>
                </c:pt>
                <c:pt idx="462">
                  <c:v>0.92600000000000005</c:v>
                </c:pt>
                <c:pt idx="463">
                  <c:v>0.92800000000000005</c:v>
                </c:pt>
                <c:pt idx="464">
                  <c:v>0.93</c:v>
                </c:pt>
                <c:pt idx="465">
                  <c:v>0.93200000000000005</c:v>
                </c:pt>
                <c:pt idx="466">
                  <c:v>0.93400000000000005</c:v>
                </c:pt>
                <c:pt idx="467">
                  <c:v>0.93600000000000005</c:v>
                </c:pt>
                <c:pt idx="468">
                  <c:v>0.93799999999999994</c:v>
                </c:pt>
                <c:pt idx="469">
                  <c:v>0.94</c:v>
                </c:pt>
                <c:pt idx="470">
                  <c:v>0.94199999999999995</c:v>
                </c:pt>
                <c:pt idx="471">
                  <c:v>0.94399999999999995</c:v>
                </c:pt>
                <c:pt idx="472">
                  <c:v>0.94599999999999995</c:v>
                </c:pt>
                <c:pt idx="473">
                  <c:v>0.94799999999999995</c:v>
                </c:pt>
                <c:pt idx="474">
                  <c:v>0.95</c:v>
                </c:pt>
                <c:pt idx="475">
                  <c:v>0.95199999999999996</c:v>
                </c:pt>
                <c:pt idx="476">
                  <c:v>0.95399999999999996</c:v>
                </c:pt>
                <c:pt idx="477">
                  <c:v>0.95599999999999996</c:v>
                </c:pt>
                <c:pt idx="478">
                  <c:v>0.95799999999999996</c:v>
                </c:pt>
                <c:pt idx="479">
                  <c:v>0.96</c:v>
                </c:pt>
                <c:pt idx="480">
                  <c:v>0.96199999999999997</c:v>
                </c:pt>
                <c:pt idx="481">
                  <c:v>0.96399999999999997</c:v>
                </c:pt>
                <c:pt idx="482">
                  <c:v>0.96599999999999997</c:v>
                </c:pt>
                <c:pt idx="483">
                  <c:v>0.96799999999999997</c:v>
                </c:pt>
                <c:pt idx="484">
                  <c:v>0.97</c:v>
                </c:pt>
                <c:pt idx="485">
                  <c:v>0.97199999999999998</c:v>
                </c:pt>
                <c:pt idx="486">
                  <c:v>0.97399999999999998</c:v>
                </c:pt>
                <c:pt idx="487">
                  <c:v>0.97599999999999998</c:v>
                </c:pt>
                <c:pt idx="488">
                  <c:v>0.97799999999999998</c:v>
                </c:pt>
                <c:pt idx="489">
                  <c:v>0.98</c:v>
                </c:pt>
                <c:pt idx="490">
                  <c:v>0.98199999999999998</c:v>
                </c:pt>
                <c:pt idx="491">
                  <c:v>0.98399999999999999</c:v>
                </c:pt>
                <c:pt idx="492">
                  <c:v>0.98599999999999999</c:v>
                </c:pt>
                <c:pt idx="493">
                  <c:v>0.98799999999999999</c:v>
                </c:pt>
                <c:pt idx="494">
                  <c:v>0.99</c:v>
                </c:pt>
                <c:pt idx="495">
                  <c:v>0.99199999999999999</c:v>
                </c:pt>
                <c:pt idx="496">
                  <c:v>0.99399999999999999</c:v>
                </c:pt>
                <c:pt idx="497">
                  <c:v>0.996</c:v>
                </c:pt>
                <c:pt idx="498">
                  <c:v>0.998</c:v>
                </c:pt>
                <c:pt idx="499">
                  <c:v>1</c:v>
                </c:pt>
              </c:numCache>
            </c:numRef>
          </c:yVal>
          <c:smooth val="0"/>
        </c:ser>
        <c:ser>
          <c:idx val="3"/>
          <c:order val="3"/>
          <c:tx>
            <c:strRef>
              <c:f>'3.SPEECH'!$H$34</c:f>
              <c:strCache>
                <c:ptCount val="1"/>
                <c:pt idx="0">
                  <c:v>west</c:v>
                </c:pt>
              </c:strCache>
            </c:strRef>
          </c:tx>
          <c:spPr>
            <a:ln w="57150">
              <a:prstDash val="lgDashDot"/>
            </a:ln>
          </c:spPr>
          <c:marker>
            <c:symbol val="none"/>
          </c:marker>
          <c:xVal>
            <c:numRef>
              <c:f>'3.SPEECH'!$H$35:$H$871</c:f>
              <c:numCache>
                <c:formatCode>General</c:formatCode>
                <c:ptCount val="837"/>
                <c:pt idx="0">
                  <c:v>109</c:v>
                </c:pt>
                <c:pt idx="1">
                  <c:v>109</c:v>
                </c:pt>
                <c:pt idx="2">
                  <c:v>109</c:v>
                </c:pt>
                <c:pt idx="3">
                  <c:v>109</c:v>
                </c:pt>
                <c:pt idx="4">
                  <c:v>109</c:v>
                </c:pt>
                <c:pt idx="5">
                  <c:v>109</c:v>
                </c:pt>
                <c:pt idx="6">
                  <c:v>109</c:v>
                </c:pt>
                <c:pt idx="7">
                  <c:v>109</c:v>
                </c:pt>
                <c:pt idx="8">
                  <c:v>109</c:v>
                </c:pt>
                <c:pt idx="9">
                  <c:v>109</c:v>
                </c:pt>
                <c:pt idx="10">
                  <c:v>109</c:v>
                </c:pt>
                <c:pt idx="11">
                  <c:v>109</c:v>
                </c:pt>
                <c:pt idx="12">
                  <c:v>109</c:v>
                </c:pt>
                <c:pt idx="13">
                  <c:v>110</c:v>
                </c:pt>
                <c:pt idx="14">
                  <c:v>125</c:v>
                </c:pt>
                <c:pt idx="15">
                  <c:v>141</c:v>
                </c:pt>
                <c:pt idx="16">
                  <c:v>156</c:v>
                </c:pt>
                <c:pt idx="17">
                  <c:v>156</c:v>
                </c:pt>
                <c:pt idx="18">
                  <c:v>156</c:v>
                </c:pt>
                <c:pt idx="19">
                  <c:v>156</c:v>
                </c:pt>
                <c:pt idx="20">
                  <c:v>156</c:v>
                </c:pt>
                <c:pt idx="21">
                  <c:v>156</c:v>
                </c:pt>
                <c:pt idx="22">
                  <c:v>156</c:v>
                </c:pt>
                <c:pt idx="23">
                  <c:v>156</c:v>
                </c:pt>
                <c:pt idx="24">
                  <c:v>171</c:v>
                </c:pt>
                <c:pt idx="25">
                  <c:v>171</c:v>
                </c:pt>
                <c:pt idx="26">
                  <c:v>172</c:v>
                </c:pt>
                <c:pt idx="27">
                  <c:v>172</c:v>
                </c:pt>
                <c:pt idx="28">
                  <c:v>187</c:v>
                </c:pt>
                <c:pt idx="29">
                  <c:v>187</c:v>
                </c:pt>
                <c:pt idx="30">
                  <c:v>187</c:v>
                </c:pt>
                <c:pt idx="31">
                  <c:v>187</c:v>
                </c:pt>
                <c:pt idx="32">
                  <c:v>187</c:v>
                </c:pt>
                <c:pt idx="33">
                  <c:v>187</c:v>
                </c:pt>
                <c:pt idx="34">
                  <c:v>187</c:v>
                </c:pt>
                <c:pt idx="35">
                  <c:v>187</c:v>
                </c:pt>
                <c:pt idx="36">
                  <c:v>187</c:v>
                </c:pt>
                <c:pt idx="37">
                  <c:v>187</c:v>
                </c:pt>
                <c:pt idx="38">
                  <c:v>188</c:v>
                </c:pt>
                <c:pt idx="39">
                  <c:v>188</c:v>
                </c:pt>
                <c:pt idx="40">
                  <c:v>188</c:v>
                </c:pt>
                <c:pt idx="41">
                  <c:v>202</c:v>
                </c:pt>
                <c:pt idx="42">
                  <c:v>202</c:v>
                </c:pt>
                <c:pt idx="43">
                  <c:v>202</c:v>
                </c:pt>
                <c:pt idx="44">
                  <c:v>202</c:v>
                </c:pt>
                <c:pt idx="45">
                  <c:v>202</c:v>
                </c:pt>
                <c:pt idx="46">
                  <c:v>202</c:v>
                </c:pt>
                <c:pt idx="47">
                  <c:v>202</c:v>
                </c:pt>
                <c:pt idx="48">
                  <c:v>202</c:v>
                </c:pt>
                <c:pt idx="49">
                  <c:v>202</c:v>
                </c:pt>
                <c:pt idx="50">
                  <c:v>202</c:v>
                </c:pt>
                <c:pt idx="51">
                  <c:v>202</c:v>
                </c:pt>
                <c:pt idx="52">
                  <c:v>202</c:v>
                </c:pt>
                <c:pt idx="53">
                  <c:v>202</c:v>
                </c:pt>
                <c:pt idx="54">
                  <c:v>202</c:v>
                </c:pt>
                <c:pt idx="55">
                  <c:v>202</c:v>
                </c:pt>
                <c:pt idx="56">
                  <c:v>203</c:v>
                </c:pt>
                <c:pt idx="57">
                  <c:v>203</c:v>
                </c:pt>
                <c:pt idx="58">
                  <c:v>203</c:v>
                </c:pt>
                <c:pt idx="59">
                  <c:v>203</c:v>
                </c:pt>
                <c:pt idx="60">
                  <c:v>203</c:v>
                </c:pt>
                <c:pt idx="61">
                  <c:v>203</c:v>
                </c:pt>
                <c:pt idx="62">
                  <c:v>203</c:v>
                </c:pt>
                <c:pt idx="63">
                  <c:v>203</c:v>
                </c:pt>
                <c:pt idx="64">
                  <c:v>203</c:v>
                </c:pt>
                <c:pt idx="65">
                  <c:v>203</c:v>
                </c:pt>
                <c:pt idx="66">
                  <c:v>203</c:v>
                </c:pt>
                <c:pt idx="67">
                  <c:v>203</c:v>
                </c:pt>
                <c:pt idx="68">
                  <c:v>203</c:v>
                </c:pt>
                <c:pt idx="69">
                  <c:v>203</c:v>
                </c:pt>
                <c:pt idx="70">
                  <c:v>203</c:v>
                </c:pt>
                <c:pt idx="71">
                  <c:v>203</c:v>
                </c:pt>
                <c:pt idx="72">
                  <c:v>203</c:v>
                </c:pt>
                <c:pt idx="73">
                  <c:v>203</c:v>
                </c:pt>
                <c:pt idx="74">
                  <c:v>203</c:v>
                </c:pt>
                <c:pt idx="75">
                  <c:v>203</c:v>
                </c:pt>
                <c:pt idx="76">
                  <c:v>203</c:v>
                </c:pt>
                <c:pt idx="77">
                  <c:v>203</c:v>
                </c:pt>
                <c:pt idx="78">
                  <c:v>203</c:v>
                </c:pt>
                <c:pt idx="79">
                  <c:v>203</c:v>
                </c:pt>
                <c:pt idx="80">
                  <c:v>203</c:v>
                </c:pt>
                <c:pt idx="81">
                  <c:v>203</c:v>
                </c:pt>
                <c:pt idx="82">
                  <c:v>203</c:v>
                </c:pt>
                <c:pt idx="83">
                  <c:v>203</c:v>
                </c:pt>
                <c:pt idx="84">
                  <c:v>203</c:v>
                </c:pt>
                <c:pt idx="85">
                  <c:v>203</c:v>
                </c:pt>
                <c:pt idx="86">
                  <c:v>203</c:v>
                </c:pt>
                <c:pt idx="87">
                  <c:v>203</c:v>
                </c:pt>
                <c:pt idx="88">
                  <c:v>203</c:v>
                </c:pt>
                <c:pt idx="89">
                  <c:v>203</c:v>
                </c:pt>
                <c:pt idx="90">
                  <c:v>203</c:v>
                </c:pt>
                <c:pt idx="91">
                  <c:v>203</c:v>
                </c:pt>
                <c:pt idx="92">
                  <c:v>203</c:v>
                </c:pt>
                <c:pt idx="93">
                  <c:v>203</c:v>
                </c:pt>
                <c:pt idx="94">
                  <c:v>203</c:v>
                </c:pt>
                <c:pt idx="95">
                  <c:v>203</c:v>
                </c:pt>
                <c:pt idx="96">
                  <c:v>203</c:v>
                </c:pt>
                <c:pt idx="97">
                  <c:v>203</c:v>
                </c:pt>
                <c:pt idx="98">
                  <c:v>203</c:v>
                </c:pt>
                <c:pt idx="99">
                  <c:v>203</c:v>
                </c:pt>
                <c:pt idx="100">
                  <c:v>203</c:v>
                </c:pt>
                <c:pt idx="101">
                  <c:v>218</c:v>
                </c:pt>
                <c:pt idx="102">
                  <c:v>218</c:v>
                </c:pt>
                <c:pt idx="103">
                  <c:v>218</c:v>
                </c:pt>
                <c:pt idx="104">
                  <c:v>218</c:v>
                </c:pt>
                <c:pt idx="105">
                  <c:v>218</c:v>
                </c:pt>
                <c:pt idx="106">
                  <c:v>218</c:v>
                </c:pt>
                <c:pt idx="107">
                  <c:v>218</c:v>
                </c:pt>
                <c:pt idx="108">
                  <c:v>218</c:v>
                </c:pt>
                <c:pt idx="109">
                  <c:v>218</c:v>
                </c:pt>
                <c:pt idx="110">
                  <c:v>219</c:v>
                </c:pt>
                <c:pt idx="111">
                  <c:v>219</c:v>
                </c:pt>
                <c:pt idx="112">
                  <c:v>219</c:v>
                </c:pt>
                <c:pt idx="113">
                  <c:v>219</c:v>
                </c:pt>
                <c:pt idx="114">
                  <c:v>219</c:v>
                </c:pt>
                <c:pt idx="115">
                  <c:v>219</c:v>
                </c:pt>
                <c:pt idx="116">
                  <c:v>219</c:v>
                </c:pt>
                <c:pt idx="117">
                  <c:v>219</c:v>
                </c:pt>
                <c:pt idx="118">
                  <c:v>219</c:v>
                </c:pt>
                <c:pt idx="119">
                  <c:v>234</c:v>
                </c:pt>
                <c:pt idx="120">
                  <c:v>234</c:v>
                </c:pt>
                <c:pt idx="121">
                  <c:v>234</c:v>
                </c:pt>
                <c:pt idx="122">
                  <c:v>234</c:v>
                </c:pt>
                <c:pt idx="123">
                  <c:v>234</c:v>
                </c:pt>
                <c:pt idx="124">
                  <c:v>234</c:v>
                </c:pt>
                <c:pt idx="125">
                  <c:v>234</c:v>
                </c:pt>
                <c:pt idx="126">
                  <c:v>234</c:v>
                </c:pt>
                <c:pt idx="127">
                  <c:v>234</c:v>
                </c:pt>
                <c:pt idx="128">
                  <c:v>249</c:v>
                </c:pt>
                <c:pt idx="129">
                  <c:v>249</c:v>
                </c:pt>
                <c:pt idx="130">
                  <c:v>249</c:v>
                </c:pt>
                <c:pt idx="131">
                  <c:v>249</c:v>
                </c:pt>
                <c:pt idx="132">
                  <c:v>250</c:v>
                </c:pt>
                <c:pt idx="133">
                  <c:v>250</c:v>
                </c:pt>
                <c:pt idx="134">
                  <c:v>250</c:v>
                </c:pt>
                <c:pt idx="135">
                  <c:v>250</c:v>
                </c:pt>
                <c:pt idx="136">
                  <c:v>250</c:v>
                </c:pt>
                <c:pt idx="137">
                  <c:v>265</c:v>
                </c:pt>
                <c:pt idx="138">
                  <c:v>265</c:v>
                </c:pt>
                <c:pt idx="139">
                  <c:v>265</c:v>
                </c:pt>
                <c:pt idx="140">
                  <c:v>265</c:v>
                </c:pt>
                <c:pt idx="141">
                  <c:v>265</c:v>
                </c:pt>
                <c:pt idx="142">
                  <c:v>265</c:v>
                </c:pt>
                <c:pt idx="143">
                  <c:v>265</c:v>
                </c:pt>
                <c:pt idx="144">
                  <c:v>265</c:v>
                </c:pt>
                <c:pt idx="145">
                  <c:v>265</c:v>
                </c:pt>
                <c:pt idx="146">
                  <c:v>265</c:v>
                </c:pt>
                <c:pt idx="147">
                  <c:v>265</c:v>
                </c:pt>
                <c:pt idx="148">
                  <c:v>265</c:v>
                </c:pt>
                <c:pt idx="149">
                  <c:v>266</c:v>
                </c:pt>
                <c:pt idx="150">
                  <c:v>280</c:v>
                </c:pt>
                <c:pt idx="151">
                  <c:v>280</c:v>
                </c:pt>
                <c:pt idx="152">
                  <c:v>280</c:v>
                </c:pt>
                <c:pt idx="153">
                  <c:v>280</c:v>
                </c:pt>
                <c:pt idx="154">
                  <c:v>281</c:v>
                </c:pt>
                <c:pt idx="155">
                  <c:v>281</c:v>
                </c:pt>
                <c:pt idx="156">
                  <c:v>281</c:v>
                </c:pt>
                <c:pt idx="157">
                  <c:v>281</c:v>
                </c:pt>
                <c:pt idx="158">
                  <c:v>281</c:v>
                </c:pt>
                <c:pt idx="159">
                  <c:v>281</c:v>
                </c:pt>
                <c:pt idx="160">
                  <c:v>281</c:v>
                </c:pt>
                <c:pt idx="161">
                  <c:v>281</c:v>
                </c:pt>
                <c:pt idx="162">
                  <c:v>281</c:v>
                </c:pt>
                <c:pt idx="163">
                  <c:v>281</c:v>
                </c:pt>
                <c:pt idx="164">
                  <c:v>281</c:v>
                </c:pt>
                <c:pt idx="165">
                  <c:v>281</c:v>
                </c:pt>
                <c:pt idx="166">
                  <c:v>281</c:v>
                </c:pt>
                <c:pt idx="167">
                  <c:v>296</c:v>
                </c:pt>
                <c:pt idx="168">
                  <c:v>296</c:v>
                </c:pt>
                <c:pt idx="169">
                  <c:v>296</c:v>
                </c:pt>
                <c:pt idx="170">
                  <c:v>296</c:v>
                </c:pt>
                <c:pt idx="171">
                  <c:v>296</c:v>
                </c:pt>
                <c:pt idx="172">
                  <c:v>296</c:v>
                </c:pt>
                <c:pt idx="173">
                  <c:v>296</c:v>
                </c:pt>
                <c:pt idx="174">
                  <c:v>296</c:v>
                </c:pt>
                <c:pt idx="175">
                  <c:v>296</c:v>
                </c:pt>
                <c:pt idx="176">
                  <c:v>296</c:v>
                </c:pt>
                <c:pt idx="177">
                  <c:v>296</c:v>
                </c:pt>
                <c:pt idx="178">
                  <c:v>296</c:v>
                </c:pt>
                <c:pt idx="179">
                  <c:v>296</c:v>
                </c:pt>
                <c:pt idx="180">
                  <c:v>296</c:v>
                </c:pt>
                <c:pt idx="181">
                  <c:v>297</c:v>
                </c:pt>
                <c:pt idx="182">
                  <c:v>297</c:v>
                </c:pt>
                <c:pt idx="183">
                  <c:v>297</c:v>
                </c:pt>
                <c:pt idx="184">
                  <c:v>297</c:v>
                </c:pt>
                <c:pt idx="185">
                  <c:v>297</c:v>
                </c:pt>
                <c:pt idx="186">
                  <c:v>312</c:v>
                </c:pt>
                <c:pt idx="187">
                  <c:v>312</c:v>
                </c:pt>
                <c:pt idx="188">
                  <c:v>312</c:v>
                </c:pt>
                <c:pt idx="189">
                  <c:v>312</c:v>
                </c:pt>
                <c:pt idx="190">
                  <c:v>312</c:v>
                </c:pt>
                <c:pt idx="191">
                  <c:v>312</c:v>
                </c:pt>
                <c:pt idx="192">
                  <c:v>312</c:v>
                </c:pt>
                <c:pt idx="193">
                  <c:v>312</c:v>
                </c:pt>
                <c:pt idx="194">
                  <c:v>312</c:v>
                </c:pt>
                <c:pt idx="195">
                  <c:v>312</c:v>
                </c:pt>
                <c:pt idx="196">
                  <c:v>327</c:v>
                </c:pt>
                <c:pt idx="197">
                  <c:v>327</c:v>
                </c:pt>
                <c:pt idx="198">
                  <c:v>327</c:v>
                </c:pt>
                <c:pt idx="199">
                  <c:v>327</c:v>
                </c:pt>
                <c:pt idx="200">
                  <c:v>327</c:v>
                </c:pt>
                <c:pt idx="201">
                  <c:v>328</c:v>
                </c:pt>
                <c:pt idx="202">
                  <c:v>328</c:v>
                </c:pt>
                <c:pt idx="203">
                  <c:v>328</c:v>
                </c:pt>
                <c:pt idx="204">
                  <c:v>328</c:v>
                </c:pt>
                <c:pt idx="205">
                  <c:v>328</c:v>
                </c:pt>
                <c:pt idx="206">
                  <c:v>328</c:v>
                </c:pt>
                <c:pt idx="207">
                  <c:v>343</c:v>
                </c:pt>
                <c:pt idx="208">
                  <c:v>343</c:v>
                </c:pt>
                <c:pt idx="209">
                  <c:v>343</c:v>
                </c:pt>
                <c:pt idx="210">
                  <c:v>343</c:v>
                </c:pt>
                <c:pt idx="211">
                  <c:v>343</c:v>
                </c:pt>
                <c:pt idx="212">
                  <c:v>358</c:v>
                </c:pt>
                <c:pt idx="213">
                  <c:v>358</c:v>
                </c:pt>
                <c:pt idx="214">
                  <c:v>358</c:v>
                </c:pt>
                <c:pt idx="215">
                  <c:v>359</c:v>
                </c:pt>
                <c:pt idx="216">
                  <c:v>359</c:v>
                </c:pt>
                <c:pt idx="217">
                  <c:v>359</c:v>
                </c:pt>
                <c:pt idx="218">
                  <c:v>359</c:v>
                </c:pt>
                <c:pt idx="219">
                  <c:v>359</c:v>
                </c:pt>
                <c:pt idx="220">
                  <c:v>374</c:v>
                </c:pt>
                <c:pt idx="221">
                  <c:v>374</c:v>
                </c:pt>
                <c:pt idx="222">
                  <c:v>374</c:v>
                </c:pt>
                <c:pt idx="223">
                  <c:v>374</c:v>
                </c:pt>
                <c:pt idx="224">
                  <c:v>374</c:v>
                </c:pt>
                <c:pt idx="225">
                  <c:v>374</c:v>
                </c:pt>
                <c:pt idx="226">
                  <c:v>374</c:v>
                </c:pt>
                <c:pt idx="227">
                  <c:v>375</c:v>
                </c:pt>
                <c:pt idx="228">
                  <c:v>375</c:v>
                </c:pt>
                <c:pt idx="229">
                  <c:v>375</c:v>
                </c:pt>
                <c:pt idx="230">
                  <c:v>375</c:v>
                </c:pt>
                <c:pt idx="231">
                  <c:v>375</c:v>
                </c:pt>
                <c:pt idx="232">
                  <c:v>375</c:v>
                </c:pt>
                <c:pt idx="233">
                  <c:v>375</c:v>
                </c:pt>
                <c:pt idx="234">
                  <c:v>390</c:v>
                </c:pt>
                <c:pt idx="235">
                  <c:v>390</c:v>
                </c:pt>
                <c:pt idx="236">
                  <c:v>390</c:v>
                </c:pt>
                <c:pt idx="237">
                  <c:v>390</c:v>
                </c:pt>
                <c:pt idx="238">
                  <c:v>390</c:v>
                </c:pt>
                <c:pt idx="239">
                  <c:v>390</c:v>
                </c:pt>
                <c:pt idx="240">
                  <c:v>390</c:v>
                </c:pt>
                <c:pt idx="241">
                  <c:v>390</c:v>
                </c:pt>
                <c:pt idx="242">
                  <c:v>390</c:v>
                </c:pt>
                <c:pt idx="243">
                  <c:v>390</c:v>
                </c:pt>
                <c:pt idx="244">
                  <c:v>390</c:v>
                </c:pt>
                <c:pt idx="245">
                  <c:v>390</c:v>
                </c:pt>
                <c:pt idx="246">
                  <c:v>390</c:v>
                </c:pt>
                <c:pt idx="247">
                  <c:v>405</c:v>
                </c:pt>
                <c:pt idx="248">
                  <c:v>405</c:v>
                </c:pt>
                <c:pt idx="249">
                  <c:v>405</c:v>
                </c:pt>
                <c:pt idx="250">
                  <c:v>405</c:v>
                </c:pt>
                <c:pt idx="251">
                  <c:v>406</c:v>
                </c:pt>
                <c:pt idx="252">
                  <c:v>406</c:v>
                </c:pt>
                <c:pt idx="253">
                  <c:v>406</c:v>
                </c:pt>
                <c:pt idx="254">
                  <c:v>406</c:v>
                </c:pt>
                <c:pt idx="255">
                  <c:v>406</c:v>
                </c:pt>
                <c:pt idx="256">
                  <c:v>406</c:v>
                </c:pt>
                <c:pt idx="257">
                  <c:v>421</c:v>
                </c:pt>
                <c:pt idx="258">
                  <c:v>421</c:v>
                </c:pt>
                <c:pt idx="259">
                  <c:v>421</c:v>
                </c:pt>
                <c:pt idx="260">
                  <c:v>422</c:v>
                </c:pt>
                <c:pt idx="261">
                  <c:v>436</c:v>
                </c:pt>
                <c:pt idx="262">
                  <c:v>437</c:v>
                </c:pt>
                <c:pt idx="263">
                  <c:v>437</c:v>
                </c:pt>
                <c:pt idx="264">
                  <c:v>437</c:v>
                </c:pt>
                <c:pt idx="265">
                  <c:v>437</c:v>
                </c:pt>
                <c:pt idx="266">
                  <c:v>452</c:v>
                </c:pt>
                <c:pt idx="267">
                  <c:v>452</c:v>
                </c:pt>
                <c:pt idx="268">
                  <c:v>452</c:v>
                </c:pt>
                <c:pt idx="269">
                  <c:v>452</c:v>
                </c:pt>
                <c:pt idx="270">
                  <c:v>452</c:v>
                </c:pt>
                <c:pt idx="271">
                  <c:v>453</c:v>
                </c:pt>
                <c:pt idx="272">
                  <c:v>453</c:v>
                </c:pt>
                <c:pt idx="273">
                  <c:v>453</c:v>
                </c:pt>
                <c:pt idx="274">
                  <c:v>453</c:v>
                </c:pt>
                <c:pt idx="275">
                  <c:v>468</c:v>
                </c:pt>
                <c:pt idx="276">
                  <c:v>468</c:v>
                </c:pt>
                <c:pt idx="277">
                  <c:v>468</c:v>
                </c:pt>
                <c:pt idx="278">
                  <c:v>468</c:v>
                </c:pt>
                <c:pt idx="279">
                  <c:v>468</c:v>
                </c:pt>
                <c:pt idx="280">
                  <c:v>468</c:v>
                </c:pt>
                <c:pt idx="281">
                  <c:v>483</c:v>
                </c:pt>
                <c:pt idx="282">
                  <c:v>483</c:v>
                </c:pt>
                <c:pt idx="283">
                  <c:v>483</c:v>
                </c:pt>
                <c:pt idx="284">
                  <c:v>483</c:v>
                </c:pt>
                <c:pt idx="285">
                  <c:v>483</c:v>
                </c:pt>
                <c:pt idx="286">
                  <c:v>483</c:v>
                </c:pt>
                <c:pt idx="287">
                  <c:v>484</c:v>
                </c:pt>
                <c:pt idx="288">
                  <c:v>484</c:v>
                </c:pt>
                <c:pt idx="289">
                  <c:v>484</c:v>
                </c:pt>
                <c:pt idx="290">
                  <c:v>484</c:v>
                </c:pt>
                <c:pt idx="291">
                  <c:v>484</c:v>
                </c:pt>
                <c:pt idx="292">
                  <c:v>484</c:v>
                </c:pt>
                <c:pt idx="293">
                  <c:v>484</c:v>
                </c:pt>
                <c:pt idx="294">
                  <c:v>484</c:v>
                </c:pt>
                <c:pt idx="295">
                  <c:v>484</c:v>
                </c:pt>
                <c:pt idx="296">
                  <c:v>499</c:v>
                </c:pt>
                <c:pt idx="297">
                  <c:v>499</c:v>
                </c:pt>
                <c:pt idx="298">
                  <c:v>499</c:v>
                </c:pt>
                <c:pt idx="299">
                  <c:v>499</c:v>
                </c:pt>
                <c:pt idx="300">
                  <c:v>500</c:v>
                </c:pt>
                <c:pt idx="301">
                  <c:v>500</c:v>
                </c:pt>
                <c:pt idx="302">
                  <c:v>514</c:v>
                </c:pt>
                <c:pt idx="303">
                  <c:v>515</c:v>
                </c:pt>
                <c:pt idx="304">
                  <c:v>515</c:v>
                </c:pt>
                <c:pt idx="305">
                  <c:v>515</c:v>
                </c:pt>
                <c:pt idx="306">
                  <c:v>515</c:v>
                </c:pt>
                <c:pt idx="307">
                  <c:v>515</c:v>
                </c:pt>
                <c:pt idx="308">
                  <c:v>515</c:v>
                </c:pt>
                <c:pt idx="309">
                  <c:v>515</c:v>
                </c:pt>
                <c:pt idx="310">
                  <c:v>515</c:v>
                </c:pt>
                <c:pt idx="311">
                  <c:v>515</c:v>
                </c:pt>
                <c:pt idx="312">
                  <c:v>515</c:v>
                </c:pt>
                <c:pt idx="313">
                  <c:v>530</c:v>
                </c:pt>
                <c:pt idx="314">
                  <c:v>530</c:v>
                </c:pt>
                <c:pt idx="315">
                  <c:v>530</c:v>
                </c:pt>
                <c:pt idx="316">
                  <c:v>530</c:v>
                </c:pt>
                <c:pt idx="317">
                  <c:v>530</c:v>
                </c:pt>
                <c:pt idx="318">
                  <c:v>530</c:v>
                </c:pt>
                <c:pt idx="319">
                  <c:v>530</c:v>
                </c:pt>
                <c:pt idx="320">
                  <c:v>530</c:v>
                </c:pt>
                <c:pt idx="321">
                  <c:v>531</c:v>
                </c:pt>
                <c:pt idx="322">
                  <c:v>531</c:v>
                </c:pt>
                <c:pt idx="323">
                  <c:v>531</c:v>
                </c:pt>
                <c:pt idx="324">
                  <c:v>546</c:v>
                </c:pt>
                <c:pt idx="325">
                  <c:v>546</c:v>
                </c:pt>
                <c:pt idx="326">
                  <c:v>546</c:v>
                </c:pt>
                <c:pt idx="327">
                  <c:v>546</c:v>
                </c:pt>
                <c:pt idx="328">
                  <c:v>546</c:v>
                </c:pt>
                <c:pt idx="329">
                  <c:v>546</c:v>
                </c:pt>
                <c:pt idx="330">
                  <c:v>561</c:v>
                </c:pt>
                <c:pt idx="331">
                  <c:v>561</c:v>
                </c:pt>
                <c:pt idx="332">
                  <c:v>561</c:v>
                </c:pt>
                <c:pt idx="333">
                  <c:v>562</c:v>
                </c:pt>
                <c:pt idx="334">
                  <c:v>562</c:v>
                </c:pt>
                <c:pt idx="335">
                  <c:v>562</c:v>
                </c:pt>
                <c:pt idx="336">
                  <c:v>562</c:v>
                </c:pt>
                <c:pt idx="337">
                  <c:v>562</c:v>
                </c:pt>
                <c:pt idx="338">
                  <c:v>562</c:v>
                </c:pt>
                <c:pt idx="339">
                  <c:v>562</c:v>
                </c:pt>
                <c:pt idx="340">
                  <c:v>577</c:v>
                </c:pt>
                <c:pt idx="341">
                  <c:v>577</c:v>
                </c:pt>
                <c:pt idx="342">
                  <c:v>577</c:v>
                </c:pt>
                <c:pt idx="343">
                  <c:v>577</c:v>
                </c:pt>
                <c:pt idx="344">
                  <c:v>577</c:v>
                </c:pt>
                <c:pt idx="345">
                  <c:v>577</c:v>
                </c:pt>
                <c:pt idx="346">
                  <c:v>577</c:v>
                </c:pt>
                <c:pt idx="347">
                  <c:v>578</c:v>
                </c:pt>
                <c:pt idx="348">
                  <c:v>578</c:v>
                </c:pt>
                <c:pt idx="349">
                  <c:v>592</c:v>
                </c:pt>
                <c:pt idx="350">
                  <c:v>593</c:v>
                </c:pt>
                <c:pt idx="351">
                  <c:v>593</c:v>
                </c:pt>
                <c:pt idx="352">
                  <c:v>593</c:v>
                </c:pt>
                <c:pt idx="353">
                  <c:v>608</c:v>
                </c:pt>
                <c:pt idx="354">
                  <c:v>608</c:v>
                </c:pt>
                <c:pt idx="355">
                  <c:v>608</c:v>
                </c:pt>
                <c:pt idx="356">
                  <c:v>608</c:v>
                </c:pt>
                <c:pt idx="357">
                  <c:v>608</c:v>
                </c:pt>
                <c:pt idx="358">
                  <c:v>609</c:v>
                </c:pt>
                <c:pt idx="359">
                  <c:v>609</c:v>
                </c:pt>
                <c:pt idx="360">
                  <c:v>609</c:v>
                </c:pt>
                <c:pt idx="361">
                  <c:v>624</c:v>
                </c:pt>
                <c:pt idx="362">
                  <c:v>624</c:v>
                </c:pt>
                <c:pt idx="363">
                  <c:v>639</c:v>
                </c:pt>
                <c:pt idx="364">
                  <c:v>639</c:v>
                </c:pt>
                <c:pt idx="365">
                  <c:v>639</c:v>
                </c:pt>
                <c:pt idx="366">
                  <c:v>640</c:v>
                </c:pt>
                <c:pt idx="367">
                  <c:v>640</c:v>
                </c:pt>
                <c:pt idx="368">
                  <c:v>640</c:v>
                </c:pt>
                <c:pt idx="369">
                  <c:v>640</c:v>
                </c:pt>
                <c:pt idx="370">
                  <c:v>655</c:v>
                </c:pt>
                <c:pt idx="371">
                  <c:v>655</c:v>
                </c:pt>
                <c:pt idx="372">
                  <c:v>655</c:v>
                </c:pt>
                <c:pt idx="373">
                  <c:v>655</c:v>
                </c:pt>
                <c:pt idx="374">
                  <c:v>655</c:v>
                </c:pt>
                <c:pt idx="375">
                  <c:v>655</c:v>
                </c:pt>
                <c:pt idx="376">
                  <c:v>655</c:v>
                </c:pt>
                <c:pt idx="377">
                  <c:v>656</c:v>
                </c:pt>
                <c:pt idx="378">
                  <c:v>656</c:v>
                </c:pt>
                <c:pt idx="379">
                  <c:v>670</c:v>
                </c:pt>
                <c:pt idx="380">
                  <c:v>670</c:v>
                </c:pt>
                <c:pt idx="381">
                  <c:v>670</c:v>
                </c:pt>
                <c:pt idx="382">
                  <c:v>671</c:v>
                </c:pt>
                <c:pt idx="383">
                  <c:v>686</c:v>
                </c:pt>
                <c:pt idx="384">
                  <c:v>686</c:v>
                </c:pt>
                <c:pt idx="385">
                  <c:v>686</c:v>
                </c:pt>
                <c:pt idx="386">
                  <c:v>686</c:v>
                </c:pt>
                <c:pt idx="387">
                  <c:v>687</c:v>
                </c:pt>
                <c:pt idx="388">
                  <c:v>702</c:v>
                </c:pt>
                <c:pt idx="389">
                  <c:v>702</c:v>
                </c:pt>
                <c:pt idx="390">
                  <c:v>702</c:v>
                </c:pt>
                <c:pt idx="391">
                  <c:v>702</c:v>
                </c:pt>
                <c:pt idx="392">
                  <c:v>717</c:v>
                </c:pt>
                <c:pt idx="393">
                  <c:v>717</c:v>
                </c:pt>
                <c:pt idx="394">
                  <c:v>718</c:v>
                </c:pt>
                <c:pt idx="395">
                  <c:v>718</c:v>
                </c:pt>
                <c:pt idx="396">
                  <c:v>733</c:v>
                </c:pt>
                <c:pt idx="397">
                  <c:v>733</c:v>
                </c:pt>
                <c:pt idx="398">
                  <c:v>733</c:v>
                </c:pt>
                <c:pt idx="399">
                  <c:v>749</c:v>
                </c:pt>
                <c:pt idx="400">
                  <c:v>749</c:v>
                </c:pt>
                <c:pt idx="401">
                  <c:v>749</c:v>
                </c:pt>
                <c:pt idx="402">
                  <c:v>749</c:v>
                </c:pt>
                <c:pt idx="403">
                  <c:v>764</c:v>
                </c:pt>
                <c:pt idx="404">
                  <c:v>765</c:v>
                </c:pt>
                <c:pt idx="405">
                  <c:v>765</c:v>
                </c:pt>
                <c:pt idx="406">
                  <c:v>765</c:v>
                </c:pt>
                <c:pt idx="407">
                  <c:v>765</c:v>
                </c:pt>
                <c:pt idx="408">
                  <c:v>780</c:v>
                </c:pt>
                <c:pt idx="409">
                  <c:v>780</c:v>
                </c:pt>
                <c:pt idx="410">
                  <c:v>780</c:v>
                </c:pt>
                <c:pt idx="411">
                  <c:v>780</c:v>
                </c:pt>
                <c:pt idx="412">
                  <c:v>780</c:v>
                </c:pt>
                <c:pt idx="413">
                  <c:v>780</c:v>
                </c:pt>
                <c:pt idx="414">
                  <c:v>795</c:v>
                </c:pt>
                <c:pt idx="415">
                  <c:v>795</c:v>
                </c:pt>
                <c:pt idx="416">
                  <c:v>796</c:v>
                </c:pt>
                <c:pt idx="417">
                  <c:v>796</c:v>
                </c:pt>
                <c:pt idx="418">
                  <c:v>796</c:v>
                </c:pt>
                <c:pt idx="419">
                  <c:v>796</c:v>
                </c:pt>
                <c:pt idx="420">
                  <c:v>796</c:v>
                </c:pt>
                <c:pt idx="421">
                  <c:v>811</c:v>
                </c:pt>
                <c:pt idx="422">
                  <c:v>811</c:v>
                </c:pt>
                <c:pt idx="423">
                  <c:v>811</c:v>
                </c:pt>
                <c:pt idx="424">
                  <c:v>811</c:v>
                </c:pt>
                <c:pt idx="425">
                  <c:v>811</c:v>
                </c:pt>
                <c:pt idx="426">
                  <c:v>812</c:v>
                </c:pt>
                <c:pt idx="427">
                  <c:v>812</c:v>
                </c:pt>
                <c:pt idx="428">
                  <c:v>826</c:v>
                </c:pt>
                <c:pt idx="429">
                  <c:v>826</c:v>
                </c:pt>
                <c:pt idx="430">
                  <c:v>827</c:v>
                </c:pt>
                <c:pt idx="431">
                  <c:v>842</c:v>
                </c:pt>
                <c:pt idx="432">
                  <c:v>842</c:v>
                </c:pt>
                <c:pt idx="433">
                  <c:v>843</c:v>
                </c:pt>
                <c:pt idx="434">
                  <c:v>843</c:v>
                </c:pt>
                <c:pt idx="435">
                  <c:v>843</c:v>
                </c:pt>
                <c:pt idx="436">
                  <c:v>858</c:v>
                </c:pt>
                <c:pt idx="437">
                  <c:v>874</c:v>
                </c:pt>
                <c:pt idx="438">
                  <c:v>874</c:v>
                </c:pt>
                <c:pt idx="439">
                  <c:v>889</c:v>
                </c:pt>
                <c:pt idx="440">
                  <c:v>889</c:v>
                </c:pt>
                <c:pt idx="441">
                  <c:v>889</c:v>
                </c:pt>
                <c:pt idx="442">
                  <c:v>889</c:v>
                </c:pt>
                <c:pt idx="443">
                  <c:v>889</c:v>
                </c:pt>
                <c:pt idx="444">
                  <c:v>890</c:v>
                </c:pt>
                <c:pt idx="445">
                  <c:v>890</c:v>
                </c:pt>
                <c:pt idx="446">
                  <c:v>890</c:v>
                </c:pt>
                <c:pt idx="447">
                  <c:v>904</c:v>
                </c:pt>
                <c:pt idx="448">
                  <c:v>905</c:v>
                </c:pt>
                <c:pt idx="449">
                  <c:v>905</c:v>
                </c:pt>
                <c:pt idx="450">
                  <c:v>905</c:v>
                </c:pt>
                <c:pt idx="451">
                  <c:v>920</c:v>
                </c:pt>
                <c:pt idx="452">
                  <c:v>921</c:v>
                </c:pt>
                <c:pt idx="453">
                  <c:v>921</c:v>
                </c:pt>
                <c:pt idx="454">
                  <c:v>936</c:v>
                </c:pt>
                <c:pt idx="455">
                  <c:v>936</c:v>
                </c:pt>
                <c:pt idx="456">
                  <c:v>936</c:v>
                </c:pt>
                <c:pt idx="457">
                  <c:v>936</c:v>
                </c:pt>
                <c:pt idx="458">
                  <c:v>951</c:v>
                </c:pt>
                <c:pt idx="459">
                  <c:v>952</c:v>
                </c:pt>
                <c:pt idx="460">
                  <c:v>967</c:v>
                </c:pt>
                <c:pt idx="461">
                  <c:v>967</c:v>
                </c:pt>
                <c:pt idx="462">
                  <c:v>983</c:v>
                </c:pt>
                <c:pt idx="463">
                  <c:v>999</c:v>
                </c:pt>
                <c:pt idx="464">
                  <c:v>999</c:v>
                </c:pt>
                <c:pt idx="465">
                  <c:v>1014</c:v>
                </c:pt>
                <c:pt idx="466">
                  <c:v>1014</c:v>
                </c:pt>
                <c:pt idx="467">
                  <c:v>1045</c:v>
                </c:pt>
                <c:pt idx="468">
                  <c:v>1046</c:v>
                </c:pt>
                <c:pt idx="469">
                  <c:v>1060</c:v>
                </c:pt>
                <c:pt idx="470">
                  <c:v>1061</c:v>
                </c:pt>
                <c:pt idx="471">
                  <c:v>1061</c:v>
                </c:pt>
                <c:pt idx="472">
                  <c:v>1061</c:v>
                </c:pt>
                <c:pt idx="473">
                  <c:v>1076</c:v>
                </c:pt>
                <c:pt idx="474">
                  <c:v>1076</c:v>
                </c:pt>
                <c:pt idx="475">
                  <c:v>1077</c:v>
                </c:pt>
                <c:pt idx="476">
                  <c:v>1077</c:v>
                </c:pt>
                <c:pt idx="477">
                  <c:v>1092</c:v>
                </c:pt>
                <c:pt idx="478">
                  <c:v>1092</c:v>
                </c:pt>
                <c:pt idx="479">
                  <c:v>1107</c:v>
                </c:pt>
                <c:pt idx="480">
                  <c:v>1123</c:v>
                </c:pt>
                <c:pt idx="481">
                  <c:v>1139</c:v>
                </c:pt>
                <c:pt idx="482">
                  <c:v>1139</c:v>
                </c:pt>
                <c:pt idx="483">
                  <c:v>1170</c:v>
                </c:pt>
                <c:pt idx="484">
                  <c:v>1202</c:v>
                </c:pt>
                <c:pt idx="485">
                  <c:v>1233</c:v>
                </c:pt>
                <c:pt idx="486">
                  <c:v>1248</c:v>
                </c:pt>
                <c:pt idx="487">
                  <c:v>1264</c:v>
                </c:pt>
                <c:pt idx="488">
                  <c:v>1279</c:v>
                </c:pt>
                <c:pt idx="489">
                  <c:v>1279</c:v>
                </c:pt>
                <c:pt idx="490">
                  <c:v>1295</c:v>
                </c:pt>
                <c:pt idx="491">
                  <c:v>1326</c:v>
                </c:pt>
                <c:pt idx="492">
                  <c:v>1388</c:v>
                </c:pt>
                <c:pt idx="493">
                  <c:v>1404</c:v>
                </c:pt>
                <c:pt idx="494">
                  <c:v>1404</c:v>
                </c:pt>
                <c:pt idx="495">
                  <c:v>1467</c:v>
                </c:pt>
                <c:pt idx="496">
                  <c:v>1467</c:v>
                </c:pt>
                <c:pt idx="497">
                  <c:v>1591</c:v>
                </c:pt>
                <c:pt idx="498">
                  <c:v>1653</c:v>
                </c:pt>
                <c:pt idx="499">
                  <c:v>7238</c:v>
                </c:pt>
              </c:numCache>
            </c:numRef>
          </c:xVal>
          <c:yVal>
            <c:numRef>
              <c:f>'3.SPEECH'!$I$35:$I$871</c:f>
              <c:numCache>
                <c:formatCode>General</c:formatCode>
                <c:ptCount val="837"/>
                <c:pt idx="0">
                  <c:v>2E-3</c:v>
                </c:pt>
                <c:pt idx="1">
                  <c:v>4.0000000000000001E-3</c:v>
                </c:pt>
                <c:pt idx="2">
                  <c:v>6.0000000000000001E-3</c:v>
                </c:pt>
                <c:pt idx="3">
                  <c:v>8.0000000000000002E-3</c:v>
                </c:pt>
                <c:pt idx="4">
                  <c:v>0.01</c:v>
                </c:pt>
                <c:pt idx="5">
                  <c:v>1.2E-2</c:v>
                </c:pt>
                <c:pt idx="6">
                  <c:v>1.4E-2</c:v>
                </c:pt>
                <c:pt idx="7">
                  <c:v>1.6E-2</c:v>
                </c:pt>
                <c:pt idx="8">
                  <c:v>1.7999999999999999E-2</c:v>
                </c:pt>
                <c:pt idx="9">
                  <c:v>0.02</c:v>
                </c:pt>
                <c:pt idx="10">
                  <c:v>2.1999999999999999E-2</c:v>
                </c:pt>
                <c:pt idx="11">
                  <c:v>2.4E-2</c:v>
                </c:pt>
                <c:pt idx="12">
                  <c:v>2.5999999999999999E-2</c:v>
                </c:pt>
                <c:pt idx="13">
                  <c:v>2.8000000000000001E-2</c:v>
                </c:pt>
                <c:pt idx="14">
                  <c:v>0.03</c:v>
                </c:pt>
                <c:pt idx="15">
                  <c:v>3.2000000000000001E-2</c:v>
                </c:pt>
                <c:pt idx="16">
                  <c:v>3.4000000000000002E-2</c:v>
                </c:pt>
                <c:pt idx="17">
                  <c:v>3.5999999999999997E-2</c:v>
                </c:pt>
                <c:pt idx="18">
                  <c:v>3.7999999999999999E-2</c:v>
                </c:pt>
                <c:pt idx="19">
                  <c:v>0.04</c:v>
                </c:pt>
                <c:pt idx="20">
                  <c:v>4.2000000000000003E-2</c:v>
                </c:pt>
                <c:pt idx="21">
                  <c:v>4.3999999999999997E-2</c:v>
                </c:pt>
                <c:pt idx="22">
                  <c:v>4.5999999999999999E-2</c:v>
                </c:pt>
                <c:pt idx="23">
                  <c:v>4.8000000000000001E-2</c:v>
                </c:pt>
                <c:pt idx="24">
                  <c:v>0.05</c:v>
                </c:pt>
                <c:pt idx="25">
                  <c:v>5.1999999999999998E-2</c:v>
                </c:pt>
                <c:pt idx="26">
                  <c:v>5.3999999999999999E-2</c:v>
                </c:pt>
                <c:pt idx="27">
                  <c:v>5.6000000000000001E-2</c:v>
                </c:pt>
                <c:pt idx="28">
                  <c:v>5.8000000000000003E-2</c:v>
                </c:pt>
                <c:pt idx="29">
                  <c:v>0.06</c:v>
                </c:pt>
                <c:pt idx="30">
                  <c:v>6.2E-2</c:v>
                </c:pt>
                <c:pt idx="31">
                  <c:v>6.4000000000000001E-2</c:v>
                </c:pt>
                <c:pt idx="32">
                  <c:v>6.6000000000000003E-2</c:v>
                </c:pt>
                <c:pt idx="33">
                  <c:v>6.8000000000000005E-2</c:v>
                </c:pt>
                <c:pt idx="34">
                  <c:v>7.0000000000000007E-2</c:v>
                </c:pt>
                <c:pt idx="35">
                  <c:v>7.1999999999999995E-2</c:v>
                </c:pt>
                <c:pt idx="36">
                  <c:v>7.3999999999999996E-2</c:v>
                </c:pt>
                <c:pt idx="37">
                  <c:v>7.5999999999999998E-2</c:v>
                </c:pt>
                <c:pt idx="38">
                  <c:v>7.8E-2</c:v>
                </c:pt>
                <c:pt idx="39">
                  <c:v>0.08</c:v>
                </c:pt>
                <c:pt idx="40">
                  <c:v>8.2000000000000003E-2</c:v>
                </c:pt>
                <c:pt idx="41">
                  <c:v>8.4000000000000005E-2</c:v>
                </c:pt>
                <c:pt idx="42">
                  <c:v>8.5999999999999993E-2</c:v>
                </c:pt>
                <c:pt idx="43">
                  <c:v>8.7999999999999995E-2</c:v>
                </c:pt>
                <c:pt idx="44">
                  <c:v>0.09</c:v>
                </c:pt>
                <c:pt idx="45">
                  <c:v>9.1999999999999998E-2</c:v>
                </c:pt>
                <c:pt idx="46">
                  <c:v>9.4E-2</c:v>
                </c:pt>
                <c:pt idx="47">
                  <c:v>9.6000000000000002E-2</c:v>
                </c:pt>
                <c:pt idx="48">
                  <c:v>9.8000000000000004E-2</c:v>
                </c:pt>
                <c:pt idx="49">
                  <c:v>0.1</c:v>
                </c:pt>
                <c:pt idx="50">
                  <c:v>0.10199999999999999</c:v>
                </c:pt>
                <c:pt idx="51">
                  <c:v>0.104</c:v>
                </c:pt>
                <c:pt idx="52">
                  <c:v>0.106</c:v>
                </c:pt>
                <c:pt idx="53">
                  <c:v>0.108</c:v>
                </c:pt>
                <c:pt idx="54">
                  <c:v>0.11</c:v>
                </c:pt>
                <c:pt idx="55">
                  <c:v>0.112</c:v>
                </c:pt>
                <c:pt idx="56">
                  <c:v>0.114</c:v>
                </c:pt>
                <c:pt idx="57">
                  <c:v>0.11600000000000001</c:v>
                </c:pt>
                <c:pt idx="58">
                  <c:v>0.11799999999999999</c:v>
                </c:pt>
                <c:pt idx="59">
                  <c:v>0.12</c:v>
                </c:pt>
                <c:pt idx="60">
                  <c:v>0.122</c:v>
                </c:pt>
                <c:pt idx="61">
                  <c:v>0.124</c:v>
                </c:pt>
                <c:pt idx="62">
                  <c:v>0.126</c:v>
                </c:pt>
                <c:pt idx="63">
                  <c:v>0.128</c:v>
                </c:pt>
                <c:pt idx="64">
                  <c:v>0.13</c:v>
                </c:pt>
                <c:pt idx="65">
                  <c:v>0.13200000000000001</c:v>
                </c:pt>
                <c:pt idx="66">
                  <c:v>0.13400000000000001</c:v>
                </c:pt>
                <c:pt idx="67">
                  <c:v>0.13600000000000001</c:v>
                </c:pt>
                <c:pt idx="68">
                  <c:v>0.13800000000000001</c:v>
                </c:pt>
                <c:pt idx="69">
                  <c:v>0.14000000000000001</c:v>
                </c:pt>
                <c:pt idx="70">
                  <c:v>0.14199999999999999</c:v>
                </c:pt>
                <c:pt idx="71">
                  <c:v>0.14399999999999999</c:v>
                </c:pt>
                <c:pt idx="72">
                  <c:v>0.14599999999999999</c:v>
                </c:pt>
                <c:pt idx="73">
                  <c:v>0.14799999999999999</c:v>
                </c:pt>
                <c:pt idx="74">
                  <c:v>0.15</c:v>
                </c:pt>
                <c:pt idx="75">
                  <c:v>0.152</c:v>
                </c:pt>
                <c:pt idx="76">
                  <c:v>0.154</c:v>
                </c:pt>
                <c:pt idx="77">
                  <c:v>0.156</c:v>
                </c:pt>
                <c:pt idx="78">
                  <c:v>0.158</c:v>
                </c:pt>
                <c:pt idx="79">
                  <c:v>0.16</c:v>
                </c:pt>
                <c:pt idx="80">
                  <c:v>0.16200000000000001</c:v>
                </c:pt>
                <c:pt idx="81">
                  <c:v>0.16400000000000001</c:v>
                </c:pt>
                <c:pt idx="82">
                  <c:v>0.16600000000000001</c:v>
                </c:pt>
                <c:pt idx="83">
                  <c:v>0.16800000000000001</c:v>
                </c:pt>
                <c:pt idx="84">
                  <c:v>0.17</c:v>
                </c:pt>
                <c:pt idx="85">
                  <c:v>0.17199999999999999</c:v>
                </c:pt>
                <c:pt idx="86">
                  <c:v>0.17399999999999999</c:v>
                </c:pt>
                <c:pt idx="87">
                  <c:v>0.17599999999999999</c:v>
                </c:pt>
                <c:pt idx="88">
                  <c:v>0.17799999999999999</c:v>
                </c:pt>
                <c:pt idx="89">
                  <c:v>0.18</c:v>
                </c:pt>
                <c:pt idx="90">
                  <c:v>0.182</c:v>
                </c:pt>
                <c:pt idx="91">
                  <c:v>0.184</c:v>
                </c:pt>
                <c:pt idx="92">
                  <c:v>0.186</c:v>
                </c:pt>
                <c:pt idx="93">
                  <c:v>0.188</c:v>
                </c:pt>
                <c:pt idx="94">
                  <c:v>0.19</c:v>
                </c:pt>
                <c:pt idx="95">
                  <c:v>0.192</c:v>
                </c:pt>
                <c:pt idx="96">
                  <c:v>0.19400000000000001</c:v>
                </c:pt>
                <c:pt idx="97">
                  <c:v>0.19600000000000001</c:v>
                </c:pt>
                <c:pt idx="98">
                  <c:v>0.19800000000000001</c:v>
                </c:pt>
                <c:pt idx="99">
                  <c:v>0.2</c:v>
                </c:pt>
                <c:pt idx="100">
                  <c:v>0.20200000000000001</c:v>
                </c:pt>
                <c:pt idx="101">
                  <c:v>0.20399999999999999</c:v>
                </c:pt>
                <c:pt idx="102">
                  <c:v>0.20599999999999999</c:v>
                </c:pt>
                <c:pt idx="103">
                  <c:v>0.20799999999999999</c:v>
                </c:pt>
                <c:pt idx="104">
                  <c:v>0.21</c:v>
                </c:pt>
                <c:pt idx="105">
                  <c:v>0.21199999999999999</c:v>
                </c:pt>
                <c:pt idx="106">
                  <c:v>0.214</c:v>
                </c:pt>
                <c:pt idx="107">
                  <c:v>0.216</c:v>
                </c:pt>
                <c:pt idx="108">
                  <c:v>0.218</c:v>
                </c:pt>
                <c:pt idx="109">
                  <c:v>0.22</c:v>
                </c:pt>
                <c:pt idx="110">
                  <c:v>0.222</c:v>
                </c:pt>
                <c:pt idx="111">
                  <c:v>0.224</c:v>
                </c:pt>
                <c:pt idx="112">
                  <c:v>0.22600000000000001</c:v>
                </c:pt>
                <c:pt idx="113">
                  <c:v>0.22800000000000001</c:v>
                </c:pt>
                <c:pt idx="114">
                  <c:v>0.23</c:v>
                </c:pt>
                <c:pt idx="115">
                  <c:v>0.23200000000000001</c:v>
                </c:pt>
                <c:pt idx="116">
                  <c:v>0.23400000000000001</c:v>
                </c:pt>
                <c:pt idx="117">
                  <c:v>0.23599999999999999</c:v>
                </c:pt>
                <c:pt idx="118">
                  <c:v>0.23799999999999999</c:v>
                </c:pt>
                <c:pt idx="119">
                  <c:v>0.24</c:v>
                </c:pt>
                <c:pt idx="120">
                  <c:v>0.24199999999999999</c:v>
                </c:pt>
                <c:pt idx="121">
                  <c:v>0.24399999999999999</c:v>
                </c:pt>
                <c:pt idx="122">
                  <c:v>0.246</c:v>
                </c:pt>
                <c:pt idx="123">
                  <c:v>0.248</c:v>
                </c:pt>
                <c:pt idx="124">
                  <c:v>0.25</c:v>
                </c:pt>
                <c:pt idx="125">
                  <c:v>0.252</c:v>
                </c:pt>
                <c:pt idx="126">
                  <c:v>0.254</c:v>
                </c:pt>
                <c:pt idx="127">
                  <c:v>0.25600000000000001</c:v>
                </c:pt>
                <c:pt idx="128">
                  <c:v>0.25800000000000001</c:v>
                </c:pt>
                <c:pt idx="129">
                  <c:v>0.26</c:v>
                </c:pt>
                <c:pt idx="130">
                  <c:v>0.26200000000000001</c:v>
                </c:pt>
                <c:pt idx="131">
                  <c:v>0.26400000000000001</c:v>
                </c:pt>
                <c:pt idx="132">
                  <c:v>0.26600000000000001</c:v>
                </c:pt>
                <c:pt idx="133">
                  <c:v>0.26800000000000002</c:v>
                </c:pt>
                <c:pt idx="134">
                  <c:v>0.27</c:v>
                </c:pt>
                <c:pt idx="135">
                  <c:v>0.27200000000000002</c:v>
                </c:pt>
                <c:pt idx="136">
                  <c:v>0.27400000000000002</c:v>
                </c:pt>
                <c:pt idx="137">
                  <c:v>0.27600000000000002</c:v>
                </c:pt>
                <c:pt idx="138">
                  <c:v>0.27800000000000002</c:v>
                </c:pt>
                <c:pt idx="139">
                  <c:v>0.28000000000000003</c:v>
                </c:pt>
                <c:pt idx="140">
                  <c:v>0.28199999999999997</c:v>
                </c:pt>
                <c:pt idx="141">
                  <c:v>0.28399999999999997</c:v>
                </c:pt>
                <c:pt idx="142">
                  <c:v>0.28599999999999998</c:v>
                </c:pt>
                <c:pt idx="143">
                  <c:v>0.28799999999999998</c:v>
                </c:pt>
                <c:pt idx="144">
                  <c:v>0.28999999999999998</c:v>
                </c:pt>
                <c:pt idx="145">
                  <c:v>0.29199999999999998</c:v>
                </c:pt>
                <c:pt idx="146">
                  <c:v>0.29399999999999998</c:v>
                </c:pt>
                <c:pt idx="147">
                  <c:v>0.29599999999999999</c:v>
                </c:pt>
                <c:pt idx="148">
                  <c:v>0.29799999999999999</c:v>
                </c:pt>
                <c:pt idx="149">
                  <c:v>0.3</c:v>
                </c:pt>
                <c:pt idx="150">
                  <c:v>0.30199999999999999</c:v>
                </c:pt>
                <c:pt idx="151">
                  <c:v>0.30399999999999999</c:v>
                </c:pt>
                <c:pt idx="152">
                  <c:v>0.30599999999999999</c:v>
                </c:pt>
                <c:pt idx="153">
                  <c:v>0.308</c:v>
                </c:pt>
                <c:pt idx="154">
                  <c:v>0.31</c:v>
                </c:pt>
                <c:pt idx="155">
                  <c:v>0.312</c:v>
                </c:pt>
                <c:pt idx="156">
                  <c:v>0.314</c:v>
                </c:pt>
                <c:pt idx="157">
                  <c:v>0.316</c:v>
                </c:pt>
                <c:pt idx="158">
                  <c:v>0.318</c:v>
                </c:pt>
                <c:pt idx="159">
                  <c:v>0.32</c:v>
                </c:pt>
                <c:pt idx="160">
                  <c:v>0.32200000000000001</c:v>
                </c:pt>
                <c:pt idx="161">
                  <c:v>0.32400000000000001</c:v>
                </c:pt>
                <c:pt idx="162">
                  <c:v>0.32600000000000001</c:v>
                </c:pt>
                <c:pt idx="163">
                  <c:v>0.32800000000000001</c:v>
                </c:pt>
                <c:pt idx="164">
                  <c:v>0.33</c:v>
                </c:pt>
                <c:pt idx="165">
                  <c:v>0.33200000000000002</c:v>
                </c:pt>
                <c:pt idx="166">
                  <c:v>0.33400000000000002</c:v>
                </c:pt>
                <c:pt idx="167">
                  <c:v>0.33600000000000002</c:v>
                </c:pt>
                <c:pt idx="168">
                  <c:v>0.33800000000000002</c:v>
                </c:pt>
                <c:pt idx="169">
                  <c:v>0.34</c:v>
                </c:pt>
                <c:pt idx="170">
                  <c:v>0.34200000000000003</c:v>
                </c:pt>
                <c:pt idx="171">
                  <c:v>0.34399999999999997</c:v>
                </c:pt>
                <c:pt idx="172">
                  <c:v>0.34599999999999997</c:v>
                </c:pt>
                <c:pt idx="173">
                  <c:v>0.34799999999999998</c:v>
                </c:pt>
                <c:pt idx="174">
                  <c:v>0.35</c:v>
                </c:pt>
                <c:pt idx="175">
                  <c:v>0.35199999999999998</c:v>
                </c:pt>
                <c:pt idx="176">
                  <c:v>0.35399999999999998</c:v>
                </c:pt>
                <c:pt idx="177">
                  <c:v>0.35599999999999998</c:v>
                </c:pt>
                <c:pt idx="178">
                  <c:v>0.35799999999999998</c:v>
                </c:pt>
                <c:pt idx="179">
                  <c:v>0.36</c:v>
                </c:pt>
                <c:pt idx="180">
                  <c:v>0.36199999999999999</c:v>
                </c:pt>
                <c:pt idx="181">
                  <c:v>0.36399999999999999</c:v>
                </c:pt>
                <c:pt idx="182">
                  <c:v>0.36599999999999999</c:v>
                </c:pt>
                <c:pt idx="183">
                  <c:v>0.36799999999999999</c:v>
                </c:pt>
                <c:pt idx="184">
                  <c:v>0.37</c:v>
                </c:pt>
                <c:pt idx="185">
                  <c:v>0.372</c:v>
                </c:pt>
                <c:pt idx="186">
                  <c:v>0.374</c:v>
                </c:pt>
                <c:pt idx="187">
                  <c:v>0.376</c:v>
                </c:pt>
                <c:pt idx="188">
                  <c:v>0.378</c:v>
                </c:pt>
                <c:pt idx="189">
                  <c:v>0.38</c:v>
                </c:pt>
                <c:pt idx="190">
                  <c:v>0.38200000000000001</c:v>
                </c:pt>
                <c:pt idx="191">
                  <c:v>0.38400000000000001</c:v>
                </c:pt>
                <c:pt idx="192">
                  <c:v>0.38600000000000001</c:v>
                </c:pt>
                <c:pt idx="193">
                  <c:v>0.38800000000000001</c:v>
                </c:pt>
                <c:pt idx="194">
                  <c:v>0.39</c:v>
                </c:pt>
                <c:pt idx="195">
                  <c:v>0.39200000000000002</c:v>
                </c:pt>
                <c:pt idx="196">
                  <c:v>0.39400000000000002</c:v>
                </c:pt>
                <c:pt idx="197">
                  <c:v>0.39600000000000002</c:v>
                </c:pt>
                <c:pt idx="198">
                  <c:v>0.39800000000000002</c:v>
                </c:pt>
                <c:pt idx="199">
                  <c:v>0.4</c:v>
                </c:pt>
                <c:pt idx="200">
                  <c:v>0.40200000000000002</c:v>
                </c:pt>
                <c:pt idx="201">
                  <c:v>0.40400000000000003</c:v>
                </c:pt>
                <c:pt idx="202">
                  <c:v>0.40600000000000003</c:v>
                </c:pt>
                <c:pt idx="203">
                  <c:v>0.40799999999999997</c:v>
                </c:pt>
                <c:pt idx="204">
                  <c:v>0.41</c:v>
                </c:pt>
                <c:pt idx="205">
                  <c:v>0.41199999999999998</c:v>
                </c:pt>
                <c:pt idx="206">
                  <c:v>0.41399999999999998</c:v>
                </c:pt>
                <c:pt idx="207">
                  <c:v>0.41599999999999998</c:v>
                </c:pt>
                <c:pt idx="208">
                  <c:v>0.41799999999999998</c:v>
                </c:pt>
                <c:pt idx="209">
                  <c:v>0.42</c:v>
                </c:pt>
                <c:pt idx="210">
                  <c:v>0.42199999999999999</c:v>
                </c:pt>
                <c:pt idx="211">
                  <c:v>0.42399999999999999</c:v>
                </c:pt>
                <c:pt idx="212">
                  <c:v>0.42599999999999999</c:v>
                </c:pt>
                <c:pt idx="213">
                  <c:v>0.42799999999999999</c:v>
                </c:pt>
                <c:pt idx="214">
                  <c:v>0.43</c:v>
                </c:pt>
                <c:pt idx="215">
                  <c:v>0.432</c:v>
                </c:pt>
                <c:pt idx="216">
                  <c:v>0.434</c:v>
                </c:pt>
                <c:pt idx="217">
                  <c:v>0.436</c:v>
                </c:pt>
                <c:pt idx="218">
                  <c:v>0.438</c:v>
                </c:pt>
                <c:pt idx="219">
                  <c:v>0.44</c:v>
                </c:pt>
                <c:pt idx="220">
                  <c:v>0.442</c:v>
                </c:pt>
                <c:pt idx="221">
                  <c:v>0.44400000000000001</c:v>
                </c:pt>
                <c:pt idx="222">
                  <c:v>0.44600000000000001</c:v>
                </c:pt>
                <c:pt idx="223">
                  <c:v>0.44800000000000001</c:v>
                </c:pt>
                <c:pt idx="224">
                  <c:v>0.45</c:v>
                </c:pt>
                <c:pt idx="225">
                  <c:v>0.45200000000000001</c:v>
                </c:pt>
                <c:pt idx="226">
                  <c:v>0.45400000000000001</c:v>
                </c:pt>
                <c:pt idx="227">
                  <c:v>0.45600000000000002</c:v>
                </c:pt>
                <c:pt idx="228">
                  <c:v>0.45800000000000002</c:v>
                </c:pt>
                <c:pt idx="229">
                  <c:v>0.46</c:v>
                </c:pt>
                <c:pt idx="230">
                  <c:v>0.46200000000000002</c:v>
                </c:pt>
                <c:pt idx="231">
                  <c:v>0.46400000000000002</c:v>
                </c:pt>
                <c:pt idx="232">
                  <c:v>0.46600000000000003</c:v>
                </c:pt>
                <c:pt idx="233">
                  <c:v>0.46800000000000003</c:v>
                </c:pt>
                <c:pt idx="234">
                  <c:v>0.47</c:v>
                </c:pt>
                <c:pt idx="235">
                  <c:v>0.47199999999999998</c:v>
                </c:pt>
                <c:pt idx="236">
                  <c:v>0.47399999999999998</c:v>
                </c:pt>
                <c:pt idx="237">
                  <c:v>0.47599999999999998</c:v>
                </c:pt>
                <c:pt idx="238">
                  <c:v>0.47799999999999998</c:v>
                </c:pt>
                <c:pt idx="239">
                  <c:v>0.48</c:v>
                </c:pt>
                <c:pt idx="240">
                  <c:v>0.48199999999999998</c:v>
                </c:pt>
                <c:pt idx="241">
                  <c:v>0.48399999999999999</c:v>
                </c:pt>
                <c:pt idx="242">
                  <c:v>0.48599999999999999</c:v>
                </c:pt>
                <c:pt idx="243">
                  <c:v>0.48799999999999999</c:v>
                </c:pt>
                <c:pt idx="244">
                  <c:v>0.49</c:v>
                </c:pt>
                <c:pt idx="245">
                  <c:v>0.49199999999999999</c:v>
                </c:pt>
                <c:pt idx="246">
                  <c:v>0.49399999999999999</c:v>
                </c:pt>
                <c:pt idx="247">
                  <c:v>0.496</c:v>
                </c:pt>
                <c:pt idx="248">
                  <c:v>0.498</c:v>
                </c:pt>
                <c:pt idx="249">
                  <c:v>0.5</c:v>
                </c:pt>
                <c:pt idx="250">
                  <c:v>0.502</c:v>
                </c:pt>
                <c:pt idx="251">
                  <c:v>0.504</c:v>
                </c:pt>
                <c:pt idx="252">
                  <c:v>0.50600000000000001</c:v>
                </c:pt>
                <c:pt idx="253">
                  <c:v>0.50800000000000001</c:v>
                </c:pt>
                <c:pt idx="254">
                  <c:v>0.51</c:v>
                </c:pt>
                <c:pt idx="255">
                  <c:v>0.51200000000000001</c:v>
                </c:pt>
                <c:pt idx="256">
                  <c:v>0.51400000000000001</c:v>
                </c:pt>
                <c:pt idx="257">
                  <c:v>0.51600000000000001</c:v>
                </c:pt>
                <c:pt idx="258">
                  <c:v>0.51800000000000002</c:v>
                </c:pt>
                <c:pt idx="259">
                  <c:v>0.52</c:v>
                </c:pt>
                <c:pt idx="260">
                  <c:v>0.52200000000000002</c:v>
                </c:pt>
                <c:pt idx="261">
                  <c:v>0.52400000000000002</c:v>
                </c:pt>
                <c:pt idx="262">
                  <c:v>0.52600000000000002</c:v>
                </c:pt>
                <c:pt idx="263">
                  <c:v>0.52800000000000002</c:v>
                </c:pt>
                <c:pt idx="264">
                  <c:v>0.53</c:v>
                </c:pt>
                <c:pt idx="265">
                  <c:v>0.53200000000000003</c:v>
                </c:pt>
                <c:pt idx="266">
                  <c:v>0.53400000000000003</c:v>
                </c:pt>
                <c:pt idx="267">
                  <c:v>0.53600000000000003</c:v>
                </c:pt>
                <c:pt idx="268">
                  <c:v>0.53800000000000003</c:v>
                </c:pt>
                <c:pt idx="269">
                  <c:v>0.54</c:v>
                </c:pt>
                <c:pt idx="270">
                  <c:v>0.54200000000000004</c:v>
                </c:pt>
                <c:pt idx="271">
                  <c:v>0.54400000000000004</c:v>
                </c:pt>
                <c:pt idx="272">
                  <c:v>0.54600000000000004</c:v>
                </c:pt>
                <c:pt idx="273">
                  <c:v>0.54800000000000004</c:v>
                </c:pt>
                <c:pt idx="274">
                  <c:v>0.55000000000000004</c:v>
                </c:pt>
                <c:pt idx="275">
                  <c:v>0.55200000000000005</c:v>
                </c:pt>
                <c:pt idx="276">
                  <c:v>0.55400000000000005</c:v>
                </c:pt>
                <c:pt idx="277">
                  <c:v>0.55600000000000005</c:v>
                </c:pt>
                <c:pt idx="278">
                  <c:v>0.55800000000000005</c:v>
                </c:pt>
                <c:pt idx="279">
                  <c:v>0.56000000000000005</c:v>
                </c:pt>
                <c:pt idx="280">
                  <c:v>0.56200000000000006</c:v>
                </c:pt>
                <c:pt idx="281">
                  <c:v>0.56399999999999995</c:v>
                </c:pt>
                <c:pt idx="282">
                  <c:v>0.56599999999999995</c:v>
                </c:pt>
                <c:pt idx="283">
                  <c:v>0.56799999999999995</c:v>
                </c:pt>
                <c:pt idx="284">
                  <c:v>0.56999999999999995</c:v>
                </c:pt>
                <c:pt idx="285">
                  <c:v>0.57199999999999995</c:v>
                </c:pt>
                <c:pt idx="286">
                  <c:v>0.57399999999999995</c:v>
                </c:pt>
                <c:pt idx="287">
                  <c:v>0.57599999999999996</c:v>
                </c:pt>
                <c:pt idx="288">
                  <c:v>0.57799999999999996</c:v>
                </c:pt>
                <c:pt idx="289">
                  <c:v>0.57999999999999996</c:v>
                </c:pt>
                <c:pt idx="290">
                  <c:v>0.58199999999999996</c:v>
                </c:pt>
                <c:pt idx="291">
                  <c:v>0.58399999999999996</c:v>
                </c:pt>
                <c:pt idx="292">
                  <c:v>0.58599999999999997</c:v>
                </c:pt>
                <c:pt idx="293">
                  <c:v>0.58799999999999997</c:v>
                </c:pt>
                <c:pt idx="294">
                  <c:v>0.59</c:v>
                </c:pt>
                <c:pt idx="295">
                  <c:v>0.59199999999999997</c:v>
                </c:pt>
                <c:pt idx="296">
                  <c:v>0.59399999999999997</c:v>
                </c:pt>
                <c:pt idx="297">
                  <c:v>0.59599999999999997</c:v>
                </c:pt>
                <c:pt idx="298">
                  <c:v>0.59799999999999998</c:v>
                </c:pt>
                <c:pt idx="299">
                  <c:v>0.6</c:v>
                </c:pt>
                <c:pt idx="300">
                  <c:v>0.60199999999999998</c:v>
                </c:pt>
                <c:pt idx="301">
                  <c:v>0.60399999999999998</c:v>
                </c:pt>
                <c:pt idx="302">
                  <c:v>0.60599999999999998</c:v>
                </c:pt>
                <c:pt idx="303">
                  <c:v>0.60799999999999998</c:v>
                </c:pt>
                <c:pt idx="304">
                  <c:v>0.61</c:v>
                </c:pt>
                <c:pt idx="305">
                  <c:v>0.61199999999999999</c:v>
                </c:pt>
                <c:pt idx="306">
                  <c:v>0.61399999999999999</c:v>
                </c:pt>
                <c:pt idx="307">
                  <c:v>0.61599999999999999</c:v>
                </c:pt>
                <c:pt idx="308">
                  <c:v>0.61799999999999999</c:v>
                </c:pt>
                <c:pt idx="309">
                  <c:v>0.62</c:v>
                </c:pt>
                <c:pt idx="310">
                  <c:v>0.622</c:v>
                </c:pt>
                <c:pt idx="311">
                  <c:v>0.624</c:v>
                </c:pt>
                <c:pt idx="312">
                  <c:v>0.626</c:v>
                </c:pt>
                <c:pt idx="313">
                  <c:v>0.628</c:v>
                </c:pt>
                <c:pt idx="314">
                  <c:v>0.63</c:v>
                </c:pt>
                <c:pt idx="315">
                  <c:v>0.63200000000000001</c:v>
                </c:pt>
                <c:pt idx="316">
                  <c:v>0.63400000000000001</c:v>
                </c:pt>
                <c:pt idx="317">
                  <c:v>0.63600000000000001</c:v>
                </c:pt>
                <c:pt idx="318">
                  <c:v>0.63800000000000001</c:v>
                </c:pt>
                <c:pt idx="319">
                  <c:v>0.64</c:v>
                </c:pt>
                <c:pt idx="320">
                  <c:v>0.64200000000000002</c:v>
                </c:pt>
                <c:pt idx="321">
                  <c:v>0.64400000000000002</c:v>
                </c:pt>
                <c:pt idx="322">
                  <c:v>0.64600000000000002</c:v>
                </c:pt>
                <c:pt idx="323">
                  <c:v>0.64800000000000002</c:v>
                </c:pt>
                <c:pt idx="324">
                  <c:v>0.65</c:v>
                </c:pt>
                <c:pt idx="325">
                  <c:v>0.65200000000000002</c:v>
                </c:pt>
                <c:pt idx="326">
                  <c:v>0.65400000000000003</c:v>
                </c:pt>
                <c:pt idx="327">
                  <c:v>0.65600000000000003</c:v>
                </c:pt>
                <c:pt idx="328">
                  <c:v>0.65800000000000003</c:v>
                </c:pt>
                <c:pt idx="329">
                  <c:v>0.66</c:v>
                </c:pt>
                <c:pt idx="330">
                  <c:v>0.66200000000000003</c:v>
                </c:pt>
                <c:pt idx="331">
                  <c:v>0.66400000000000003</c:v>
                </c:pt>
                <c:pt idx="332">
                  <c:v>0.66600000000000004</c:v>
                </c:pt>
                <c:pt idx="333">
                  <c:v>0.66800000000000004</c:v>
                </c:pt>
                <c:pt idx="334">
                  <c:v>0.67</c:v>
                </c:pt>
                <c:pt idx="335">
                  <c:v>0.67200000000000004</c:v>
                </c:pt>
                <c:pt idx="336">
                  <c:v>0.67400000000000004</c:v>
                </c:pt>
                <c:pt idx="337">
                  <c:v>0.67600000000000005</c:v>
                </c:pt>
                <c:pt idx="338">
                  <c:v>0.67800000000000005</c:v>
                </c:pt>
                <c:pt idx="339">
                  <c:v>0.68</c:v>
                </c:pt>
                <c:pt idx="340">
                  <c:v>0.68200000000000005</c:v>
                </c:pt>
                <c:pt idx="341">
                  <c:v>0.68400000000000005</c:v>
                </c:pt>
                <c:pt idx="342">
                  <c:v>0.68600000000000005</c:v>
                </c:pt>
                <c:pt idx="343">
                  <c:v>0.68799999999999994</c:v>
                </c:pt>
                <c:pt idx="344">
                  <c:v>0.69</c:v>
                </c:pt>
                <c:pt idx="345">
                  <c:v>0.69199999999999995</c:v>
                </c:pt>
                <c:pt idx="346">
                  <c:v>0.69399999999999995</c:v>
                </c:pt>
                <c:pt idx="347">
                  <c:v>0.69599999999999995</c:v>
                </c:pt>
                <c:pt idx="348">
                  <c:v>0.69799999999999995</c:v>
                </c:pt>
                <c:pt idx="349">
                  <c:v>0.7</c:v>
                </c:pt>
                <c:pt idx="350">
                  <c:v>0.70199999999999996</c:v>
                </c:pt>
                <c:pt idx="351">
                  <c:v>0.70399999999999996</c:v>
                </c:pt>
                <c:pt idx="352">
                  <c:v>0.70599999999999996</c:v>
                </c:pt>
                <c:pt idx="353">
                  <c:v>0.70799999999999996</c:v>
                </c:pt>
                <c:pt idx="354">
                  <c:v>0.71</c:v>
                </c:pt>
                <c:pt idx="355">
                  <c:v>0.71199999999999997</c:v>
                </c:pt>
                <c:pt idx="356">
                  <c:v>0.71399999999999997</c:v>
                </c:pt>
                <c:pt idx="357">
                  <c:v>0.71599999999999997</c:v>
                </c:pt>
                <c:pt idx="358">
                  <c:v>0.71799999999999997</c:v>
                </c:pt>
                <c:pt idx="359">
                  <c:v>0.72</c:v>
                </c:pt>
                <c:pt idx="360">
                  <c:v>0.72199999999999998</c:v>
                </c:pt>
                <c:pt idx="361">
                  <c:v>0.72399999999999998</c:v>
                </c:pt>
                <c:pt idx="362">
                  <c:v>0.72599999999999998</c:v>
                </c:pt>
                <c:pt idx="363">
                  <c:v>0.72799999999999998</c:v>
                </c:pt>
                <c:pt idx="364">
                  <c:v>0.73</c:v>
                </c:pt>
                <c:pt idx="365">
                  <c:v>0.73199999999999998</c:v>
                </c:pt>
                <c:pt idx="366">
                  <c:v>0.73399999999999999</c:v>
                </c:pt>
                <c:pt idx="367">
                  <c:v>0.73599999999999999</c:v>
                </c:pt>
                <c:pt idx="368">
                  <c:v>0.73799999999999999</c:v>
                </c:pt>
                <c:pt idx="369">
                  <c:v>0.74</c:v>
                </c:pt>
                <c:pt idx="370">
                  <c:v>0.74199999999999999</c:v>
                </c:pt>
                <c:pt idx="371">
                  <c:v>0.74399999999999999</c:v>
                </c:pt>
                <c:pt idx="372">
                  <c:v>0.746</c:v>
                </c:pt>
                <c:pt idx="373">
                  <c:v>0.748</c:v>
                </c:pt>
                <c:pt idx="374">
                  <c:v>0.75</c:v>
                </c:pt>
                <c:pt idx="375">
                  <c:v>0.752</c:v>
                </c:pt>
                <c:pt idx="376">
                  <c:v>0.754</c:v>
                </c:pt>
                <c:pt idx="377">
                  <c:v>0.75600000000000001</c:v>
                </c:pt>
                <c:pt idx="378">
                  <c:v>0.75800000000000001</c:v>
                </c:pt>
                <c:pt idx="379">
                  <c:v>0.76</c:v>
                </c:pt>
                <c:pt idx="380">
                  <c:v>0.76200000000000001</c:v>
                </c:pt>
                <c:pt idx="381">
                  <c:v>0.76400000000000001</c:v>
                </c:pt>
                <c:pt idx="382">
                  <c:v>0.76600000000000001</c:v>
                </c:pt>
                <c:pt idx="383">
                  <c:v>0.76800000000000002</c:v>
                </c:pt>
                <c:pt idx="384">
                  <c:v>0.77</c:v>
                </c:pt>
                <c:pt idx="385">
                  <c:v>0.77200000000000002</c:v>
                </c:pt>
                <c:pt idx="386">
                  <c:v>0.77400000000000002</c:v>
                </c:pt>
                <c:pt idx="387">
                  <c:v>0.77600000000000002</c:v>
                </c:pt>
                <c:pt idx="388">
                  <c:v>0.77800000000000002</c:v>
                </c:pt>
                <c:pt idx="389">
                  <c:v>0.78</c:v>
                </c:pt>
                <c:pt idx="390">
                  <c:v>0.78200000000000003</c:v>
                </c:pt>
                <c:pt idx="391">
                  <c:v>0.78400000000000003</c:v>
                </c:pt>
                <c:pt idx="392">
                  <c:v>0.78600000000000003</c:v>
                </c:pt>
                <c:pt idx="393">
                  <c:v>0.78800000000000003</c:v>
                </c:pt>
                <c:pt idx="394">
                  <c:v>0.79</c:v>
                </c:pt>
                <c:pt idx="395">
                  <c:v>0.79200000000000004</c:v>
                </c:pt>
                <c:pt idx="396">
                  <c:v>0.79400000000000004</c:v>
                </c:pt>
                <c:pt idx="397">
                  <c:v>0.79600000000000004</c:v>
                </c:pt>
                <c:pt idx="398">
                  <c:v>0.79800000000000004</c:v>
                </c:pt>
                <c:pt idx="399">
                  <c:v>0.8</c:v>
                </c:pt>
                <c:pt idx="400">
                  <c:v>0.80200000000000005</c:v>
                </c:pt>
                <c:pt idx="401">
                  <c:v>0.80400000000000005</c:v>
                </c:pt>
                <c:pt idx="402">
                  <c:v>0.80600000000000005</c:v>
                </c:pt>
                <c:pt idx="403">
                  <c:v>0.80800000000000005</c:v>
                </c:pt>
                <c:pt idx="404">
                  <c:v>0.81</c:v>
                </c:pt>
                <c:pt idx="405">
                  <c:v>0.81200000000000006</c:v>
                </c:pt>
                <c:pt idx="406">
                  <c:v>0.81399999999999995</c:v>
                </c:pt>
                <c:pt idx="407">
                  <c:v>0.81599999999999995</c:v>
                </c:pt>
                <c:pt idx="408">
                  <c:v>0.81799999999999995</c:v>
                </c:pt>
                <c:pt idx="409">
                  <c:v>0.82</c:v>
                </c:pt>
                <c:pt idx="410">
                  <c:v>0.82199999999999995</c:v>
                </c:pt>
                <c:pt idx="411">
                  <c:v>0.82399999999999995</c:v>
                </c:pt>
                <c:pt idx="412">
                  <c:v>0.82599999999999996</c:v>
                </c:pt>
                <c:pt idx="413">
                  <c:v>0.82799999999999996</c:v>
                </c:pt>
                <c:pt idx="414">
                  <c:v>0.83</c:v>
                </c:pt>
                <c:pt idx="415">
                  <c:v>0.83199999999999996</c:v>
                </c:pt>
                <c:pt idx="416">
                  <c:v>0.83399999999999996</c:v>
                </c:pt>
                <c:pt idx="417">
                  <c:v>0.83599999999999997</c:v>
                </c:pt>
                <c:pt idx="418">
                  <c:v>0.83799999999999997</c:v>
                </c:pt>
                <c:pt idx="419">
                  <c:v>0.84</c:v>
                </c:pt>
                <c:pt idx="420">
                  <c:v>0.84199999999999997</c:v>
                </c:pt>
                <c:pt idx="421">
                  <c:v>0.84399999999999997</c:v>
                </c:pt>
                <c:pt idx="422">
                  <c:v>0.84599999999999997</c:v>
                </c:pt>
                <c:pt idx="423">
                  <c:v>0.84799999999999998</c:v>
                </c:pt>
                <c:pt idx="424">
                  <c:v>0.85</c:v>
                </c:pt>
                <c:pt idx="425">
                  <c:v>0.85199999999999998</c:v>
                </c:pt>
                <c:pt idx="426">
                  <c:v>0.85399999999999998</c:v>
                </c:pt>
                <c:pt idx="427">
                  <c:v>0.85599999999999998</c:v>
                </c:pt>
                <c:pt idx="428">
                  <c:v>0.85799999999999998</c:v>
                </c:pt>
                <c:pt idx="429">
                  <c:v>0.86</c:v>
                </c:pt>
                <c:pt idx="430">
                  <c:v>0.86199999999999999</c:v>
                </c:pt>
                <c:pt idx="431">
                  <c:v>0.86399999999999999</c:v>
                </c:pt>
                <c:pt idx="432">
                  <c:v>0.86599999999999999</c:v>
                </c:pt>
                <c:pt idx="433">
                  <c:v>0.86799999999999999</c:v>
                </c:pt>
                <c:pt idx="434">
                  <c:v>0.87</c:v>
                </c:pt>
                <c:pt idx="435">
                  <c:v>0.872</c:v>
                </c:pt>
                <c:pt idx="436">
                  <c:v>0.874</c:v>
                </c:pt>
                <c:pt idx="437">
                  <c:v>0.876</c:v>
                </c:pt>
                <c:pt idx="438">
                  <c:v>0.878</c:v>
                </c:pt>
                <c:pt idx="439">
                  <c:v>0.88</c:v>
                </c:pt>
                <c:pt idx="440">
                  <c:v>0.88200000000000001</c:v>
                </c:pt>
                <c:pt idx="441">
                  <c:v>0.88400000000000001</c:v>
                </c:pt>
                <c:pt idx="442">
                  <c:v>0.88600000000000001</c:v>
                </c:pt>
                <c:pt idx="443">
                  <c:v>0.88800000000000001</c:v>
                </c:pt>
                <c:pt idx="444">
                  <c:v>0.89</c:v>
                </c:pt>
                <c:pt idx="445">
                  <c:v>0.89200000000000002</c:v>
                </c:pt>
                <c:pt idx="446">
                  <c:v>0.89400000000000002</c:v>
                </c:pt>
                <c:pt idx="447">
                  <c:v>0.89600000000000002</c:v>
                </c:pt>
                <c:pt idx="448">
                  <c:v>0.89800000000000002</c:v>
                </c:pt>
                <c:pt idx="449">
                  <c:v>0.9</c:v>
                </c:pt>
                <c:pt idx="450">
                  <c:v>0.90200000000000002</c:v>
                </c:pt>
                <c:pt idx="451">
                  <c:v>0.90400000000000003</c:v>
                </c:pt>
                <c:pt idx="452">
                  <c:v>0.90600000000000003</c:v>
                </c:pt>
                <c:pt idx="453">
                  <c:v>0.90800000000000003</c:v>
                </c:pt>
                <c:pt idx="454">
                  <c:v>0.91</c:v>
                </c:pt>
                <c:pt idx="455">
                  <c:v>0.91200000000000003</c:v>
                </c:pt>
                <c:pt idx="456">
                  <c:v>0.91400000000000003</c:v>
                </c:pt>
                <c:pt idx="457">
                  <c:v>0.91600000000000004</c:v>
                </c:pt>
                <c:pt idx="458">
                  <c:v>0.91800000000000004</c:v>
                </c:pt>
                <c:pt idx="459">
                  <c:v>0.92</c:v>
                </c:pt>
                <c:pt idx="460">
                  <c:v>0.92200000000000004</c:v>
                </c:pt>
                <c:pt idx="461">
                  <c:v>0.92400000000000004</c:v>
                </c:pt>
                <c:pt idx="462">
                  <c:v>0.92600000000000005</c:v>
                </c:pt>
                <c:pt idx="463">
                  <c:v>0.92800000000000005</c:v>
                </c:pt>
                <c:pt idx="464">
                  <c:v>0.93</c:v>
                </c:pt>
                <c:pt idx="465">
                  <c:v>0.93200000000000005</c:v>
                </c:pt>
                <c:pt idx="466">
                  <c:v>0.93400000000000005</c:v>
                </c:pt>
                <c:pt idx="467">
                  <c:v>0.93600000000000005</c:v>
                </c:pt>
                <c:pt idx="468">
                  <c:v>0.93799999999999994</c:v>
                </c:pt>
                <c:pt idx="469">
                  <c:v>0.94</c:v>
                </c:pt>
                <c:pt idx="470">
                  <c:v>0.94199999999999995</c:v>
                </c:pt>
                <c:pt idx="471">
                  <c:v>0.94399999999999995</c:v>
                </c:pt>
                <c:pt idx="472">
                  <c:v>0.94599999999999995</c:v>
                </c:pt>
                <c:pt idx="473">
                  <c:v>0.94799999999999995</c:v>
                </c:pt>
                <c:pt idx="474">
                  <c:v>0.95</c:v>
                </c:pt>
                <c:pt idx="475">
                  <c:v>0.95199999999999996</c:v>
                </c:pt>
                <c:pt idx="476">
                  <c:v>0.95399999999999996</c:v>
                </c:pt>
                <c:pt idx="477">
                  <c:v>0.95599999999999996</c:v>
                </c:pt>
                <c:pt idx="478">
                  <c:v>0.95799999999999996</c:v>
                </c:pt>
                <c:pt idx="479">
                  <c:v>0.96</c:v>
                </c:pt>
                <c:pt idx="480">
                  <c:v>0.96199999999999997</c:v>
                </c:pt>
                <c:pt idx="481">
                  <c:v>0.96399999999999997</c:v>
                </c:pt>
                <c:pt idx="482">
                  <c:v>0.96599999999999997</c:v>
                </c:pt>
                <c:pt idx="483">
                  <c:v>0.96799999999999997</c:v>
                </c:pt>
                <c:pt idx="484">
                  <c:v>0.97</c:v>
                </c:pt>
                <c:pt idx="485">
                  <c:v>0.97199999999999998</c:v>
                </c:pt>
                <c:pt idx="486">
                  <c:v>0.97399999999999998</c:v>
                </c:pt>
                <c:pt idx="487">
                  <c:v>0.97599999999999998</c:v>
                </c:pt>
                <c:pt idx="488">
                  <c:v>0.97799999999999998</c:v>
                </c:pt>
                <c:pt idx="489">
                  <c:v>0.98</c:v>
                </c:pt>
                <c:pt idx="490">
                  <c:v>0.98199999999999998</c:v>
                </c:pt>
                <c:pt idx="491">
                  <c:v>0.98399999999999999</c:v>
                </c:pt>
                <c:pt idx="492">
                  <c:v>0.98599999999999999</c:v>
                </c:pt>
                <c:pt idx="493">
                  <c:v>0.98799999999999999</c:v>
                </c:pt>
                <c:pt idx="494">
                  <c:v>0.99</c:v>
                </c:pt>
                <c:pt idx="495">
                  <c:v>0.99199999999999999</c:v>
                </c:pt>
                <c:pt idx="496">
                  <c:v>0.99399999999999999</c:v>
                </c:pt>
                <c:pt idx="497">
                  <c:v>0.996</c:v>
                </c:pt>
                <c:pt idx="498">
                  <c:v>0.998</c:v>
                </c:pt>
                <c:pt idx="499">
                  <c:v>1</c:v>
                </c:pt>
              </c:numCache>
            </c:numRef>
          </c:yVal>
          <c:smooth val="0"/>
        </c:ser>
        <c:ser>
          <c:idx val="4"/>
          <c:order val="4"/>
          <c:tx>
            <c:strRef>
              <c:f>'3.SPEECH'!$J$34</c:f>
              <c:strCache>
                <c:ptCount val="1"/>
                <c:pt idx="0">
                  <c:v>eu</c:v>
                </c:pt>
              </c:strCache>
            </c:strRef>
          </c:tx>
          <c:spPr>
            <a:ln w="57150">
              <a:prstDash val="sysDash"/>
            </a:ln>
          </c:spPr>
          <c:marker>
            <c:symbol val="none"/>
          </c:marker>
          <c:xVal>
            <c:numRef>
              <c:f>'3.SPEECH'!$J$35:$J$871</c:f>
              <c:numCache>
                <c:formatCode>General</c:formatCode>
                <c:ptCount val="837"/>
                <c:pt idx="0">
                  <c:v>109</c:v>
                </c:pt>
                <c:pt idx="1">
                  <c:v>109</c:v>
                </c:pt>
                <c:pt idx="2">
                  <c:v>109</c:v>
                </c:pt>
                <c:pt idx="3">
                  <c:v>109</c:v>
                </c:pt>
                <c:pt idx="4">
                  <c:v>109</c:v>
                </c:pt>
                <c:pt idx="5">
                  <c:v>109</c:v>
                </c:pt>
                <c:pt idx="6">
                  <c:v>109</c:v>
                </c:pt>
                <c:pt idx="7">
                  <c:v>109</c:v>
                </c:pt>
                <c:pt idx="8">
                  <c:v>110</c:v>
                </c:pt>
                <c:pt idx="9">
                  <c:v>110</c:v>
                </c:pt>
                <c:pt idx="10">
                  <c:v>124</c:v>
                </c:pt>
                <c:pt idx="11">
                  <c:v>124</c:v>
                </c:pt>
                <c:pt idx="12">
                  <c:v>125</c:v>
                </c:pt>
                <c:pt idx="13">
                  <c:v>125</c:v>
                </c:pt>
                <c:pt idx="14">
                  <c:v>125</c:v>
                </c:pt>
                <c:pt idx="15">
                  <c:v>125</c:v>
                </c:pt>
                <c:pt idx="16">
                  <c:v>156</c:v>
                </c:pt>
                <c:pt idx="17">
                  <c:v>156</c:v>
                </c:pt>
                <c:pt idx="18">
                  <c:v>156</c:v>
                </c:pt>
                <c:pt idx="19">
                  <c:v>171</c:v>
                </c:pt>
                <c:pt idx="20">
                  <c:v>171</c:v>
                </c:pt>
                <c:pt idx="21">
                  <c:v>171</c:v>
                </c:pt>
                <c:pt idx="22">
                  <c:v>172</c:v>
                </c:pt>
                <c:pt idx="23">
                  <c:v>172</c:v>
                </c:pt>
                <c:pt idx="24">
                  <c:v>172</c:v>
                </c:pt>
                <c:pt idx="25">
                  <c:v>172</c:v>
                </c:pt>
                <c:pt idx="26">
                  <c:v>172</c:v>
                </c:pt>
                <c:pt idx="27">
                  <c:v>187</c:v>
                </c:pt>
                <c:pt idx="28">
                  <c:v>202</c:v>
                </c:pt>
                <c:pt idx="29">
                  <c:v>202</c:v>
                </c:pt>
                <c:pt idx="30">
                  <c:v>202</c:v>
                </c:pt>
                <c:pt idx="31">
                  <c:v>203</c:v>
                </c:pt>
                <c:pt idx="32">
                  <c:v>203</c:v>
                </c:pt>
                <c:pt idx="33">
                  <c:v>203</c:v>
                </c:pt>
                <c:pt idx="34">
                  <c:v>203</c:v>
                </c:pt>
                <c:pt idx="35">
                  <c:v>203</c:v>
                </c:pt>
                <c:pt idx="36">
                  <c:v>203</c:v>
                </c:pt>
                <c:pt idx="37">
                  <c:v>203</c:v>
                </c:pt>
                <c:pt idx="38">
                  <c:v>203</c:v>
                </c:pt>
                <c:pt idx="39">
                  <c:v>203</c:v>
                </c:pt>
                <c:pt idx="40">
                  <c:v>203</c:v>
                </c:pt>
                <c:pt idx="41">
                  <c:v>203</c:v>
                </c:pt>
                <c:pt idx="42">
                  <c:v>203</c:v>
                </c:pt>
                <c:pt idx="43">
                  <c:v>203</c:v>
                </c:pt>
                <c:pt idx="44">
                  <c:v>203</c:v>
                </c:pt>
                <c:pt idx="45">
                  <c:v>203</c:v>
                </c:pt>
                <c:pt idx="46">
                  <c:v>218</c:v>
                </c:pt>
                <c:pt idx="47">
                  <c:v>218</c:v>
                </c:pt>
                <c:pt idx="48">
                  <c:v>218</c:v>
                </c:pt>
                <c:pt idx="49">
                  <c:v>218</c:v>
                </c:pt>
                <c:pt idx="50">
                  <c:v>218</c:v>
                </c:pt>
                <c:pt idx="51">
                  <c:v>218</c:v>
                </c:pt>
                <c:pt idx="52">
                  <c:v>218</c:v>
                </c:pt>
                <c:pt idx="53">
                  <c:v>218</c:v>
                </c:pt>
                <c:pt idx="54">
                  <c:v>218</c:v>
                </c:pt>
                <c:pt idx="55">
                  <c:v>218</c:v>
                </c:pt>
                <c:pt idx="56">
                  <c:v>218</c:v>
                </c:pt>
                <c:pt idx="57">
                  <c:v>218</c:v>
                </c:pt>
                <c:pt idx="58">
                  <c:v>218</c:v>
                </c:pt>
                <c:pt idx="59">
                  <c:v>218</c:v>
                </c:pt>
                <c:pt idx="60">
                  <c:v>218</c:v>
                </c:pt>
                <c:pt idx="61">
                  <c:v>218</c:v>
                </c:pt>
                <c:pt idx="62">
                  <c:v>218</c:v>
                </c:pt>
                <c:pt idx="63">
                  <c:v>218</c:v>
                </c:pt>
                <c:pt idx="64">
                  <c:v>218</c:v>
                </c:pt>
                <c:pt idx="65">
                  <c:v>218</c:v>
                </c:pt>
                <c:pt idx="66">
                  <c:v>218</c:v>
                </c:pt>
                <c:pt idx="67">
                  <c:v>218</c:v>
                </c:pt>
                <c:pt idx="68">
                  <c:v>218</c:v>
                </c:pt>
                <c:pt idx="69">
                  <c:v>218</c:v>
                </c:pt>
                <c:pt idx="70">
                  <c:v>218</c:v>
                </c:pt>
                <c:pt idx="71">
                  <c:v>218</c:v>
                </c:pt>
                <c:pt idx="72">
                  <c:v>218</c:v>
                </c:pt>
                <c:pt idx="73">
                  <c:v>218</c:v>
                </c:pt>
                <c:pt idx="74">
                  <c:v>218</c:v>
                </c:pt>
                <c:pt idx="75">
                  <c:v>218</c:v>
                </c:pt>
                <c:pt idx="76">
                  <c:v>218</c:v>
                </c:pt>
                <c:pt idx="77">
                  <c:v>218</c:v>
                </c:pt>
                <c:pt idx="78">
                  <c:v>218</c:v>
                </c:pt>
                <c:pt idx="79">
                  <c:v>218</c:v>
                </c:pt>
                <c:pt idx="80">
                  <c:v>218</c:v>
                </c:pt>
                <c:pt idx="81">
                  <c:v>218</c:v>
                </c:pt>
                <c:pt idx="82">
                  <c:v>219</c:v>
                </c:pt>
                <c:pt idx="83">
                  <c:v>219</c:v>
                </c:pt>
                <c:pt idx="84">
                  <c:v>219</c:v>
                </c:pt>
                <c:pt idx="85">
                  <c:v>219</c:v>
                </c:pt>
                <c:pt idx="86">
                  <c:v>219</c:v>
                </c:pt>
                <c:pt idx="87">
                  <c:v>219</c:v>
                </c:pt>
                <c:pt idx="88">
                  <c:v>219</c:v>
                </c:pt>
                <c:pt idx="89">
                  <c:v>219</c:v>
                </c:pt>
                <c:pt idx="90">
                  <c:v>219</c:v>
                </c:pt>
                <c:pt idx="91">
                  <c:v>219</c:v>
                </c:pt>
                <c:pt idx="92">
                  <c:v>219</c:v>
                </c:pt>
                <c:pt idx="93">
                  <c:v>219</c:v>
                </c:pt>
                <c:pt idx="94">
                  <c:v>219</c:v>
                </c:pt>
                <c:pt idx="95">
                  <c:v>219</c:v>
                </c:pt>
                <c:pt idx="96">
                  <c:v>219</c:v>
                </c:pt>
                <c:pt idx="97">
                  <c:v>219</c:v>
                </c:pt>
                <c:pt idx="98">
                  <c:v>219</c:v>
                </c:pt>
                <c:pt idx="99">
                  <c:v>219</c:v>
                </c:pt>
                <c:pt idx="100">
                  <c:v>219</c:v>
                </c:pt>
                <c:pt idx="101">
                  <c:v>219</c:v>
                </c:pt>
                <c:pt idx="102">
                  <c:v>219</c:v>
                </c:pt>
                <c:pt idx="103">
                  <c:v>219</c:v>
                </c:pt>
                <c:pt idx="104">
                  <c:v>219</c:v>
                </c:pt>
                <c:pt idx="105">
                  <c:v>219</c:v>
                </c:pt>
                <c:pt idx="106">
                  <c:v>219</c:v>
                </c:pt>
                <c:pt idx="107">
                  <c:v>234</c:v>
                </c:pt>
                <c:pt idx="108">
                  <c:v>234</c:v>
                </c:pt>
                <c:pt idx="109">
                  <c:v>234</c:v>
                </c:pt>
                <c:pt idx="110">
                  <c:v>234</c:v>
                </c:pt>
                <c:pt idx="111">
                  <c:v>234</c:v>
                </c:pt>
                <c:pt idx="112">
                  <c:v>234</c:v>
                </c:pt>
                <c:pt idx="113">
                  <c:v>234</c:v>
                </c:pt>
                <c:pt idx="114">
                  <c:v>234</c:v>
                </c:pt>
                <c:pt idx="115">
                  <c:v>234</c:v>
                </c:pt>
                <c:pt idx="116">
                  <c:v>234</c:v>
                </c:pt>
                <c:pt idx="117">
                  <c:v>234</c:v>
                </c:pt>
                <c:pt idx="118">
                  <c:v>249</c:v>
                </c:pt>
                <c:pt idx="119">
                  <c:v>249</c:v>
                </c:pt>
                <c:pt idx="120">
                  <c:v>249</c:v>
                </c:pt>
                <c:pt idx="121">
                  <c:v>249</c:v>
                </c:pt>
                <c:pt idx="122">
                  <c:v>249</c:v>
                </c:pt>
                <c:pt idx="123">
                  <c:v>249</c:v>
                </c:pt>
                <c:pt idx="124">
                  <c:v>249</c:v>
                </c:pt>
                <c:pt idx="125">
                  <c:v>250</c:v>
                </c:pt>
                <c:pt idx="126">
                  <c:v>250</c:v>
                </c:pt>
                <c:pt idx="127">
                  <c:v>250</c:v>
                </c:pt>
                <c:pt idx="128">
                  <c:v>250</c:v>
                </c:pt>
                <c:pt idx="129">
                  <c:v>250</c:v>
                </c:pt>
                <c:pt idx="130">
                  <c:v>250</c:v>
                </c:pt>
                <c:pt idx="131">
                  <c:v>265</c:v>
                </c:pt>
                <c:pt idx="132">
                  <c:v>265</c:v>
                </c:pt>
                <c:pt idx="133">
                  <c:v>265</c:v>
                </c:pt>
                <c:pt idx="134">
                  <c:v>265</c:v>
                </c:pt>
                <c:pt idx="135">
                  <c:v>265</c:v>
                </c:pt>
                <c:pt idx="136">
                  <c:v>265</c:v>
                </c:pt>
                <c:pt idx="137">
                  <c:v>265</c:v>
                </c:pt>
                <c:pt idx="138">
                  <c:v>265</c:v>
                </c:pt>
                <c:pt idx="139">
                  <c:v>265</c:v>
                </c:pt>
                <c:pt idx="140">
                  <c:v>266</c:v>
                </c:pt>
                <c:pt idx="141">
                  <c:v>266</c:v>
                </c:pt>
                <c:pt idx="142">
                  <c:v>280</c:v>
                </c:pt>
                <c:pt idx="143">
                  <c:v>280</c:v>
                </c:pt>
                <c:pt idx="144">
                  <c:v>281</c:v>
                </c:pt>
                <c:pt idx="145">
                  <c:v>281</c:v>
                </c:pt>
                <c:pt idx="146">
                  <c:v>281</c:v>
                </c:pt>
                <c:pt idx="147">
                  <c:v>281</c:v>
                </c:pt>
                <c:pt idx="148">
                  <c:v>281</c:v>
                </c:pt>
                <c:pt idx="149">
                  <c:v>281</c:v>
                </c:pt>
                <c:pt idx="150">
                  <c:v>281</c:v>
                </c:pt>
                <c:pt idx="151">
                  <c:v>281</c:v>
                </c:pt>
                <c:pt idx="152">
                  <c:v>281</c:v>
                </c:pt>
                <c:pt idx="153">
                  <c:v>281</c:v>
                </c:pt>
                <c:pt idx="154">
                  <c:v>281</c:v>
                </c:pt>
                <c:pt idx="155">
                  <c:v>296</c:v>
                </c:pt>
                <c:pt idx="156">
                  <c:v>296</c:v>
                </c:pt>
                <c:pt idx="157">
                  <c:v>296</c:v>
                </c:pt>
                <c:pt idx="158">
                  <c:v>296</c:v>
                </c:pt>
                <c:pt idx="159">
                  <c:v>296</c:v>
                </c:pt>
                <c:pt idx="160">
                  <c:v>296</c:v>
                </c:pt>
                <c:pt idx="161">
                  <c:v>296</c:v>
                </c:pt>
                <c:pt idx="162">
                  <c:v>296</c:v>
                </c:pt>
                <c:pt idx="163">
                  <c:v>297</c:v>
                </c:pt>
                <c:pt idx="164">
                  <c:v>297</c:v>
                </c:pt>
                <c:pt idx="165">
                  <c:v>297</c:v>
                </c:pt>
                <c:pt idx="166">
                  <c:v>297</c:v>
                </c:pt>
                <c:pt idx="167">
                  <c:v>297</c:v>
                </c:pt>
                <c:pt idx="168">
                  <c:v>297</c:v>
                </c:pt>
                <c:pt idx="169">
                  <c:v>312</c:v>
                </c:pt>
                <c:pt idx="170">
                  <c:v>312</c:v>
                </c:pt>
                <c:pt idx="171">
                  <c:v>312</c:v>
                </c:pt>
                <c:pt idx="172">
                  <c:v>312</c:v>
                </c:pt>
                <c:pt idx="173">
                  <c:v>312</c:v>
                </c:pt>
                <c:pt idx="174">
                  <c:v>312</c:v>
                </c:pt>
                <c:pt idx="175">
                  <c:v>312</c:v>
                </c:pt>
                <c:pt idx="176">
                  <c:v>312</c:v>
                </c:pt>
                <c:pt idx="177">
                  <c:v>312</c:v>
                </c:pt>
                <c:pt idx="178">
                  <c:v>312</c:v>
                </c:pt>
                <c:pt idx="179">
                  <c:v>312</c:v>
                </c:pt>
                <c:pt idx="180">
                  <c:v>312</c:v>
                </c:pt>
                <c:pt idx="181">
                  <c:v>312</c:v>
                </c:pt>
                <c:pt idx="182">
                  <c:v>312</c:v>
                </c:pt>
                <c:pt idx="183">
                  <c:v>312</c:v>
                </c:pt>
                <c:pt idx="184">
                  <c:v>312</c:v>
                </c:pt>
                <c:pt idx="185">
                  <c:v>312</c:v>
                </c:pt>
                <c:pt idx="186">
                  <c:v>312</c:v>
                </c:pt>
                <c:pt idx="187">
                  <c:v>312</c:v>
                </c:pt>
                <c:pt idx="188">
                  <c:v>312</c:v>
                </c:pt>
                <c:pt idx="189">
                  <c:v>312</c:v>
                </c:pt>
                <c:pt idx="190">
                  <c:v>312</c:v>
                </c:pt>
                <c:pt idx="191">
                  <c:v>327</c:v>
                </c:pt>
                <c:pt idx="192">
                  <c:v>327</c:v>
                </c:pt>
                <c:pt idx="193">
                  <c:v>327</c:v>
                </c:pt>
                <c:pt idx="194">
                  <c:v>327</c:v>
                </c:pt>
                <c:pt idx="195">
                  <c:v>328</c:v>
                </c:pt>
                <c:pt idx="196">
                  <c:v>328</c:v>
                </c:pt>
                <c:pt idx="197">
                  <c:v>328</c:v>
                </c:pt>
                <c:pt idx="198">
                  <c:v>328</c:v>
                </c:pt>
                <c:pt idx="199">
                  <c:v>328</c:v>
                </c:pt>
                <c:pt idx="200">
                  <c:v>328</c:v>
                </c:pt>
                <c:pt idx="201">
                  <c:v>328</c:v>
                </c:pt>
                <c:pt idx="202">
                  <c:v>328</c:v>
                </c:pt>
                <c:pt idx="203">
                  <c:v>328</c:v>
                </c:pt>
                <c:pt idx="204">
                  <c:v>328</c:v>
                </c:pt>
                <c:pt idx="205">
                  <c:v>328</c:v>
                </c:pt>
                <c:pt idx="206">
                  <c:v>328</c:v>
                </c:pt>
                <c:pt idx="207">
                  <c:v>328</c:v>
                </c:pt>
                <c:pt idx="208">
                  <c:v>328</c:v>
                </c:pt>
                <c:pt idx="209">
                  <c:v>343</c:v>
                </c:pt>
                <c:pt idx="210">
                  <c:v>343</c:v>
                </c:pt>
                <c:pt idx="211">
                  <c:v>343</c:v>
                </c:pt>
                <c:pt idx="212">
                  <c:v>343</c:v>
                </c:pt>
                <c:pt idx="213">
                  <c:v>343</c:v>
                </c:pt>
                <c:pt idx="214">
                  <c:v>343</c:v>
                </c:pt>
                <c:pt idx="215">
                  <c:v>343</c:v>
                </c:pt>
                <c:pt idx="216">
                  <c:v>343</c:v>
                </c:pt>
                <c:pt idx="217">
                  <c:v>344</c:v>
                </c:pt>
                <c:pt idx="218">
                  <c:v>344</c:v>
                </c:pt>
                <c:pt idx="219">
                  <c:v>358</c:v>
                </c:pt>
                <c:pt idx="220">
                  <c:v>358</c:v>
                </c:pt>
                <c:pt idx="221">
                  <c:v>358</c:v>
                </c:pt>
                <c:pt idx="222">
                  <c:v>359</c:v>
                </c:pt>
                <c:pt idx="223">
                  <c:v>359</c:v>
                </c:pt>
                <c:pt idx="224">
                  <c:v>359</c:v>
                </c:pt>
                <c:pt idx="225">
                  <c:v>359</c:v>
                </c:pt>
                <c:pt idx="226">
                  <c:v>359</c:v>
                </c:pt>
                <c:pt idx="227">
                  <c:v>359</c:v>
                </c:pt>
                <c:pt idx="228">
                  <c:v>359</c:v>
                </c:pt>
                <c:pt idx="229">
                  <c:v>359</c:v>
                </c:pt>
                <c:pt idx="230">
                  <c:v>359</c:v>
                </c:pt>
                <c:pt idx="231">
                  <c:v>359</c:v>
                </c:pt>
                <c:pt idx="232">
                  <c:v>359</c:v>
                </c:pt>
                <c:pt idx="233">
                  <c:v>359</c:v>
                </c:pt>
                <c:pt idx="234">
                  <c:v>374</c:v>
                </c:pt>
                <c:pt idx="235">
                  <c:v>374</c:v>
                </c:pt>
                <c:pt idx="236">
                  <c:v>374</c:v>
                </c:pt>
                <c:pt idx="237">
                  <c:v>374</c:v>
                </c:pt>
                <c:pt idx="238">
                  <c:v>374</c:v>
                </c:pt>
                <c:pt idx="239">
                  <c:v>374</c:v>
                </c:pt>
                <c:pt idx="240">
                  <c:v>374</c:v>
                </c:pt>
                <c:pt idx="241">
                  <c:v>375</c:v>
                </c:pt>
                <c:pt idx="242">
                  <c:v>375</c:v>
                </c:pt>
                <c:pt idx="243">
                  <c:v>375</c:v>
                </c:pt>
                <c:pt idx="244">
                  <c:v>390</c:v>
                </c:pt>
                <c:pt idx="245">
                  <c:v>390</c:v>
                </c:pt>
                <c:pt idx="246">
                  <c:v>390</c:v>
                </c:pt>
                <c:pt idx="247">
                  <c:v>390</c:v>
                </c:pt>
                <c:pt idx="248">
                  <c:v>390</c:v>
                </c:pt>
                <c:pt idx="249">
                  <c:v>390</c:v>
                </c:pt>
                <c:pt idx="250">
                  <c:v>390</c:v>
                </c:pt>
                <c:pt idx="251">
                  <c:v>390</c:v>
                </c:pt>
                <c:pt idx="252">
                  <c:v>390</c:v>
                </c:pt>
                <c:pt idx="253">
                  <c:v>390</c:v>
                </c:pt>
                <c:pt idx="254">
                  <c:v>390</c:v>
                </c:pt>
                <c:pt idx="255">
                  <c:v>390</c:v>
                </c:pt>
                <c:pt idx="256">
                  <c:v>390</c:v>
                </c:pt>
                <c:pt idx="257">
                  <c:v>390</c:v>
                </c:pt>
                <c:pt idx="258">
                  <c:v>405</c:v>
                </c:pt>
                <c:pt idx="259">
                  <c:v>405</c:v>
                </c:pt>
                <c:pt idx="260">
                  <c:v>406</c:v>
                </c:pt>
                <c:pt idx="261">
                  <c:v>406</c:v>
                </c:pt>
                <c:pt idx="262">
                  <c:v>406</c:v>
                </c:pt>
                <c:pt idx="263">
                  <c:v>406</c:v>
                </c:pt>
                <c:pt idx="264">
                  <c:v>406</c:v>
                </c:pt>
                <c:pt idx="265">
                  <c:v>406</c:v>
                </c:pt>
                <c:pt idx="266">
                  <c:v>421</c:v>
                </c:pt>
                <c:pt idx="267">
                  <c:v>421</c:v>
                </c:pt>
                <c:pt idx="268">
                  <c:v>421</c:v>
                </c:pt>
                <c:pt idx="269">
                  <c:v>421</c:v>
                </c:pt>
                <c:pt idx="270">
                  <c:v>421</c:v>
                </c:pt>
                <c:pt idx="271">
                  <c:v>421</c:v>
                </c:pt>
                <c:pt idx="272">
                  <c:v>421</c:v>
                </c:pt>
                <c:pt idx="273">
                  <c:v>421</c:v>
                </c:pt>
                <c:pt idx="274">
                  <c:v>421</c:v>
                </c:pt>
                <c:pt idx="275">
                  <c:v>421</c:v>
                </c:pt>
                <c:pt idx="276">
                  <c:v>421</c:v>
                </c:pt>
                <c:pt idx="277">
                  <c:v>421</c:v>
                </c:pt>
                <c:pt idx="278">
                  <c:v>421</c:v>
                </c:pt>
                <c:pt idx="279">
                  <c:v>422</c:v>
                </c:pt>
                <c:pt idx="280">
                  <c:v>422</c:v>
                </c:pt>
                <c:pt idx="281">
                  <c:v>436</c:v>
                </c:pt>
                <c:pt idx="282">
                  <c:v>437</c:v>
                </c:pt>
                <c:pt idx="283">
                  <c:v>437</c:v>
                </c:pt>
                <c:pt idx="284">
                  <c:v>437</c:v>
                </c:pt>
                <c:pt idx="285">
                  <c:v>437</c:v>
                </c:pt>
                <c:pt idx="286">
                  <c:v>437</c:v>
                </c:pt>
                <c:pt idx="287">
                  <c:v>437</c:v>
                </c:pt>
                <c:pt idx="288">
                  <c:v>437</c:v>
                </c:pt>
                <c:pt idx="289">
                  <c:v>452</c:v>
                </c:pt>
                <c:pt idx="290">
                  <c:v>452</c:v>
                </c:pt>
                <c:pt idx="291">
                  <c:v>452</c:v>
                </c:pt>
                <c:pt idx="292">
                  <c:v>452</c:v>
                </c:pt>
                <c:pt idx="293">
                  <c:v>452</c:v>
                </c:pt>
                <c:pt idx="294">
                  <c:v>453</c:v>
                </c:pt>
                <c:pt idx="295">
                  <c:v>454</c:v>
                </c:pt>
                <c:pt idx="296">
                  <c:v>468</c:v>
                </c:pt>
                <c:pt idx="297">
                  <c:v>468</c:v>
                </c:pt>
                <c:pt idx="298">
                  <c:v>468</c:v>
                </c:pt>
                <c:pt idx="299">
                  <c:v>468</c:v>
                </c:pt>
                <c:pt idx="300">
                  <c:v>468</c:v>
                </c:pt>
                <c:pt idx="301">
                  <c:v>468</c:v>
                </c:pt>
                <c:pt idx="302">
                  <c:v>468</c:v>
                </c:pt>
                <c:pt idx="303">
                  <c:v>468</c:v>
                </c:pt>
                <c:pt idx="304">
                  <c:v>468</c:v>
                </c:pt>
                <c:pt idx="305">
                  <c:v>469</c:v>
                </c:pt>
                <c:pt idx="306">
                  <c:v>483</c:v>
                </c:pt>
                <c:pt idx="307">
                  <c:v>483</c:v>
                </c:pt>
                <c:pt idx="308">
                  <c:v>484</c:v>
                </c:pt>
                <c:pt idx="309">
                  <c:v>499</c:v>
                </c:pt>
                <c:pt idx="310">
                  <c:v>499</c:v>
                </c:pt>
                <c:pt idx="311">
                  <c:v>499</c:v>
                </c:pt>
                <c:pt idx="312">
                  <c:v>499</c:v>
                </c:pt>
                <c:pt idx="313">
                  <c:v>500</c:v>
                </c:pt>
                <c:pt idx="314">
                  <c:v>514</c:v>
                </c:pt>
                <c:pt idx="315">
                  <c:v>514</c:v>
                </c:pt>
                <c:pt idx="316">
                  <c:v>514</c:v>
                </c:pt>
                <c:pt idx="317">
                  <c:v>515</c:v>
                </c:pt>
                <c:pt idx="318">
                  <c:v>515</c:v>
                </c:pt>
                <c:pt idx="319">
                  <c:v>515</c:v>
                </c:pt>
                <c:pt idx="320">
                  <c:v>530</c:v>
                </c:pt>
                <c:pt idx="321">
                  <c:v>530</c:v>
                </c:pt>
                <c:pt idx="322">
                  <c:v>530</c:v>
                </c:pt>
                <c:pt idx="323">
                  <c:v>531</c:v>
                </c:pt>
                <c:pt idx="324">
                  <c:v>531</c:v>
                </c:pt>
                <c:pt idx="325">
                  <c:v>531</c:v>
                </c:pt>
                <c:pt idx="326">
                  <c:v>531</c:v>
                </c:pt>
                <c:pt idx="327">
                  <c:v>546</c:v>
                </c:pt>
                <c:pt idx="328">
                  <c:v>546</c:v>
                </c:pt>
                <c:pt idx="329">
                  <c:v>546</c:v>
                </c:pt>
                <c:pt idx="330">
                  <c:v>546</c:v>
                </c:pt>
                <c:pt idx="331">
                  <c:v>561</c:v>
                </c:pt>
                <c:pt idx="332">
                  <c:v>561</c:v>
                </c:pt>
                <c:pt idx="333">
                  <c:v>562</c:v>
                </c:pt>
                <c:pt idx="334">
                  <c:v>562</c:v>
                </c:pt>
                <c:pt idx="335">
                  <c:v>562</c:v>
                </c:pt>
                <c:pt idx="336">
                  <c:v>562</c:v>
                </c:pt>
                <c:pt idx="337">
                  <c:v>562</c:v>
                </c:pt>
                <c:pt idx="338">
                  <c:v>562</c:v>
                </c:pt>
                <c:pt idx="339">
                  <c:v>562</c:v>
                </c:pt>
                <c:pt idx="340">
                  <c:v>562</c:v>
                </c:pt>
                <c:pt idx="341">
                  <c:v>577</c:v>
                </c:pt>
                <c:pt idx="342">
                  <c:v>577</c:v>
                </c:pt>
                <c:pt idx="343">
                  <c:v>577</c:v>
                </c:pt>
                <c:pt idx="344">
                  <c:v>577</c:v>
                </c:pt>
                <c:pt idx="345">
                  <c:v>577</c:v>
                </c:pt>
                <c:pt idx="346">
                  <c:v>577</c:v>
                </c:pt>
                <c:pt idx="347">
                  <c:v>577</c:v>
                </c:pt>
                <c:pt idx="348">
                  <c:v>578</c:v>
                </c:pt>
                <c:pt idx="349">
                  <c:v>593</c:v>
                </c:pt>
                <c:pt idx="350">
                  <c:v>593</c:v>
                </c:pt>
                <c:pt idx="351">
                  <c:v>593</c:v>
                </c:pt>
                <c:pt idx="352">
                  <c:v>593</c:v>
                </c:pt>
                <c:pt idx="353">
                  <c:v>593</c:v>
                </c:pt>
                <c:pt idx="354">
                  <c:v>608</c:v>
                </c:pt>
                <c:pt idx="355">
                  <c:v>609</c:v>
                </c:pt>
                <c:pt idx="356">
                  <c:v>624</c:v>
                </c:pt>
                <c:pt idx="357">
                  <c:v>624</c:v>
                </c:pt>
                <c:pt idx="358">
                  <c:v>624</c:v>
                </c:pt>
                <c:pt idx="359">
                  <c:v>624</c:v>
                </c:pt>
                <c:pt idx="360">
                  <c:v>624</c:v>
                </c:pt>
                <c:pt idx="361">
                  <c:v>624</c:v>
                </c:pt>
                <c:pt idx="362">
                  <c:v>624</c:v>
                </c:pt>
                <c:pt idx="363">
                  <c:v>624</c:v>
                </c:pt>
                <c:pt idx="364">
                  <c:v>639</c:v>
                </c:pt>
                <c:pt idx="365">
                  <c:v>639</c:v>
                </c:pt>
                <c:pt idx="366">
                  <c:v>639</c:v>
                </c:pt>
                <c:pt idx="367">
                  <c:v>640</c:v>
                </c:pt>
                <c:pt idx="368">
                  <c:v>640</c:v>
                </c:pt>
                <c:pt idx="369">
                  <c:v>640</c:v>
                </c:pt>
                <c:pt idx="370">
                  <c:v>655</c:v>
                </c:pt>
                <c:pt idx="371">
                  <c:v>655</c:v>
                </c:pt>
                <c:pt idx="372">
                  <c:v>655</c:v>
                </c:pt>
                <c:pt idx="373">
                  <c:v>655</c:v>
                </c:pt>
                <c:pt idx="374">
                  <c:v>655</c:v>
                </c:pt>
                <c:pt idx="375">
                  <c:v>656</c:v>
                </c:pt>
                <c:pt idx="376">
                  <c:v>671</c:v>
                </c:pt>
                <c:pt idx="377">
                  <c:v>671</c:v>
                </c:pt>
                <c:pt idx="378">
                  <c:v>671</c:v>
                </c:pt>
                <c:pt idx="379">
                  <c:v>686</c:v>
                </c:pt>
                <c:pt idx="380">
                  <c:v>686</c:v>
                </c:pt>
                <c:pt idx="381">
                  <c:v>686</c:v>
                </c:pt>
                <c:pt idx="382">
                  <c:v>686</c:v>
                </c:pt>
                <c:pt idx="383">
                  <c:v>687</c:v>
                </c:pt>
                <c:pt idx="384">
                  <c:v>687</c:v>
                </c:pt>
                <c:pt idx="385">
                  <c:v>687</c:v>
                </c:pt>
                <c:pt idx="386">
                  <c:v>702</c:v>
                </c:pt>
                <c:pt idx="387">
                  <c:v>702</c:v>
                </c:pt>
                <c:pt idx="388">
                  <c:v>702</c:v>
                </c:pt>
                <c:pt idx="389">
                  <c:v>717</c:v>
                </c:pt>
                <c:pt idx="390">
                  <c:v>717</c:v>
                </c:pt>
                <c:pt idx="391">
                  <c:v>717</c:v>
                </c:pt>
                <c:pt idx="392">
                  <c:v>718</c:v>
                </c:pt>
                <c:pt idx="393">
                  <c:v>718</c:v>
                </c:pt>
                <c:pt idx="394">
                  <c:v>733</c:v>
                </c:pt>
                <c:pt idx="395">
                  <c:v>733</c:v>
                </c:pt>
                <c:pt idx="396">
                  <c:v>733</c:v>
                </c:pt>
                <c:pt idx="397">
                  <c:v>733</c:v>
                </c:pt>
                <c:pt idx="398">
                  <c:v>733</c:v>
                </c:pt>
                <c:pt idx="399">
                  <c:v>734</c:v>
                </c:pt>
                <c:pt idx="400">
                  <c:v>748</c:v>
                </c:pt>
                <c:pt idx="401">
                  <c:v>749</c:v>
                </c:pt>
                <c:pt idx="402">
                  <c:v>749</c:v>
                </c:pt>
                <c:pt idx="403">
                  <c:v>749</c:v>
                </c:pt>
                <c:pt idx="404">
                  <c:v>764</c:v>
                </c:pt>
                <c:pt idx="405">
                  <c:v>764</c:v>
                </c:pt>
                <c:pt idx="406">
                  <c:v>764</c:v>
                </c:pt>
                <c:pt idx="407">
                  <c:v>764</c:v>
                </c:pt>
                <c:pt idx="408">
                  <c:v>764</c:v>
                </c:pt>
                <c:pt idx="409">
                  <c:v>764</c:v>
                </c:pt>
                <c:pt idx="410">
                  <c:v>780</c:v>
                </c:pt>
                <c:pt idx="411">
                  <c:v>780</c:v>
                </c:pt>
                <c:pt idx="412">
                  <c:v>780</c:v>
                </c:pt>
                <c:pt idx="413">
                  <c:v>780</c:v>
                </c:pt>
                <c:pt idx="414">
                  <c:v>780</c:v>
                </c:pt>
                <c:pt idx="415">
                  <c:v>780</c:v>
                </c:pt>
                <c:pt idx="416">
                  <c:v>780</c:v>
                </c:pt>
                <c:pt idx="417">
                  <c:v>781</c:v>
                </c:pt>
                <c:pt idx="418">
                  <c:v>795</c:v>
                </c:pt>
                <c:pt idx="419">
                  <c:v>796</c:v>
                </c:pt>
                <c:pt idx="420">
                  <c:v>796</c:v>
                </c:pt>
                <c:pt idx="421">
                  <c:v>796</c:v>
                </c:pt>
                <c:pt idx="422">
                  <c:v>796</c:v>
                </c:pt>
                <c:pt idx="423">
                  <c:v>796</c:v>
                </c:pt>
                <c:pt idx="424">
                  <c:v>811</c:v>
                </c:pt>
                <c:pt idx="425">
                  <c:v>811</c:v>
                </c:pt>
                <c:pt idx="426">
                  <c:v>811</c:v>
                </c:pt>
                <c:pt idx="427">
                  <c:v>811</c:v>
                </c:pt>
                <c:pt idx="428">
                  <c:v>811</c:v>
                </c:pt>
                <c:pt idx="429">
                  <c:v>811</c:v>
                </c:pt>
                <c:pt idx="430">
                  <c:v>812</c:v>
                </c:pt>
                <c:pt idx="431">
                  <c:v>826</c:v>
                </c:pt>
                <c:pt idx="432">
                  <c:v>826</c:v>
                </c:pt>
                <c:pt idx="433">
                  <c:v>826</c:v>
                </c:pt>
                <c:pt idx="434">
                  <c:v>826</c:v>
                </c:pt>
                <c:pt idx="435">
                  <c:v>827</c:v>
                </c:pt>
                <c:pt idx="436">
                  <c:v>842</c:v>
                </c:pt>
                <c:pt idx="437">
                  <c:v>842</c:v>
                </c:pt>
                <c:pt idx="438">
                  <c:v>843</c:v>
                </c:pt>
                <c:pt idx="439">
                  <c:v>843</c:v>
                </c:pt>
                <c:pt idx="440">
                  <c:v>843</c:v>
                </c:pt>
                <c:pt idx="441">
                  <c:v>843</c:v>
                </c:pt>
                <c:pt idx="442">
                  <c:v>858</c:v>
                </c:pt>
                <c:pt idx="443">
                  <c:v>858</c:v>
                </c:pt>
                <c:pt idx="444">
                  <c:v>873</c:v>
                </c:pt>
                <c:pt idx="445">
                  <c:v>874</c:v>
                </c:pt>
                <c:pt idx="446">
                  <c:v>889</c:v>
                </c:pt>
                <c:pt idx="447">
                  <c:v>905</c:v>
                </c:pt>
                <c:pt idx="448">
                  <c:v>905</c:v>
                </c:pt>
                <c:pt idx="449">
                  <c:v>920</c:v>
                </c:pt>
                <c:pt idx="450">
                  <c:v>921</c:v>
                </c:pt>
                <c:pt idx="451">
                  <c:v>922</c:v>
                </c:pt>
                <c:pt idx="452">
                  <c:v>936</c:v>
                </c:pt>
                <c:pt idx="453">
                  <c:v>936</c:v>
                </c:pt>
                <c:pt idx="454">
                  <c:v>936</c:v>
                </c:pt>
                <c:pt idx="455">
                  <c:v>936</c:v>
                </c:pt>
                <c:pt idx="456">
                  <c:v>952</c:v>
                </c:pt>
                <c:pt idx="457">
                  <c:v>967</c:v>
                </c:pt>
                <c:pt idx="458">
                  <c:v>967</c:v>
                </c:pt>
                <c:pt idx="459">
                  <c:v>983</c:v>
                </c:pt>
                <c:pt idx="460">
                  <c:v>983</c:v>
                </c:pt>
                <c:pt idx="461">
                  <c:v>999</c:v>
                </c:pt>
                <c:pt idx="462">
                  <c:v>1014</c:v>
                </c:pt>
                <c:pt idx="463">
                  <c:v>1014</c:v>
                </c:pt>
                <c:pt idx="464">
                  <c:v>1045</c:v>
                </c:pt>
                <c:pt idx="465">
                  <c:v>1045</c:v>
                </c:pt>
                <c:pt idx="466">
                  <c:v>1045</c:v>
                </c:pt>
                <c:pt idx="467">
                  <c:v>1061</c:v>
                </c:pt>
                <c:pt idx="468">
                  <c:v>1076</c:v>
                </c:pt>
                <c:pt idx="469">
                  <c:v>1076</c:v>
                </c:pt>
                <c:pt idx="470">
                  <c:v>1076</c:v>
                </c:pt>
                <c:pt idx="471">
                  <c:v>1092</c:v>
                </c:pt>
                <c:pt idx="472">
                  <c:v>1107</c:v>
                </c:pt>
                <c:pt idx="473">
                  <c:v>1108</c:v>
                </c:pt>
                <c:pt idx="474">
                  <c:v>1124</c:v>
                </c:pt>
                <c:pt idx="475">
                  <c:v>1124</c:v>
                </c:pt>
                <c:pt idx="476">
                  <c:v>1139</c:v>
                </c:pt>
                <c:pt idx="477">
                  <c:v>1139</c:v>
                </c:pt>
                <c:pt idx="478">
                  <c:v>1170</c:v>
                </c:pt>
                <c:pt idx="479">
                  <c:v>1186</c:v>
                </c:pt>
                <c:pt idx="480">
                  <c:v>1186</c:v>
                </c:pt>
                <c:pt idx="481">
                  <c:v>1201</c:v>
                </c:pt>
                <c:pt idx="482">
                  <c:v>1217</c:v>
                </c:pt>
                <c:pt idx="483">
                  <c:v>1248</c:v>
                </c:pt>
                <c:pt idx="484">
                  <c:v>1248</c:v>
                </c:pt>
                <c:pt idx="485">
                  <c:v>1263</c:v>
                </c:pt>
                <c:pt idx="486">
                  <c:v>1263</c:v>
                </c:pt>
                <c:pt idx="487">
                  <c:v>1263</c:v>
                </c:pt>
                <c:pt idx="488">
                  <c:v>1263</c:v>
                </c:pt>
                <c:pt idx="489">
                  <c:v>1279</c:v>
                </c:pt>
                <c:pt idx="490">
                  <c:v>1280</c:v>
                </c:pt>
                <c:pt idx="491">
                  <c:v>1310</c:v>
                </c:pt>
                <c:pt idx="492">
                  <c:v>1357</c:v>
                </c:pt>
                <c:pt idx="493">
                  <c:v>1420</c:v>
                </c:pt>
                <c:pt idx="494">
                  <c:v>1435</c:v>
                </c:pt>
                <c:pt idx="495">
                  <c:v>1435</c:v>
                </c:pt>
                <c:pt idx="496">
                  <c:v>1529</c:v>
                </c:pt>
                <c:pt idx="497">
                  <c:v>1623</c:v>
                </c:pt>
                <c:pt idx="498">
                  <c:v>1732</c:v>
                </c:pt>
                <c:pt idx="499">
                  <c:v>7831</c:v>
                </c:pt>
              </c:numCache>
            </c:numRef>
          </c:xVal>
          <c:yVal>
            <c:numRef>
              <c:f>'3.SPEECH'!$K$35:$K$871</c:f>
              <c:numCache>
                <c:formatCode>General</c:formatCode>
                <c:ptCount val="837"/>
                <c:pt idx="0">
                  <c:v>2E-3</c:v>
                </c:pt>
                <c:pt idx="1">
                  <c:v>4.0000000000000001E-3</c:v>
                </c:pt>
                <c:pt idx="2">
                  <c:v>6.0000000000000001E-3</c:v>
                </c:pt>
                <c:pt idx="3">
                  <c:v>8.0000000000000002E-3</c:v>
                </c:pt>
                <c:pt idx="4">
                  <c:v>0.01</c:v>
                </c:pt>
                <c:pt idx="5">
                  <c:v>1.2E-2</c:v>
                </c:pt>
                <c:pt idx="6">
                  <c:v>1.4E-2</c:v>
                </c:pt>
                <c:pt idx="7">
                  <c:v>1.6E-2</c:v>
                </c:pt>
                <c:pt idx="8">
                  <c:v>1.7999999999999999E-2</c:v>
                </c:pt>
                <c:pt idx="9">
                  <c:v>0.02</c:v>
                </c:pt>
                <c:pt idx="10">
                  <c:v>2.1999999999999999E-2</c:v>
                </c:pt>
                <c:pt idx="11">
                  <c:v>2.4E-2</c:v>
                </c:pt>
                <c:pt idx="12">
                  <c:v>2.5999999999999999E-2</c:v>
                </c:pt>
                <c:pt idx="13">
                  <c:v>2.8000000000000001E-2</c:v>
                </c:pt>
                <c:pt idx="14">
                  <c:v>0.03</c:v>
                </c:pt>
                <c:pt idx="15">
                  <c:v>3.2000000000000001E-2</c:v>
                </c:pt>
                <c:pt idx="16">
                  <c:v>3.4000000000000002E-2</c:v>
                </c:pt>
                <c:pt idx="17">
                  <c:v>3.5999999999999997E-2</c:v>
                </c:pt>
                <c:pt idx="18">
                  <c:v>3.7999999999999999E-2</c:v>
                </c:pt>
                <c:pt idx="19">
                  <c:v>0.04</c:v>
                </c:pt>
                <c:pt idx="20">
                  <c:v>4.2000000000000003E-2</c:v>
                </c:pt>
                <c:pt idx="21">
                  <c:v>4.3999999999999997E-2</c:v>
                </c:pt>
                <c:pt idx="22">
                  <c:v>4.5999999999999999E-2</c:v>
                </c:pt>
                <c:pt idx="23">
                  <c:v>4.8000000000000001E-2</c:v>
                </c:pt>
                <c:pt idx="24">
                  <c:v>0.05</c:v>
                </c:pt>
                <c:pt idx="25">
                  <c:v>5.1999999999999998E-2</c:v>
                </c:pt>
                <c:pt idx="26">
                  <c:v>5.3999999999999999E-2</c:v>
                </c:pt>
                <c:pt idx="27">
                  <c:v>5.6000000000000001E-2</c:v>
                </c:pt>
                <c:pt idx="28">
                  <c:v>5.8000000000000003E-2</c:v>
                </c:pt>
                <c:pt idx="29">
                  <c:v>0.06</c:v>
                </c:pt>
                <c:pt idx="30">
                  <c:v>6.2E-2</c:v>
                </c:pt>
                <c:pt idx="31">
                  <c:v>6.4000000000000001E-2</c:v>
                </c:pt>
                <c:pt idx="32">
                  <c:v>6.6000000000000003E-2</c:v>
                </c:pt>
                <c:pt idx="33">
                  <c:v>6.8000000000000005E-2</c:v>
                </c:pt>
                <c:pt idx="34">
                  <c:v>7.0000000000000007E-2</c:v>
                </c:pt>
                <c:pt idx="35">
                  <c:v>7.1999999999999995E-2</c:v>
                </c:pt>
                <c:pt idx="36">
                  <c:v>7.3999999999999996E-2</c:v>
                </c:pt>
                <c:pt idx="37">
                  <c:v>7.5999999999999998E-2</c:v>
                </c:pt>
                <c:pt idx="38">
                  <c:v>7.8E-2</c:v>
                </c:pt>
                <c:pt idx="39">
                  <c:v>0.08</c:v>
                </c:pt>
                <c:pt idx="40">
                  <c:v>8.2000000000000003E-2</c:v>
                </c:pt>
                <c:pt idx="41">
                  <c:v>8.4000000000000005E-2</c:v>
                </c:pt>
                <c:pt idx="42">
                  <c:v>8.5999999999999993E-2</c:v>
                </c:pt>
                <c:pt idx="43">
                  <c:v>8.7999999999999995E-2</c:v>
                </c:pt>
                <c:pt idx="44">
                  <c:v>0.09</c:v>
                </c:pt>
                <c:pt idx="45">
                  <c:v>9.1999999999999998E-2</c:v>
                </c:pt>
                <c:pt idx="46">
                  <c:v>9.4E-2</c:v>
                </c:pt>
                <c:pt idx="47">
                  <c:v>9.6000000000000002E-2</c:v>
                </c:pt>
                <c:pt idx="48">
                  <c:v>9.8000000000000004E-2</c:v>
                </c:pt>
                <c:pt idx="49">
                  <c:v>0.1</c:v>
                </c:pt>
                <c:pt idx="50">
                  <c:v>0.10199999999999999</c:v>
                </c:pt>
                <c:pt idx="51">
                  <c:v>0.104</c:v>
                </c:pt>
                <c:pt idx="52">
                  <c:v>0.106</c:v>
                </c:pt>
                <c:pt idx="53">
                  <c:v>0.108</c:v>
                </c:pt>
                <c:pt idx="54">
                  <c:v>0.11</c:v>
                </c:pt>
                <c:pt idx="55">
                  <c:v>0.112</c:v>
                </c:pt>
                <c:pt idx="56">
                  <c:v>0.114</c:v>
                </c:pt>
                <c:pt idx="57">
                  <c:v>0.11600000000000001</c:v>
                </c:pt>
                <c:pt idx="58">
                  <c:v>0.11799999999999999</c:v>
                </c:pt>
                <c:pt idx="59">
                  <c:v>0.12</c:v>
                </c:pt>
                <c:pt idx="60">
                  <c:v>0.122</c:v>
                </c:pt>
                <c:pt idx="61">
                  <c:v>0.124</c:v>
                </c:pt>
                <c:pt idx="62">
                  <c:v>0.126</c:v>
                </c:pt>
                <c:pt idx="63">
                  <c:v>0.128</c:v>
                </c:pt>
                <c:pt idx="64">
                  <c:v>0.13</c:v>
                </c:pt>
                <c:pt idx="65">
                  <c:v>0.13200000000000001</c:v>
                </c:pt>
                <c:pt idx="66">
                  <c:v>0.13400000000000001</c:v>
                </c:pt>
                <c:pt idx="67">
                  <c:v>0.13600000000000001</c:v>
                </c:pt>
                <c:pt idx="68">
                  <c:v>0.13800000000000001</c:v>
                </c:pt>
                <c:pt idx="69">
                  <c:v>0.14000000000000001</c:v>
                </c:pt>
                <c:pt idx="70">
                  <c:v>0.14199999999999999</c:v>
                </c:pt>
                <c:pt idx="71">
                  <c:v>0.14399999999999999</c:v>
                </c:pt>
                <c:pt idx="72">
                  <c:v>0.14599999999999999</c:v>
                </c:pt>
                <c:pt idx="73">
                  <c:v>0.14799999999999999</c:v>
                </c:pt>
                <c:pt idx="74">
                  <c:v>0.15</c:v>
                </c:pt>
                <c:pt idx="75">
                  <c:v>0.152</c:v>
                </c:pt>
                <c:pt idx="76">
                  <c:v>0.154</c:v>
                </c:pt>
                <c:pt idx="77">
                  <c:v>0.156</c:v>
                </c:pt>
                <c:pt idx="78">
                  <c:v>0.158</c:v>
                </c:pt>
                <c:pt idx="79">
                  <c:v>0.16</c:v>
                </c:pt>
                <c:pt idx="80">
                  <c:v>0.16200000000000001</c:v>
                </c:pt>
                <c:pt idx="81">
                  <c:v>0.16400000000000001</c:v>
                </c:pt>
                <c:pt idx="82">
                  <c:v>0.16600000000000001</c:v>
                </c:pt>
                <c:pt idx="83">
                  <c:v>0.16800000000000001</c:v>
                </c:pt>
                <c:pt idx="84">
                  <c:v>0.17</c:v>
                </c:pt>
                <c:pt idx="85">
                  <c:v>0.17199999999999999</c:v>
                </c:pt>
                <c:pt idx="86">
                  <c:v>0.17399999999999999</c:v>
                </c:pt>
                <c:pt idx="87">
                  <c:v>0.17599999999999999</c:v>
                </c:pt>
                <c:pt idx="88">
                  <c:v>0.17799999999999999</c:v>
                </c:pt>
                <c:pt idx="89">
                  <c:v>0.18</c:v>
                </c:pt>
                <c:pt idx="90">
                  <c:v>0.182</c:v>
                </c:pt>
                <c:pt idx="91">
                  <c:v>0.184</c:v>
                </c:pt>
                <c:pt idx="92">
                  <c:v>0.186</c:v>
                </c:pt>
                <c:pt idx="93">
                  <c:v>0.188</c:v>
                </c:pt>
                <c:pt idx="94">
                  <c:v>0.19</c:v>
                </c:pt>
                <c:pt idx="95">
                  <c:v>0.192</c:v>
                </c:pt>
                <c:pt idx="96">
                  <c:v>0.19400000000000001</c:v>
                </c:pt>
                <c:pt idx="97">
                  <c:v>0.19600000000000001</c:v>
                </c:pt>
                <c:pt idx="98">
                  <c:v>0.19800000000000001</c:v>
                </c:pt>
                <c:pt idx="99">
                  <c:v>0.2</c:v>
                </c:pt>
                <c:pt idx="100">
                  <c:v>0.20200000000000001</c:v>
                </c:pt>
                <c:pt idx="101">
                  <c:v>0.20399999999999999</c:v>
                </c:pt>
                <c:pt idx="102">
                  <c:v>0.20599999999999999</c:v>
                </c:pt>
                <c:pt idx="103">
                  <c:v>0.20799999999999999</c:v>
                </c:pt>
                <c:pt idx="104">
                  <c:v>0.21</c:v>
                </c:pt>
                <c:pt idx="105">
                  <c:v>0.21199999999999999</c:v>
                </c:pt>
                <c:pt idx="106">
                  <c:v>0.214</c:v>
                </c:pt>
                <c:pt idx="107">
                  <c:v>0.216</c:v>
                </c:pt>
                <c:pt idx="108">
                  <c:v>0.218</c:v>
                </c:pt>
                <c:pt idx="109">
                  <c:v>0.22</c:v>
                </c:pt>
                <c:pt idx="110">
                  <c:v>0.222</c:v>
                </c:pt>
                <c:pt idx="111">
                  <c:v>0.224</c:v>
                </c:pt>
                <c:pt idx="112">
                  <c:v>0.22600000000000001</c:v>
                </c:pt>
                <c:pt idx="113">
                  <c:v>0.22800000000000001</c:v>
                </c:pt>
                <c:pt idx="114">
                  <c:v>0.23</c:v>
                </c:pt>
                <c:pt idx="115">
                  <c:v>0.23200000000000001</c:v>
                </c:pt>
                <c:pt idx="116">
                  <c:v>0.23400000000000001</c:v>
                </c:pt>
                <c:pt idx="117">
                  <c:v>0.23599999999999999</c:v>
                </c:pt>
                <c:pt idx="118">
                  <c:v>0.23799999999999999</c:v>
                </c:pt>
                <c:pt idx="119">
                  <c:v>0.24</c:v>
                </c:pt>
                <c:pt idx="120">
                  <c:v>0.24199999999999999</c:v>
                </c:pt>
                <c:pt idx="121">
                  <c:v>0.24399999999999999</c:v>
                </c:pt>
                <c:pt idx="122">
                  <c:v>0.246</c:v>
                </c:pt>
                <c:pt idx="123">
                  <c:v>0.248</c:v>
                </c:pt>
                <c:pt idx="124">
                  <c:v>0.25</c:v>
                </c:pt>
                <c:pt idx="125">
                  <c:v>0.252</c:v>
                </c:pt>
                <c:pt idx="126">
                  <c:v>0.254</c:v>
                </c:pt>
                <c:pt idx="127">
                  <c:v>0.25600000000000001</c:v>
                </c:pt>
                <c:pt idx="128">
                  <c:v>0.25800000000000001</c:v>
                </c:pt>
                <c:pt idx="129">
                  <c:v>0.26</c:v>
                </c:pt>
                <c:pt idx="130">
                  <c:v>0.26200000000000001</c:v>
                </c:pt>
                <c:pt idx="131">
                  <c:v>0.26400000000000001</c:v>
                </c:pt>
                <c:pt idx="132">
                  <c:v>0.26600000000000001</c:v>
                </c:pt>
                <c:pt idx="133">
                  <c:v>0.26800000000000002</c:v>
                </c:pt>
                <c:pt idx="134">
                  <c:v>0.27</c:v>
                </c:pt>
                <c:pt idx="135">
                  <c:v>0.27200000000000002</c:v>
                </c:pt>
                <c:pt idx="136">
                  <c:v>0.27400000000000002</c:v>
                </c:pt>
                <c:pt idx="137">
                  <c:v>0.27600000000000002</c:v>
                </c:pt>
                <c:pt idx="138">
                  <c:v>0.27800000000000002</c:v>
                </c:pt>
                <c:pt idx="139">
                  <c:v>0.28000000000000003</c:v>
                </c:pt>
                <c:pt idx="140">
                  <c:v>0.28199999999999997</c:v>
                </c:pt>
                <c:pt idx="141">
                  <c:v>0.28399999999999997</c:v>
                </c:pt>
                <c:pt idx="142">
                  <c:v>0.28599999999999998</c:v>
                </c:pt>
                <c:pt idx="143">
                  <c:v>0.28799999999999998</c:v>
                </c:pt>
                <c:pt idx="144">
                  <c:v>0.28999999999999998</c:v>
                </c:pt>
                <c:pt idx="145">
                  <c:v>0.29199999999999998</c:v>
                </c:pt>
                <c:pt idx="146">
                  <c:v>0.29399999999999998</c:v>
                </c:pt>
                <c:pt idx="147">
                  <c:v>0.29599999999999999</c:v>
                </c:pt>
                <c:pt idx="148">
                  <c:v>0.29799999999999999</c:v>
                </c:pt>
                <c:pt idx="149">
                  <c:v>0.3</c:v>
                </c:pt>
                <c:pt idx="150">
                  <c:v>0.30199999999999999</c:v>
                </c:pt>
                <c:pt idx="151">
                  <c:v>0.30399999999999999</c:v>
                </c:pt>
                <c:pt idx="152">
                  <c:v>0.30599999999999999</c:v>
                </c:pt>
                <c:pt idx="153">
                  <c:v>0.308</c:v>
                </c:pt>
                <c:pt idx="154">
                  <c:v>0.31</c:v>
                </c:pt>
                <c:pt idx="155">
                  <c:v>0.312</c:v>
                </c:pt>
                <c:pt idx="156">
                  <c:v>0.314</c:v>
                </c:pt>
                <c:pt idx="157">
                  <c:v>0.316</c:v>
                </c:pt>
                <c:pt idx="158">
                  <c:v>0.318</c:v>
                </c:pt>
                <c:pt idx="159">
                  <c:v>0.32</c:v>
                </c:pt>
                <c:pt idx="160">
                  <c:v>0.32200000000000001</c:v>
                </c:pt>
                <c:pt idx="161">
                  <c:v>0.32400000000000001</c:v>
                </c:pt>
                <c:pt idx="162">
                  <c:v>0.32600000000000001</c:v>
                </c:pt>
                <c:pt idx="163">
                  <c:v>0.32800000000000001</c:v>
                </c:pt>
                <c:pt idx="164">
                  <c:v>0.33</c:v>
                </c:pt>
                <c:pt idx="165">
                  <c:v>0.33200000000000002</c:v>
                </c:pt>
                <c:pt idx="166">
                  <c:v>0.33400000000000002</c:v>
                </c:pt>
                <c:pt idx="167">
                  <c:v>0.33600000000000002</c:v>
                </c:pt>
                <c:pt idx="168">
                  <c:v>0.33800000000000002</c:v>
                </c:pt>
                <c:pt idx="169">
                  <c:v>0.34</c:v>
                </c:pt>
                <c:pt idx="170">
                  <c:v>0.34200000000000003</c:v>
                </c:pt>
                <c:pt idx="171">
                  <c:v>0.34399999999999997</c:v>
                </c:pt>
                <c:pt idx="172">
                  <c:v>0.34599999999999997</c:v>
                </c:pt>
                <c:pt idx="173">
                  <c:v>0.34799999999999998</c:v>
                </c:pt>
                <c:pt idx="174">
                  <c:v>0.35</c:v>
                </c:pt>
                <c:pt idx="175">
                  <c:v>0.35199999999999998</c:v>
                </c:pt>
                <c:pt idx="176">
                  <c:v>0.35399999999999998</c:v>
                </c:pt>
                <c:pt idx="177">
                  <c:v>0.35599999999999998</c:v>
                </c:pt>
                <c:pt idx="178">
                  <c:v>0.35799999999999998</c:v>
                </c:pt>
                <c:pt idx="179">
                  <c:v>0.36</c:v>
                </c:pt>
                <c:pt idx="180">
                  <c:v>0.36199999999999999</c:v>
                </c:pt>
                <c:pt idx="181">
                  <c:v>0.36399999999999999</c:v>
                </c:pt>
                <c:pt idx="182">
                  <c:v>0.36599999999999999</c:v>
                </c:pt>
                <c:pt idx="183">
                  <c:v>0.36799999999999999</c:v>
                </c:pt>
                <c:pt idx="184">
                  <c:v>0.37</c:v>
                </c:pt>
                <c:pt idx="185">
                  <c:v>0.372</c:v>
                </c:pt>
                <c:pt idx="186">
                  <c:v>0.374</c:v>
                </c:pt>
                <c:pt idx="187">
                  <c:v>0.376</c:v>
                </c:pt>
                <c:pt idx="188">
                  <c:v>0.378</c:v>
                </c:pt>
                <c:pt idx="189">
                  <c:v>0.38</c:v>
                </c:pt>
                <c:pt idx="190">
                  <c:v>0.38200000000000001</c:v>
                </c:pt>
                <c:pt idx="191">
                  <c:v>0.38400000000000001</c:v>
                </c:pt>
                <c:pt idx="192">
                  <c:v>0.38600000000000001</c:v>
                </c:pt>
                <c:pt idx="193">
                  <c:v>0.38800000000000001</c:v>
                </c:pt>
                <c:pt idx="194">
                  <c:v>0.39</c:v>
                </c:pt>
                <c:pt idx="195">
                  <c:v>0.39200000000000002</c:v>
                </c:pt>
                <c:pt idx="196">
                  <c:v>0.39400000000000002</c:v>
                </c:pt>
                <c:pt idx="197">
                  <c:v>0.39600000000000002</c:v>
                </c:pt>
                <c:pt idx="198">
                  <c:v>0.39800000000000002</c:v>
                </c:pt>
                <c:pt idx="199">
                  <c:v>0.4</c:v>
                </c:pt>
                <c:pt idx="200">
                  <c:v>0.40200000000000002</c:v>
                </c:pt>
                <c:pt idx="201">
                  <c:v>0.40400000000000003</c:v>
                </c:pt>
                <c:pt idx="202">
                  <c:v>0.40600000000000003</c:v>
                </c:pt>
                <c:pt idx="203">
                  <c:v>0.40799999999999997</c:v>
                </c:pt>
                <c:pt idx="204">
                  <c:v>0.41</c:v>
                </c:pt>
                <c:pt idx="205">
                  <c:v>0.41199999999999998</c:v>
                </c:pt>
                <c:pt idx="206">
                  <c:v>0.41399999999999998</c:v>
                </c:pt>
                <c:pt idx="207">
                  <c:v>0.41599999999999998</c:v>
                </c:pt>
                <c:pt idx="208">
                  <c:v>0.41799999999999998</c:v>
                </c:pt>
                <c:pt idx="209">
                  <c:v>0.42</c:v>
                </c:pt>
                <c:pt idx="210">
                  <c:v>0.42199999999999999</c:v>
                </c:pt>
                <c:pt idx="211">
                  <c:v>0.42399999999999999</c:v>
                </c:pt>
                <c:pt idx="212">
                  <c:v>0.42599999999999999</c:v>
                </c:pt>
                <c:pt idx="213">
                  <c:v>0.42799999999999999</c:v>
                </c:pt>
                <c:pt idx="214">
                  <c:v>0.43</c:v>
                </c:pt>
                <c:pt idx="215">
                  <c:v>0.432</c:v>
                </c:pt>
                <c:pt idx="216">
                  <c:v>0.434</c:v>
                </c:pt>
                <c:pt idx="217">
                  <c:v>0.436</c:v>
                </c:pt>
                <c:pt idx="218">
                  <c:v>0.438</c:v>
                </c:pt>
                <c:pt idx="219">
                  <c:v>0.44</c:v>
                </c:pt>
                <c:pt idx="220">
                  <c:v>0.442</c:v>
                </c:pt>
                <c:pt idx="221">
                  <c:v>0.44400000000000001</c:v>
                </c:pt>
                <c:pt idx="222">
                  <c:v>0.44600000000000001</c:v>
                </c:pt>
                <c:pt idx="223">
                  <c:v>0.44800000000000001</c:v>
                </c:pt>
                <c:pt idx="224">
                  <c:v>0.45</c:v>
                </c:pt>
                <c:pt idx="225">
                  <c:v>0.45200000000000001</c:v>
                </c:pt>
                <c:pt idx="226">
                  <c:v>0.45400000000000001</c:v>
                </c:pt>
                <c:pt idx="227">
                  <c:v>0.45600000000000002</c:v>
                </c:pt>
                <c:pt idx="228">
                  <c:v>0.45800000000000002</c:v>
                </c:pt>
                <c:pt idx="229">
                  <c:v>0.46</c:v>
                </c:pt>
                <c:pt idx="230">
                  <c:v>0.46200000000000002</c:v>
                </c:pt>
                <c:pt idx="231">
                  <c:v>0.46400000000000002</c:v>
                </c:pt>
                <c:pt idx="232">
                  <c:v>0.46600000000000003</c:v>
                </c:pt>
                <c:pt idx="233">
                  <c:v>0.46800000000000003</c:v>
                </c:pt>
                <c:pt idx="234">
                  <c:v>0.47</c:v>
                </c:pt>
                <c:pt idx="235">
                  <c:v>0.47199999999999998</c:v>
                </c:pt>
                <c:pt idx="236">
                  <c:v>0.47399999999999998</c:v>
                </c:pt>
                <c:pt idx="237">
                  <c:v>0.47599999999999998</c:v>
                </c:pt>
                <c:pt idx="238">
                  <c:v>0.47799999999999998</c:v>
                </c:pt>
                <c:pt idx="239">
                  <c:v>0.48</c:v>
                </c:pt>
                <c:pt idx="240">
                  <c:v>0.48199999999999998</c:v>
                </c:pt>
                <c:pt idx="241">
                  <c:v>0.48399999999999999</c:v>
                </c:pt>
                <c:pt idx="242">
                  <c:v>0.48599999999999999</c:v>
                </c:pt>
                <c:pt idx="243">
                  <c:v>0.48799999999999999</c:v>
                </c:pt>
                <c:pt idx="244">
                  <c:v>0.49</c:v>
                </c:pt>
                <c:pt idx="245">
                  <c:v>0.49199999999999999</c:v>
                </c:pt>
                <c:pt idx="246">
                  <c:v>0.49399999999999999</c:v>
                </c:pt>
                <c:pt idx="247">
                  <c:v>0.496</c:v>
                </c:pt>
                <c:pt idx="248">
                  <c:v>0.498</c:v>
                </c:pt>
                <c:pt idx="249">
                  <c:v>0.5</c:v>
                </c:pt>
                <c:pt idx="250">
                  <c:v>0.502</c:v>
                </c:pt>
                <c:pt idx="251">
                  <c:v>0.504</c:v>
                </c:pt>
                <c:pt idx="252">
                  <c:v>0.50600000000000001</c:v>
                </c:pt>
                <c:pt idx="253">
                  <c:v>0.50800000000000001</c:v>
                </c:pt>
                <c:pt idx="254">
                  <c:v>0.51</c:v>
                </c:pt>
                <c:pt idx="255">
                  <c:v>0.51200000000000001</c:v>
                </c:pt>
                <c:pt idx="256">
                  <c:v>0.51400000000000001</c:v>
                </c:pt>
                <c:pt idx="257">
                  <c:v>0.51600000000000001</c:v>
                </c:pt>
                <c:pt idx="258">
                  <c:v>0.51800000000000002</c:v>
                </c:pt>
                <c:pt idx="259">
                  <c:v>0.52</c:v>
                </c:pt>
                <c:pt idx="260">
                  <c:v>0.52200000000000002</c:v>
                </c:pt>
                <c:pt idx="261">
                  <c:v>0.52400000000000002</c:v>
                </c:pt>
                <c:pt idx="262">
                  <c:v>0.52600000000000002</c:v>
                </c:pt>
                <c:pt idx="263">
                  <c:v>0.52800000000000002</c:v>
                </c:pt>
                <c:pt idx="264">
                  <c:v>0.53</c:v>
                </c:pt>
                <c:pt idx="265">
                  <c:v>0.53200000000000003</c:v>
                </c:pt>
                <c:pt idx="266">
                  <c:v>0.53400000000000003</c:v>
                </c:pt>
                <c:pt idx="267">
                  <c:v>0.53600000000000003</c:v>
                </c:pt>
                <c:pt idx="268">
                  <c:v>0.53800000000000003</c:v>
                </c:pt>
                <c:pt idx="269">
                  <c:v>0.54</c:v>
                </c:pt>
                <c:pt idx="270">
                  <c:v>0.54200000000000004</c:v>
                </c:pt>
                <c:pt idx="271">
                  <c:v>0.54400000000000004</c:v>
                </c:pt>
                <c:pt idx="272">
                  <c:v>0.54600000000000004</c:v>
                </c:pt>
                <c:pt idx="273">
                  <c:v>0.54800000000000004</c:v>
                </c:pt>
                <c:pt idx="274">
                  <c:v>0.55000000000000004</c:v>
                </c:pt>
                <c:pt idx="275">
                  <c:v>0.55200000000000005</c:v>
                </c:pt>
                <c:pt idx="276">
                  <c:v>0.55400000000000005</c:v>
                </c:pt>
                <c:pt idx="277">
                  <c:v>0.55600000000000005</c:v>
                </c:pt>
                <c:pt idx="278">
                  <c:v>0.55800000000000005</c:v>
                </c:pt>
                <c:pt idx="279">
                  <c:v>0.56000000000000005</c:v>
                </c:pt>
                <c:pt idx="280">
                  <c:v>0.56200000000000006</c:v>
                </c:pt>
                <c:pt idx="281">
                  <c:v>0.56399999999999995</c:v>
                </c:pt>
                <c:pt idx="282">
                  <c:v>0.56599999999999995</c:v>
                </c:pt>
                <c:pt idx="283">
                  <c:v>0.56799999999999995</c:v>
                </c:pt>
                <c:pt idx="284">
                  <c:v>0.56999999999999995</c:v>
                </c:pt>
                <c:pt idx="285">
                  <c:v>0.57199999999999995</c:v>
                </c:pt>
                <c:pt idx="286">
                  <c:v>0.57399999999999995</c:v>
                </c:pt>
                <c:pt idx="287">
                  <c:v>0.57599999999999996</c:v>
                </c:pt>
                <c:pt idx="288">
                  <c:v>0.57799999999999996</c:v>
                </c:pt>
                <c:pt idx="289">
                  <c:v>0.57999999999999996</c:v>
                </c:pt>
                <c:pt idx="290">
                  <c:v>0.58199999999999996</c:v>
                </c:pt>
                <c:pt idx="291">
                  <c:v>0.58399999999999996</c:v>
                </c:pt>
                <c:pt idx="292">
                  <c:v>0.58599999999999997</c:v>
                </c:pt>
                <c:pt idx="293">
                  <c:v>0.58799999999999997</c:v>
                </c:pt>
                <c:pt idx="294">
                  <c:v>0.59</c:v>
                </c:pt>
                <c:pt idx="295">
                  <c:v>0.59199999999999997</c:v>
                </c:pt>
                <c:pt idx="296">
                  <c:v>0.59399999999999997</c:v>
                </c:pt>
                <c:pt idx="297">
                  <c:v>0.59599999999999997</c:v>
                </c:pt>
                <c:pt idx="298">
                  <c:v>0.59799999999999998</c:v>
                </c:pt>
                <c:pt idx="299">
                  <c:v>0.6</c:v>
                </c:pt>
                <c:pt idx="300">
                  <c:v>0.60199999999999998</c:v>
                </c:pt>
                <c:pt idx="301">
                  <c:v>0.60399999999999998</c:v>
                </c:pt>
                <c:pt idx="302">
                  <c:v>0.60599999999999998</c:v>
                </c:pt>
                <c:pt idx="303">
                  <c:v>0.60799999999999998</c:v>
                </c:pt>
                <c:pt idx="304">
                  <c:v>0.61</c:v>
                </c:pt>
                <c:pt idx="305">
                  <c:v>0.61199999999999999</c:v>
                </c:pt>
                <c:pt idx="306">
                  <c:v>0.61399999999999999</c:v>
                </c:pt>
                <c:pt idx="307">
                  <c:v>0.61599999999999999</c:v>
                </c:pt>
                <c:pt idx="308">
                  <c:v>0.61799999999999999</c:v>
                </c:pt>
                <c:pt idx="309">
                  <c:v>0.62</c:v>
                </c:pt>
                <c:pt idx="310">
                  <c:v>0.622</c:v>
                </c:pt>
                <c:pt idx="311">
                  <c:v>0.624</c:v>
                </c:pt>
                <c:pt idx="312">
                  <c:v>0.626</c:v>
                </c:pt>
                <c:pt idx="313">
                  <c:v>0.628</c:v>
                </c:pt>
                <c:pt idx="314">
                  <c:v>0.63</c:v>
                </c:pt>
                <c:pt idx="315">
                  <c:v>0.63200000000000001</c:v>
                </c:pt>
                <c:pt idx="316">
                  <c:v>0.63400000000000001</c:v>
                </c:pt>
                <c:pt idx="317">
                  <c:v>0.63600000000000001</c:v>
                </c:pt>
                <c:pt idx="318">
                  <c:v>0.63800000000000001</c:v>
                </c:pt>
                <c:pt idx="319">
                  <c:v>0.64</c:v>
                </c:pt>
                <c:pt idx="320">
                  <c:v>0.64200000000000002</c:v>
                </c:pt>
                <c:pt idx="321">
                  <c:v>0.64400000000000002</c:v>
                </c:pt>
                <c:pt idx="322">
                  <c:v>0.64600000000000002</c:v>
                </c:pt>
                <c:pt idx="323">
                  <c:v>0.64800000000000002</c:v>
                </c:pt>
                <c:pt idx="324">
                  <c:v>0.65</c:v>
                </c:pt>
                <c:pt idx="325">
                  <c:v>0.65200000000000002</c:v>
                </c:pt>
                <c:pt idx="326">
                  <c:v>0.65400000000000003</c:v>
                </c:pt>
                <c:pt idx="327">
                  <c:v>0.65600000000000003</c:v>
                </c:pt>
                <c:pt idx="328">
                  <c:v>0.65800000000000003</c:v>
                </c:pt>
                <c:pt idx="329">
                  <c:v>0.66</c:v>
                </c:pt>
                <c:pt idx="330">
                  <c:v>0.66200000000000003</c:v>
                </c:pt>
                <c:pt idx="331">
                  <c:v>0.66400000000000003</c:v>
                </c:pt>
                <c:pt idx="332">
                  <c:v>0.66600000000000004</c:v>
                </c:pt>
                <c:pt idx="333">
                  <c:v>0.66800000000000004</c:v>
                </c:pt>
                <c:pt idx="334">
                  <c:v>0.67</c:v>
                </c:pt>
                <c:pt idx="335">
                  <c:v>0.67200000000000004</c:v>
                </c:pt>
                <c:pt idx="336">
                  <c:v>0.67400000000000004</c:v>
                </c:pt>
                <c:pt idx="337">
                  <c:v>0.67600000000000005</c:v>
                </c:pt>
                <c:pt idx="338">
                  <c:v>0.67800000000000005</c:v>
                </c:pt>
                <c:pt idx="339">
                  <c:v>0.68</c:v>
                </c:pt>
                <c:pt idx="340">
                  <c:v>0.68200000000000005</c:v>
                </c:pt>
                <c:pt idx="341">
                  <c:v>0.68400000000000005</c:v>
                </c:pt>
                <c:pt idx="342">
                  <c:v>0.68600000000000005</c:v>
                </c:pt>
                <c:pt idx="343">
                  <c:v>0.68799999999999994</c:v>
                </c:pt>
                <c:pt idx="344">
                  <c:v>0.69</c:v>
                </c:pt>
                <c:pt idx="345">
                  <c:v>0.69199999999999995</c:v>
                </c:pt>
                <c:pt idx="346">
                  <c:v>0.69399999999999995</c:v>
                </c:pt>
                <c:pt idx="347">
                  <c:v>0.69599999999999995</c:v>
                </c:pt>
                <c:pt idx="348">
                  <c:v>0.69799999999999995</c:v>
                </c:pt>
                <c:pt idx="349">
                  <c:v>0.7</c:v>
                </c:pt>
                <c:pt idx="350">
                  <c:v>0.70199999999999996</c:v>
                </c:pt>
                <c:pt idx="351">
                  <c:v>0.70399999999999996</c:v>
                </c:pt>
                <c:pt idx="352">
                  <c:v>0.70599999999999996</c:v>
                </c:pt>
                <c:pt idx="353">
                  <c:v>0.70799999999999996</c:v>
                </c:pt>
                <c:pt idx="354">
                  <c:v>0.71</c:v>
                </c:pt>
                <c:pt idx="355">
                  <c:v>0.71199999999999997</c:v>
                </c:pt>
                <c:pt idx="356">
                  <c:v>0.71399999999999997</c:v>
                </c:pt>
                <c:pt idx="357">
                  <c:v>0.71599999999999997</c:v>
                </c:pt>
                <c:pt idx="358">
                  <c:v>0.71799999999999997</c:v>
                </c:pt>
                <c:pt idx="359">
                  <c:v>0.72</c:v>
                </c:pt>
                <c:pt idx="360">
                  <c:v>0.72199999999999998</c:v>
                </c:pt>
                <c:pt idx="361">
                  <c:v>0.72399999999999998</c:v>
                </c:pt>
                <c:pt idx="362">
                  <c:v>0.72599999999999998</c:v>
                </c:pt>
                <c:pt idx="363">
                  <c:v>0.72799999999999998</c:v>
                </c:pt>
                <c:pt idx="364">
                  <c:v>0.73</c:v>
                </c:pt>
                <c:pt idx="365">
                  <c:v>0.73199999999999998</c:v>
                </c:pt>
                <c:pt idx="366">
                  <c:v>0.73399999999999999</c:v>
                </c:pt>
                <c:pt idx="367">
                  <c:v>0.73599999999999999</c:v>
                </c:pt>
                <c:pt idx="368">
                  <c:v>0.73799999999999999</c:v>
                </c:pt>
                <c:pt idx="369">
                  <c:v>0.74</c:v>
                </c:pt>
                <c:pt idx="370">
                  <c:v>0.74199999999999999</c:v>
                </c:pt>
                <c:pt idx="371">
                  <c:v>0.74399999999999999</c:v>
                </c:pt>
                <c:pt idx="372">
                  <c:v>0.746</c:v>
                </c:pt>
                <c:pt idx="373">
                  <c:v>0.748</c:v>
                </c:pt>
                <c:pt idx="374">
                  <c:v>0.75</c:v>
                </c:pt>
                <c:pt idx="375">
                  <c:v>0.752</c:v>
                </c:pt>
                <c:pt idx="376">
                  <c:v>0.754</c:v>
                </c:pt>
                <c:pt idx="377">
                  <c:v>0.75600000000000001</c:v>
                </c:pt>
                <c:pt idx="378">
                  <c:v>0.75800000000000001</c:v>
                </c:pt>
                <c:pt idx="379">
                  <c:v>0.76</c:v>
                </c:pt>
                <c:pt idx="380">
                  <c:v>0.76200000000000001</c:v>
                </c:pt>
                <c:pt idx="381">
                  <c:v>0.76400000000000001</c:v>
                </c:pt>
                <c:pt idx="382">
                  <c:v>0.76600000000000001</c:v>
                </c:pt>
                <c:pt idx="383">
                  <c:v>0.76800000000000002</c:v>
                </c:pt>
                <c:pt idx="384">
                  <c:v>0.77</c:v>
                </c:pt>
                <c:pt idx="385">
                  <c:v>0.77200000000000002</c:v>
                </c:pt>
                <c:pt idx="386">
                  <c:v>0.77400000000000002</c:v>
                </c:pt>
                <c:pt idx="387">
                  <c:v>0.77600000000000002</c:v>
                </c:pt>
                <c:pt idx="388">
                  <c:v>0.77800000000000002</c:v>
                </c:pt>
                <c:pt idx="389">
                  <c:v>0.78</c:v>
                </c:pt>
                <c:pt idx="390">
                  <c:v>0.78200000000000003</c:v>
                </c:pt>
                <c:pt idx="391">
                  <c:v>0.78400000000000003</c:v>
                </c:pt>
                <c:pt idx="392">
                  <c:v>0.78600000000000003</c:v>
                </c:pt>
                <c:pt idx="393">
                  <c:v>0.78800000000000003</c:v>
                </c:pt>
                <c:pt idx="394">
                  <c:v>0.79</c:v>
                </c:pt>
                <c:pt idx="395">
                  <c:v>0.79200000000000004</c:v>
                </c:pt>
                <c:pt idx="396">
                  <c:v>0.79400000000000004</c:v>
                </c:pt>
                <c:pt idx="397">
                  <c:v>0.79600000000000004</c:v>
                </c:pt>
                <c:pt idx="398">
                  <c:v>0.79800000000000004</c:v>
                </c:pt>
                <c:pt idx="399">
                  <c:v>0.8</c:v>
                </c:pt>
                <c:pt idx="400">
                  <c:v>0.80200000000000005</c:v>
                </c:pt>
                <c:pt idx="401">
                  <c:v>0.80400000000000005</c:v>
                </c:pt>
                <c:pt idx="402">
                  <c:v>0.80600000000000005</c:v>
                </c:pt>
                <c:pt idx="403">
                  <c:v>0.80800000000000005</c:v>
                </c:pt>
                <c:pt idx="404">
                  <c:v>0.81</c:v>
                </c:pt>
                <c:pt idx="405">
                  <c:v>0.81200000000000006</c:v>
                </c:pt>
                <c:pt idx="406">
                  <c:v>0.81399999999999995</c:v>
                </c:pt>
                <c:pt idx="407">
                  <c:v>0.81599999999999995</c:v>
                </c:pt>
                <c:pt idx="408">
                  <c:v>0.81799999999999995</c:v>
                </c:pt>
                <c:pt idx="409">
                  <c:v>0.82</c:v>
                </c:pt>
                <c:pt idx="410">
                  <c:v>0.82199999999999995</c:v>
                </c:pt>
                <c:pt idx="411">
                  <c:v>0.82399999999999995</c:v>
                </c:pt>
                <c:pt idx="412">
                  <c:v>0.82599999999999996</c:v>
                </c:pt>
                <c:pt idx="413">
                  <c:v>0.82799999999999996</c:v>
                </c:pt>
                <c:pt idx="414">
                  <c:v>0.83</c:v>
                </c:pt>
                <c:pt idx="415">
                  <c:v>0.83199999999999996</c:v>
                </c:pt>
                <c:pt idx="416">
                  <c:v>0.83399999999999996</c:v>
                </c:pt>
                <c:pt idx="417">
                  <c:v>0.83599999999999997</c:v>
                </c:pt>
                <c:pt idx="418">
                  <c:v>0.83799999999999997</c:v>
                </c:pt>
                <c:pt idx="419">
                  <c:v>0.84</c:v>
                </c:pt>
                <c:pt idx="420">
                  <c:v>0.84199999999999997</c:v>
                </c:pt>
                <c:pt idx="421">
                  <c:v>0.84399999999999997</c:v>
                </c:pt>
                <c:pt idx="422">
                  <c:v>0.84599999999999997</c:v>
                </c:pt>
                <c:pt idx="423">
                  <c:v>0.84799999999999998</c:v>
                </c:pt>
                <c:pt idx="424">
                  <c:v>0.85</c:v>
                </c:pt>
                <c:pt idx="425">
                  <c:v>0.85199999999999998</c:v>
                </c:pt>
                <c:pt idx="426">
                  <c:v>0.85399999999999998</c:v>
                </c:pt>
                <c:pt idx="427">
                  <c:v>0.85599999999999998</c:v>
                </c:pt>
                <c:pt idx="428">
                  <c:v>0.85799999999999998</c:v>
                </c:pt>
                <c:pt idx="429">
                  <c:v>0.86</c:v>
                </c:pt>
                <c:pt idx="430">
                  <c:v>0.86199999999999999</c:v>
                </c:pt>
                <c:pt idx="431">
                  <c:v>0.86399999999999999</c:v>
                </c:pt>
                <c:pt idx="432">
                  <c:v>0.86599999999999999</c:v>
                </c:pt>
                <c:pt idx="433">
                  <c:v>0.86799999999999999</c:v>
                </c:pt>
                <c:pt idx="434">
                  <c:v>0.87</c:v>
                </c:pt>
                <c:pt idx="435">
                  <c:v>0.872</c:v>
                </c:pt>
                <c:pt idx="436">
                  <c:v>0.874</c:v>
                </c:pt>
                <c:pt idx="437">
                  <c:v>0.876</c:v>
                </c:pt>
                <c:pt idx="438">
                  <c:v>0.878</c:v>
                </c:pt>
                <c:pt idx="439">
                  <c:v>0.88</c:v>
                </c:pt>
                <c:pt idx="440">
                  <c:v>0.88200000000000001</c:v>
                </c:pt>
                <c:pt idx="441">
                  <c:v>0.88400000000000001</c:v>
                </c:pt>
                <c:pt idx="442">
                  <c:v>0.88600000000000001</c:v>
                </c:pt>
                <c:pt idx="443">
                  <c:v>0.88800000000000001</c:v>
                </c:pt>
                <c:pt idx="444">
                  <c:v>0.89</c:v>
                </c:pt>
                <c:pt idx="445">
                  <c:v>0.89200000000000002</c:v>
                </c:pt>
                <c:pt idx="446">
                  <c:v>0.89400000000000002</c:v>
                </c:pt>
                <c:pt idx="447">
                  <c:v>0.89600000000000002</c:v>
                </c:pt>
                <c:pt idx="448">
                  <c:v>0.89800000000000002</c:v>
                </c:pt>
                <c:pt idx="449">
                  <c:v>0.9</c:v>
                </c:pt>
                <c:pt idx="450">
                  <c:v>0.90200000000000002</c:v>
                </c:pt>
                <c:pt idx="451">
                  <c:v>0.90400000000000003</c:v>
                </c:pt>
                <c:pt idx="452">
                  <c:v>0.90600000000000003</c:v>
                </c:pt>
                <c:pt idx="453">
                  <c:v>0.90800000000000003</c:v>
                </c:pt>
                <c:pt idx="454">
                  <c:v>0.91</c:v>
                </c:pt>
                <c:pt idx="455">
                  <c:v>0.91200000000000003</c:v>
                </c:pt>
                <c:pt idx="456">
                  <c:v>0.91400000000000003</c:v>
                </c:pt>
                <c:pt idx="457">
                  <c:v>0.91600000000000004</c:v>
                </c:pt>
                <c:pt idx="458">
                  <c:v>0.91800000000000004</c:v>
                </c:pt>
                <c:pt idx="459">
                  <c:v>0.92</c:v>
                </c:pt>
                <c:pt idx="460">
                  <c:v>0.92200000000000004</c:v>
                </c:pt>
                <c:pt idx="461">
                  <c:v>0.92400000000000004</c:v>
                </c:pt>
                <c:pt idx="462">
                  <c:v>0.92600000000000005</c:v>
                </c:pt>
                <c:pt idx="463">
                  <c:v>0.92800000000000005</c:v>
                </c:pt>
                <c:pt idx="464">
                  <c:v>0.93</c:v>
                </c:pt>
                <c:pt idx="465">
                  <c:v>0.93200000000000005</c:v>
                </c:pt>
                <c:pt idx="466">
                  <c:v>0.93400000000000005</c:v>
                </c:pt>
                <c:pt idx="467">
                  <c:v>0.93600000000000005</c:v>
                </c:pt>
                <c:pt idx="468">
                  <c:v>0.93799999999999994</c:v>
                </c:pt>
                <c:pt idx="469">
                  <c:v>0.94</c:v>
                </c:pt>
                <c:pt idx="470">
                  <c:v>0.94199999999999995</c:v>
                </c:pt>
                <c:pt idx="471">
                  <c:v>0.94399999999999995</c:v>
                </c:pt>
                <c:pt idx="472">
                  <c:v>0.94599999999999995</c:v>
                </c:pt>
                <c:pt idx="473">
                  <c:v>0.94799999999999995</c:v>
                </c:pt>
                <c:pt idx="474">
                  <c:v>0.95</c:v>
                </c:pt>
                <c:pt idx="475">
                  <c:v>0.95199999999999996</c:v>
                </c:pt>
                <c:pt idx="476">
                  <c:v>0.95399999999999996</c:v>
                </c:pt>
                <c:pt idx="477">
                  <c:v>0.95599999999999996</c:v>
                </c:pt>
                <c:pt idx="478">
                  <c:v>0.95799999999999996</c:v>
                </c:pt>
                <c:pt idx="479">
                  <c:v>0.96</c:v>
                </c:pt>
                <c:pt idx="480">
                  <c:v>0.96199999999999997</c:v>
                </c:pt>
                <c:pt idx="481">
                  <c:v>0.96399999999999997</c:v>
                </c:pt>
                <c:pt idx="482">
                  <c:v>0.96599999999999997</c:v>
                </c:pt>
                <c:pt idx="483">
                  <c:v>0.96799999999999997</c:v>
                </c:pt>
                <c:pt idx="484">
                  <c:v>0.97</c:v>
                </c:pt>
                <c:pt idx="485">
                  <c:v>0.97199999999999998</c:v>
                </c:pt>
                <c:pt idx="486">
                  <c:v>0.97399999999999998</c:v>
                </c:pt>
                <c:pt idx="487">
                  <c:v>0.97599999999999998</c:v>
                </c:pt>
                <c:pt idx="488">
                  <c:v>0.97799999999999998</c:v>
                </c:pt>
                <c:pt idx="489">
                  <c:v>0.98</c:v>
                </c:pt>
                <c:pt idx="490">
                  <c:v>0.98199999999999998</c:v>
                </c:pt>
                <c:pt idx="491">
                  <c:v>0.98399999999999999</c:v>
                </c:pt>
                <c:pt idx="492">
                  <c:v>0.98599999999999999</c:v>
                </c:pt>
                <c:pt idx="493">
                  <c:v>0.98799999999999999</c:v>
                </c:pt>
                <c:pt idx="494">
                  <c:v>0.99</c:v>
                </c:pt>
                <c:pt idx="495">
                  <c:v>0.99199999999999999</c:v>
                </c:pt>
                <c:pt idx="496">
                  <c:v>0.99399999999999999</c:v>
                </c:pt>
                <c:pt idx="497">
                  <c:v>0.996</c:v>
                </c:pt>
                <c:pt idx="498">
                  <c:v>0.998</c:v>
                </c:pt>
                <c:pt idx="499">
                  <c:v>1</c:v>
                </c:pt>
              </c:numCache>
            </c:numRef>
          </c:yVal>
          <c:smooth val="0"/>
        </c:ser>
        <c:ser>
          <c:idx val="5"/>
          <c:order val="5"/>
          <c:tx>
            <c:strRef>
              <c:f>'3.SPEECH'!$L$34</c:f>
              <c:strCache>
                <c:ptCount val="1"/>
                <c:pt idx="0">
                  <c:v>asia</c:v>
                </c:pt>
              </c:strCache>
            </c:strRef>
          </c:tx>
          <c:spPr>
            <a:ln w="57150">
              <a:prstDash val="lgDashDot"/>
            </a:ln>
          </c:spPr>
          <c:marker>
            <c:symbol val="none"/>
          </c:marker>
          <c:xVal>
            <c:numRef>
              <c:f>'3.SPEECH'!$L$35:$L$534</c:f>
              <c:numCache>
                <c:formatCode>General</c:formatCode>
                <c:ptCount val="500"/>
                <c:pt idx="0">
                  <c:v>265</c:v>
                </c:pt>
                <c:pt idx="1">
                  <c:v>281</c:v>
                </c:pt>
                <c:pt idx="2">
                  <c:v>281</c:v>
                </c:pt>
                <c:pt idx="3">
                  <c:v>281</c:v>
                </c:pt>
                <c:pt idx="4">
                  <c:v>281</c:v>
                </c:pt>
                <c:pt idx="5">
                  <c:v>281</c:v>
                </c:pt>
                <c:pt idx="6">
                  <c:v>281</c:v>
                </c:pt>
                <c:pt idx="7">
                  <c:v>281</c:v>
                </c:pt>
                <c:pt idx="8">
                  <c:v>281</c:v>
                </c:pt>
                <c:pt idx="9">
                  <c:v>281</c:v>
                </c:pt>
                <c:pt idx="10">
                  <c:v>281</c:v>
                </c:pt>
                <c:pt idx="11">
                  <c:v>296</c:v>
                </c:pt>
                <c:pt idx="12">
                  <c:v>312</c:v>
                </c:pt>
                <c:pt idx="13">
                  <c:v>327</c:v>
                </c:pt>
                <c:pt idx="14">
                  <c:v>327</c:v>
                </c:pt>
                <c:pt idx="15">
                  <c:v>327</c:v>
                </c:pt>
                <c:pt idx="16">
                  <c:v>328</c:v>
                </c:pt>
                <c:pt idx="17">
                  <c:v>328</c:v>
                </c:pt>
                <c:pt idx="18">
                  <c:v>328</c:v>
                </c:pt>
                <c:pt idx="19">
                  <c:v>328</c:v>
                </c:pt>
                <c:pt idx="20">
                  <c:v>328</c:v>
                </c:pt>
                <c:pt idx="21">
                  <c:v>328</c:v>
                </c:pt>
                <c:pt idx="22">
                  <c:v>343</c:v>
                </c:pt>
                <c:pt idx="23">
                  <c:v>343</c:v>
                </c:pt>
                <c:pt idx="24">
                  <c:v>344</c:v>
                </c:pt>
                <c:pt idx="25">
                  <c:v>359</c:v>
                </c:pt>
                <c:pt idx="26">
                  <c:v>359</c:v>
                </c:pt>
                <c:pt idx="27">
                  <c:v>359</c:v>
                </c:pt>
                <c:pt idx="28">
                  <c:v>359</c:v>
                </c:pt>
                <c:pt idx="29">
                  <c:v>374</c:v>
                </c:pt>
                <c:pt idx="30">
                  <c:v>374</c:v>
                </c:pt>
                <c:pt idx="31">
                  <c:v>374</c:v>
                </c:pt>
                <c:pt idx="32">
                  <c:v>374</c:v>
                </c:pt>
                <c:pt idx="33">
                  <c:v>374</c:v>
                </c:pt>
                <c:pt idx="34">
                  <c:v>390</c:v>
                </c:pt>
                <c:pt idx="35">
                  <c:v>390</c:v>
                </c:pt>
                <c:pt idx="36">
                  <c:v>390</c:v>
                </c:pt>
                <c:pt idx="37">
                  <c:v>390</c:v>
                </c:pt>
                <c:pt idx="38">
                  <c:v>390</c:v>
                </c:pt>
                <c:pt idx="39">
                  <c:v>405</c:v>
                </c:pt>
                <c:pt idx="40">
                  <c:v>406</c:v>
                </c:pt>
                <c:pt idx="41">
                  <c:v>406</c:v>
                </c:pt>
                <c:pt idx="42">
                  <c:v>406</c:v>
                </c:pt>
                <c:pt idx="43">
                  <c:v>421</c:v>
                </c:pt>
                <c:pt idx="44">
                  <c:v>421</c:v>
                </c:pt>
                <c:pt idx="45">
                  <c:v>421</c:v>
                </c:pt>
                <c:pt idx="46">
                  <c:v>421</c:v>
                </c:pt>
                <c:pt idx="47">
                  <c:v>421</c:v>
                </c:pt>
                <c:pt idx="48">
                  <c:v>421</c:v>
                </c:pt>
                <c:pt idx="49">
                  <c:v>421</c:v>
                </c:pt>
                <c:pt idx="50">
                  <c:v>436</c:v>
                </c:pt>
                <c:pt idx="51">
                  <c:v>437</c:v>
                </c:pt>
                <c:pt idx="52">
                  <c:v>437</c:v>
                </c:pt>
                <c:pt idx="53">
                  <c:v>437</c:v>
                </c:pt>
                <c:pt idx="54">
                  <c:v>437</c:v>
                </c:pt>
                <c:pt idx="55">
                  <c:v>452</c:v>
                </c:pt>
                <c:pt idx="56">
                  <c:v>452</c:v>
                </c:pt>
                <c:pt idx="57">
                  <c:v>452</c:v>
                </c:pt>
                <c:pt idx="58">
                  <c:v>452</c:v>
                </c:pt>
                <c:pt idx="59">
                  <c:v>468</c:v>
                </c:pt>
                <c:pt idx="60">
                  <c:v>468</c:v>
                </c:pt>
                <c:pt idx="61">
                  <c:v>468</c:v>
                </c:pt>
                <c:pt idx="62">
                  <c:v>468</c:v>
                </c:pt>
                <c:pt idx="63">
                  <c:v>468</c:v>
                </c:pt>
                <c:pt idx="64">
                  <c:v>468</c:v>
                </c:pt>
                <c:pt idx="65">
                  <c:v>468</c:v>
                </c:pt>
                <c:pt idx="66">
                  <c:v>484</c:v>
                </c:pt>
                <c:pt idx="67">
                  <c:v>484</c:v>
                </c:pt>
                <c:pt idx="68">
                  <c:v>500</c:v>
                </c:pt>
                <c:pt idx="69">
                  <c:v>514</c:v>
                </c:pt>
                <c:pt idx="70">
                  <c:v>515</c:v>
                </c:pt>
                <c:pt idx="71">
                  <c:v>515</c:v>
                </c:pt>
                <c:pt idx="72">
                  <c:v>515</c:v>
                </c:pt>
                <c:pt idx="73">
                  <c:v>515</c:v>
                </c:pt>
                <c:pt idx="74">
                  <c:v>530</c:v>
                </c:pt>
                <c:pt idx="75">
                  <c:v>530</c:v>
                </c:pt>
                <c:pt idx="76">
                  <c:v>530</c:v>
                </c:pt>
                <c:pt idx="77">
                  <c:v>530</c:v>
                </c:pt>
                <c:pt idx="78">
                  <c:v>530</c:v>
                </c:pt>
                <c:pt idx="79">
                  <c:v>530</c:v>
                </c:pt>
                <c:pt idx="80">
                  <c:v>530</c:v>
                </c:pt>
                <c:pt idx="81">
                  <c:v>530</c:v>
                </c:pt>
                <c:pt idx="82">
                  <c:v>530</c:v>
                </c:pt>
                <c:pt idx="83">
                  <c:v>530</c:v>
                </c:pt>
                <c:pt idx="84">
                  <c:v>530</c:v>
                </c:pt>
                <c:pt idx="85">
                  <c:v>530</c:v>
                </c:pt>
                <c:pt idx="86">
                  <c:v>530</c:v>
                </c:pt>
                <c:pt idx="87">
                  <c:v>530</c:v>
                </c:pt>
                <c:pt idx="88">
                  <c:v>530</c:v>
                </c:pt>
                <c:pt idx="89">
                  <c:v>530</c:v>
                </c:pt>
                <c:pt idx="90">
                  <c:v>530</c:v>
                </c:pt>
                <c:pt idx="91">
                  <c:v>531</c:v>
                </c:pt>
                <c:pt idx="92">
                  <c:v>531</c:v>
                </c:pt>
                <c:pt idx="93">
                  <c:v>531</c:v>
                </c:pt>
                <c:pt idx="94">
                  <c:v>531</c:v>
                </c:pt>
                <c:pt idx="95">
                  <c:v>531</c:v>
                </c:pt>
                <c:pt idx="96">
                  <c:v>531</c:v>
                </c:pt>
                <c:pt idx="97">
                  <c:v>531</c:v>
                </c:pt>
                <c:pt idx="98">
                  <c:v>531</c:v>
                </c:pt>
                <c:pt idx="99">
                  <c:v>531</c:v>
                </c:pt>
                <c:pt idx="100">
                  <c:v>531</c:v>
                </c:pt>
                <c:pt idx="101">
                  <c:v>531</c:v>
                </c:pt>
                <c:pt idx="102">
                  <c:v>531</c:v>
                </c:pt>
                <c:pt idx="103">
                  <c:v>531</c:v>
                </c:pt>
                <c:pt idx="104">
                  <c:v>546</c:v>
                </c:pt>
                <c:pt idx="105">
                  <c:v>546</c:v>
                </c:pt>
                <c:pt idx="106">
                  <c:v>546</c:v>
                </c:pt>
                <c:pt idx="107">
                  <c:v>546</c:v>
                </c:pt>
                <c:pt idx="108">
                  <c:v>546</c:v>
                </c:pt>
                <c:pt idx="109">
                  <c:v>546</c:v>
                </c:pt>
                <c:pt idx="110">
                  <c:v>546</c:v>
                </c:pt>
                <c:pt idx="111">
                  <c:v>546</c:v>
                </c:pt>
                <c:pt idx="112">
                  <c:v>546</c:v>
                </c:pt>
                <c:pt idx="113">
                  <c:v>546</c:v>
                </c:pt>
                <c:pt idx="114">
                  <c:v>546</c:v>
                </c:pt>
                <c:pt idx="115">
                  <c:v>546</c:v>
                </c:pt>
                <c:pt idx="116">
                  <c:v>546</c:v>
                </c:pt>
                <c:pt idx="117">
                  <c:v>546</c:v>
                </c:pt>
                <c:pt idx="118">
                  <c:v>546</c:v>
                </c:pt>
                <c:pt idx="119">
                  <c:v>546</c:v>
                </c:pt>
                <c:pt idx="120">
                  <c:v>546</c:v>
                </c:pt>
                <c:pt idx="121">
                  <c:v>546</c:v>
                </c:pt>
                <c:pt idx="122">
                  <c:v>546</c:v>
                </c:pt>
                <c:pt idx="123">
                  <c:v>546</c:v>
                </c:pt>
                <c:pt idx="124">
                  <c:v>546</c:v>
                </c:pt>
                <c:pt idx="125">
                  <c:v>546</c:v>
                </c:pt>
                <c:pt idx="126">
                  <c:v>546</c:v>
                </c:pt>
                <c:pt idx="127">
                  <c:v>546</c:v>
                </c:pt>
                <c:pt idx="128">
                  <c:v>546</c:v>
                </c:pt>
                <c:pt idx="129">
                  <c:v>546</c:v>
                </c:pt>
                <c:pt idx="130">
                  <c:v>546</c:v>
                </c:pt>
                <c:pt idx="131">
                  <c:v>546</c:v>
                </c:pt>
                <c:pt idx="132">
                  <c:v>546</c:v>
                </c:pt>
                <c:pt idx="133">
                  <c:v>546</c:v>
                </c:pt>
                <c:pt idx="134">
                  <c:v>546</c:v>
                </c:pt>
                <c:pt idx="135">
                  <c:v>562</c:v>
                </c:pt>
                <c:pt idx="136">
                  <c:v>562</c:v>
                </c:pt>
                <c:pt idx="137">
                  <c:v>562</c:v>
                </c:pt>
                <c:pt idx="138">
                  <c:v>577</c:v>
                </c:pt>
                <c:pt idx="139">
                  <c:v>577</c:v>
                </c:pt>
                <c:pt idx="140">
                  <c:v>577</c:v>
                </c:pt>
                <c:pt idx="141">
                  <c:v>577</c:v>
                </c:pt>
                <c:pt idx="142">
                  <c:v>577</c:v>
                </c:pt>
                <c:pt idx="143">
                  <c:v>577</c:v>
                </c:pt>
                <c:pt idx="144">
                  <c:v>592</c:v>
                </c:pt>
                <c:pt idx="145">
                  <c:v>593</c:v>
                </c:pt>
                <c:pt idx="146">
                  <c:v>593</c:v>
                </c:pt>
                <c:pt idx="147">
                  <c:v>593</c:v>
                </c:pt>
                <c:pt idx="148">
                  <c:v>593</c:v>
                </c:pt>
                <c:pt idx="149">
                  <c:v>593</c:v>
                </c:pt>
                <c:pt idx="150">
                  <c:v>593</c:v>
                </c:pt>
                <c:pt idx="151">
                  <c:v>608</c:v>
                </c:pt>
                <c:pt idx="152">
                  <c:v>608</c:v>
                </c:pt>
                <c:pt idx="153">
                  <c:v>608</c:v>
                </c:pt>
                <c:pt idx="154">
                  <c:v>608</c:v>
                </c:pt>
                <c:pt idx="155">
                  <c:v>608</c:v>
                </c:pt>
                <c:pt idx="156">
                  <c:v>608</c:v>
                </c:pt>
                <c:pt idx="157">
                  <c:v>609</c:v>
                </c:pt>
                <c:pt idx="158">
                  <c:v>624</c:v>
                </c:pt>
                <c:pt idx="159">
                  <c:v>624</c:v>
                </c:pt>
                <c:pt idx="160">
                  <c:v>624</c:v>
                </c:pt>
                <c:pt idx="161">
                  <c:v>624</c:v>
                </c:pt>
                <c:pt idx="162">
                  <c:v>624</c:v>
                </c:pt>
                <c:pt idx="163">
                  <c:v>624</c:v>
                </c:pt>
                <c:pt idx="164">
                  <c:v>624</c:v>
                </c:pt>
                <c:pt idx="165">
                  <c:v>624</c:v>
                </c:pt>
                <c:pt idx="166">
                  <c:v>624</c:v>
                </c:pt>
                <c:pt idx="167">
                  <c:v>639</c:v>
                </c:pt>
                <c:pt idx="168">
                  <c:v>639</c:v>
                </c:pt>
                <c:pt idx="169">
                  <c:v>639</c:v>
                </c:pt>
                <c:pt idx="170">
                  <c:v>639</c:v>
                </c:pt>
                <c:pt idx="171">
                  <c:v>639</c:v>
                </c:pt>
                <c:pt idx="172">
                  <c:v>640</c:v>
                </c:pt>
                <c:pt idx="173">
                  <c:v>640</c:v>
                </c:pt>
                <c:pt idx="174">
                  <c:v>655</c:v>
                </c:pt>
                <c:pt idx="175">
                  <c:v>655</c:v>
                </c:pt>
                <c:pt idx="176">
                  <c:v>655</c:v>
                </c:pt>
                <c:pt idx="177">
                  <c:v>655</c:v>
                </c:pt>
                <c:pt idx="178">
                  <c:v>655</c:v>
                </c:pt>
                <c:pt idx="179">
                  <c:v>655</c:v>
                </c:pt>
                <c:pt idx="180">
                  <c:v>655</c:v>
                </c:pt>
                <c:pt idx="181">
                  <c:v>655</c:v>
                </c:pt>
                <c:pt idx="182">
                  <c:v>671</c:v>
                </c:pt>
                <c:pt idx="183">
                  <c:v>671</c:v>
                </c:pt>
                <c:pt idx="184">
                  <c:v>671</c:v>
                </c:pt>
                <c:pt idx="185">
                  <c:v>671</c:v>
                </c:pt>
                <c:pt idx="186">
                  <c:v>671</c:v>
                </c:pt>
                <c:pt idx="187">
                  <c:v>686</c:v>
                </c:pt>
                <c:pt idx="188">
                  <c:v>686</c:v>
                </c:pt>
                <c:pt idx="189">
                  <c:v>686</c:v>
                </c:pt>
                <c:pt idx="190">
                  <c:v>686</c:v>
                </c:pt>
                <c:pt idx="191">
                  <c:v>686</c:v>
                </c:pt>
                <c:pt idx="192">
                  <c:v>686</c:v>
                </c:pt>
                <c:pt idx="193">
                  <c:v>686</c:v>
                </c:pt>
                <c:pt idx="194">
                  <c:v>686</c:v>
                </c:pt>
                <c:pt idx="195">
                  <c:v>686</c:v>
                </c:pt>
                <c:pt idx="196">
                  <c:v>687</c:v>
                </c:pt>
                <c:pt idx="197">
                  <c:v>687</c:v>
                </c:pt>
                <c:pt idx="198">
                  <c:v>702</c:v>
                </c:pt>
                <c:pt idx="199">
                  <c:v>702</c:v>
                </c:pt>
                <c:pt idx="200">
                  <c:v>702</c:v>
                </c:pt>
                <c:pt idx="201">
                  <c:v>702</c:v>
                </c:pt>
                <c:pt idx="202">
                  <c:v>702</c:v>
                </c:pt>
                <c:pt idx="203">
                  <c:v>702</c:v>
                </c:pt>
                <c:pt idx="204">
                  <c:v>702</c:v>
                </c:pt>
                <c:pt idx="205">
                  <c:v>702</c:v>
                </c:pt>
                <c:pt idx="206">
                  <c:v>717</c:v>
                </c:pt>
                <c:pt idx="207">
                  <c:v>717</c:v>
                </c:pt>
                <c:pt idx="208">
                  <c:v>717</c:v>
                </c:pt>
                <c:pt idx="209">
                  <c:v>717</c:v>
                </c:pt>
                <c:pt idx="210">
                  <c:v>717</c:v>
                </c:pt>
                <c:pt idx="211">
                  <c:v>718</c:v>
                </c:pt>
                <c:pt idx="212">
                  <c:v>718</c:v>
                </c:pt>
                <c:pt idx="213">
                  <c:v>718</c:v>
                </c:pt>
                <c:pt idx="214">
                  <c:v>733</c:v>
                </c:pt>
                <c:pt idx="215">
                  <c:v>734</c:v>
                </c:pt>
                <c:pt idx="216">
                  <c:v>734</c:v>
                </c:pt>
                <c:pt idx="217">
                  <c:v>749</c:v>
                </c:pt>
                <c:pt idx="218">
                  <c:v>749</c:v>
                </c:pt>
                <c:pt idx="219">
                  <c:v>749</c:v>
                </c:pt>
                <c:pt idx="220">
                  <c:v>764</c:v>
                </c:pt>
                <c:pt idx="221">
                  <c:v>764</c:v>
                </c:pt>
                <c:pt idx="222">
                  <c:v>764</c:v>
                </c:pt>
                <c:pt idx="223">
                  <c:v>765</c:v>
                </c:pt>
                <c:pt idx="224">
                  <c:v>765</c:v>
                </c:pt>
                <c:pt idx="225">
                  <c:v>780</c:v>
                </c:pt>
                <c:pt idx="226">
                  <c:v>780</c:v>
                </c:pt>
                <c:pt idx="227">
                  <c:v>780</c:v>
                </c:pt>
                <c:pt idx="228">
                  <c:v>780</c:v>
                </c:pt>
                <c:pt idx="229">
                  <c:v>780</c:v>
                </c:pt>
                <c:pt idx="230">
                  <c:v>795</c:v>
                </c:pt>
                <c:pt idx="231">
                  <c:v>795</c:v>
                </c:pt>
                <c:pt idx="232">
                  <c:v>795</c:v>
                </c:pt>
                <c:pt idx="233">
                  <c:v>795</c:v>
                </c:pt>
                <c:pt idx="234">
                  <c:v>795</c:v>
                </c:pt>
                <c:pt idx="235">
                  <c:v>795</c:v>
                </c:pt>
                <c:pt idx="236">
                  <c:v>795</c:v>
                </c:pt>
                <c:pt idx="237">
                  <c:v>795</c:v>
                </c:pt>
                <c:pt idx="238">
                  <c:v>795</c:v>
                </c:pt>
                <c:pt idx="239">
                  <c:v>795</c:v>
                </c:pt>
                <c:pt idx="240">
                  <c:v>795</c:v>
                </c:pt>
                <c:pt idx="241">
                  <c:v>795</c:v>
                </c:pt>
                <c:pt idx="242">
                  <c:v>795</c:v>
                </c:pt>
                <c:pt idx="243">
                  <c:v>796</c:v>
                </c:pt>
                <c:pt idx="244">
                  <c:v>796</c:v>
                </c:pt>
                <c:pt idx="245">
                  <c:v>796</c:v>
                </c:pt>
                <c:pt idx="246">
                  <c:v>796</c:v>
                </c:pt>
                <c:pt idx="247">
                  <c:v>796</c:v>
                </c:pt>
                <c:pt idx="248">
                  <c:v>796</c:v>
                </c:pt>
                <c:pt idx="249">
                  <c:v>796</c:v>
                </c:pt>
                <c:pt idx="250">
                  <c:v>796</c:v>
                </c:pt>
                <c:pt idx="251">
                  <c:v>796</c:v>
                </c:pt>
                <c:pt idx="252">
                  <c:v>796</c:v>
                </c:pt>
                <c:pt idx="253">
                  <c:v>796</c:v>
                </c:pt>
                <c:pt idx="254">
                  <c:v>796</c:v>
                </c:pt>
                <c:pt idx="255">
                  <c:v>796</c:v>
                </c:pt>
                <c:pt idx="256">
                  <c:v>796</c:v>
                </c:pt>
                <c:pt idx="257">
                  <c:v>796</c:v>
                </c:pt>
                <c:pt idx="258">
                  <c:v>796</c:v>
                </c:pt>
                <c:pt idx="259">
                  <c:v>796</c:v>
                </c:pt>
                <c:pt idx="260">
                  <c:v>796</c:v>
                </c:pt>
                <c:pt idx="261">
                  <c:v>796</c:v>
                </c:pt>
                <c:pt idx="262">
                  <c:v>811</c:v>
                </c:pt>
                <c:pt idx="263">
                  <c:v>811</c:v>
                </c:pt>
                <c:pt idx="264">
                  <c:v>811</c:v>
                </c:pt>
                <c:pt idx="265">
                  <c:v>811</c:v>
                </c:pt>
                <c:pt idx="266">
                  <c:v>811</c:v>
                </c:pt>
                <c:pt idx="267">
                  <c:v>811</c:v>
                </c:pt>
                <c:pt idx="268">
                  <c:v>811</c:v>
                </c:pt>
                <c:pt idx="269">
                  <c:v>811</c:v>
                </c:pt>
                <c:pt idx="270">
                  <c:v>811</c:v>
                </c:pt>
                <c:pt idx="271">
                  <c:v>811</c:v>
                </c:pt>
                <c:pt idx="272">
                  <c:v>812</c:v>
                </c:pt>
                <c:pt idx="273">
                  <c:v>812</c:v>
                </c:pt>
                <c:pt idx="274">
                  <c:v>812</c:v>
                </c:pt>
                <c:pt idx="275">
                  <c:v>812</c:v>
                </c:pt>
                <c:pt idx="276">
                  <c:v>812</c:v>
                </c:pt>
                <c:pt idx="277">
                  <c:v>812</c:v>
                </c:pt>
                <c:pt idx="278">
                  <c:v>827</c:v>
                </c:pt>
                <c:pt idx="279">
                  <c:v>827</c:v>
                </c:pt>
                <c:pt idx="280">
                  <c:v>827</c:v>
                </c:pt>
                <c:pt idx="281">
                  <c:v>827</c:v>
                </c:pt>
                <c:pt idx="282">
                  <c:v>827</c:v>
                </c:pt>
                <c:pt idx="283">
                  <c:v>827</c:v>
                </c:pt>
                <c:pt idx="284">
                  <c:v>842</c:v>
                </c:pt>
                <c:pt idx="285">
                  <c:v>842</c:v>
                </c:pt>
                <c:pt idx="286">
                  <c:v>843</c:v>
                </c:pt>
                <c:pt idx="287">
                  <c:v>843</c:v>
                </c:pt>
                <c:pt idx="288">
                  <c:v>843</c:v>
                </c:pt>
                <c:pt idx="289">
                  <c:v>843</c:v>
                </c:pt>
                <c:pt idx="290">
                  <c:v>858</c:v>
                </c:pt>
                <c:pt idx="291">
                  <c:v>858</c:v>
                </c:pt>
                <c:pt idx="292">
                  <c:v>858</c:v>
                </c:pt>
                <c:pt idx="293">
                  <c:v>858</c:v>
                </c:pt>
                <c:pt idx="294">
                  <c:v>858</c:v>
                </c:pt>
                <c:pt idx="295">
                  <c:v>858</c:v>
                </c:pt>
                <c:pt idx="296">
                  <c:v>858</c:v>
                </c:pt>
                <c:pt idx="297">
                  <c:v>873</c:v>
                </c:pt>
                <c:pt idx="298">
                  <c:v>874</c:v>
                </c:pt>
                <c:pt idx="299">
                  <c:v>874</c:v>
                </c:pt>
                <c:pt idx="300">
                  <c:v>874</c:v>
                </c:pt>
                <c:pt idx="301">
                  <c:v>874</c:v>
                </c:pt>
                <c:pt idx="302">
                  <c:v>889</c:v>
                </c:pt>
                <c:pt idx="303">
                  <c:v>889</c:v>
                </c:pt>
                <c:pt idx="304">
                  <c:v>889</c:v>
                </c:pt>
                <c:pt idx="305">
                  <c:v>889</c:v>
                </c:pt>
                <c:pt idx="306">
                  <c:v>889</c:v>
                </c:pt>
                <c:pt idx="307">
                  <c:v>889</c:v>
                </c:pt>
                <c:pt idx="308">
                  <c:v>889</c:v>
                </c:pt>
                <c:pt idx="309">
                  <c:v>890</c:v>
                </c:pt>
                <c:pt idx="310">
                  <c:v>890</c:v>
                </c:pt>
                <c:pt idx="311">
                  <c:v>904</c:v>
                </c:pt>
                <c:pt idx="312">
                  <c:v>904</c:v>
                </c:pt>
                <c:pt idx="313">
                  <c:v>905</c:v>
                </c:pt>
                <c:pt idx="314">
                  <c:v>905</c:v>
                </c:pt>
                <c:pt idx="315">
                  <c:v>905</c:v>
                </c:pt>
                <c:pt idx="316">
                  <c:v>905</c:v>
                </c:pt>
                <c:pt idx="317">
                  <c:v>905</c:v>
                </c:pt>
                <c:pt idx="318">
                  <c:v>905</c:v>
                </c:pt>
                <c:pt idx="319">
                  <c:v>905</c:v>
                </c:pt>
                <c:pt idx="320">
                  <c:v>920</c:v>
                </c:pt>
                <c:pt idx="321">
                  <c:v>920</c:v>
                </c:pt>
                <c:pt idx="322">
                  <c:v>920</c:v>
                </c:pt>
                <c:pt idx="323">
                  <c:v>920</c:v>
                </c:pt>
                <c:pt idx="324">
                  <c:v>920</c:v>
                </c:pt>
                <c:pt idx="325">
                  <c:v>921</c:v>
                </c:pt>
                <c:pt idx="326">
                  <c:v>921</c:v>
                </c:pt>
                <c:pt idx="327">
                  <c:v>921</c:v>
                </c:pt>
                <c:pt idx="328">
                  <c:v>936</c:v>
                </c:pt>
                <c:pt idx="329">
                  <c:v>936</c:v>
                </c:pt>
                <c:pt idx="330">
                  <c:v>936</c:v>
                </c:pt>
                <c:pt idx="331">
                  <c:v>951</c:v>
                </c:pt>
                <c:pt idx="332">
                  <c:v>951</c:v>
                </c:pt>
                <c:pt idx="333">
                  <c:v>951</c:v>
                </c:pt>
                <c:pt idx="334">
                  <c:v>952</c:v>
                </c:pt>
                <c:pt idx="335">
                  <c:v>952</c:v>
                </c:pt>
                <c:pt idx="336">
                  <c:v>952</c:v>
                </c:pt>
                <c:pt idx="337">
                  <c:v>952</c:v>
                </c:pt>
                <c:pt idx="338">
                  <c:v>967</c:v>
                </c:pt>
                <c:pt idx="339">
                  <c:v>967</c:v>
                </c:pt>
                <c:pt idx="340">
                  <c:v>967</c:v>
                </c:pt>
                <c:pt idx="341">
                  <c:v>967</c:v>
                </c:pt>
                <c:pt idx="342">
                  <c:v>967</c:v>
                </c:pt>
                <c:pt idx="343">
                  <c:v>967</c:v>
                </c:pt>
                <c:pt idx="344">
                  <c:v>968</c:v>
                </c:pt>
                <c:pt idx="345">
                  <c:v>968</c:v>
                </c:pt>
                <c:pt idx="346">
                  <c:v>982</c:v>
                </c:pt>
                <c:pt idx="347">
                  <c:v>983</c:v>
                </c:pt>
                <c:pt idx="348">
                  <c:v>983</c:v>
                </c:pt>
                <c:pt idx="349">
                  <c:v>983</c:v>
                </c:pt>
                <c:pt idx="350">
                  <c:v>983</c:v>
                </c:pt>
                <c:pt idx="351">
                  <c:v>998</c:v>
                </c:pt>
                <c:pt idx="352">
                  <c:v>998</c:v>
                </c:pt>
                <c:pt idx="353">
                  <c:v>998</c:v>
                </c:pt>
                <c:pt idx="354">
                  <c:v>1014</c:v>
                </c:pt>
                <c:pt idx="355">
                  <c:v>1014</c:v>
                </c:pt>
                <c:pt idx="356">
                  <c:v>1014</c:v>
                </c:pt>
                <c:pt idx="357">
                  <c:v>1014</c:v>
                </c:pt>
                <c:pt idx="358">
                  <c:v>1014</c:v>
                </c:pt>
                <c:pt idx="359">
                  <c:v>1014</c:v>
                </c:pt>
                <c:pt idx="360">
                  <c:v>1014</c:v>
                </c:pt>
                <c:pt idx="361">
                  <c:v>1029</c:v>
                </c:pt>
                <c:pt idx="362">
                  <c:v>1029</c:v>
                </c:pt>
                <c:pt idx="363">
                  <c:v>1029</c:v>
                </c:pt>
                <c:pt idx="364">
                  <c:v>1029</c:v>
                </c:pt>
                <c:pt idx="365">
                  <c:v>1030</c:v>
                </c:pt>
                <c:pt idx="366">
                  <c:v>1030</c:v>
                </c:pt>
                <c:pt idx="367">
                  <c:v>1045</c:v>
                </c:pt>
                <c:pt idx="368">
                  <c:v>1045</c:v>
                </c:pt>
                <c:pt idx="369">
                  <c:v>1045</c:v>
                </c:pt>
                <c:pt idx="370">
                  <c:v>1045</c:v>
                </c:pt>
                <c:pt idx="371">
                  <c:v>1045</c:v>
                </c:pt>
                <c:pt idx="372">
                  <c:v>1060</c:v>
                </c:pt>
                <c:pt idx="373">
                  <c:v>1061</c:v>
                </c:pt>
                <c:pt idx="374">
                  <c:v>1061</c:v>
                </c:pt>
                <c:pt idx="375">
                  <c:v>1061</c:v>
                </c:pt>
                <c:pt idx="376">
                  <c:v>1061</c:v>
                </c:pt>
                <c:pt idx="377">
                  <c:v>1061</c:v>
                </c:pt>
                <c:pt idx="378">
                  <c:v>1061</c:v>
                </c:pt>
                <c:pt idx="379">
                  <c:v>1061</c:v>
                </c:pt>
                <c:pt idx="380">
                  <c:v>1061</c:v>
                </c:pt>
                <c:pt idx="381">
                  <c:v>1061</c:v>
                </c:pt>
                <c:pt idx="382">
                  <c:v>1061</c:v>
                </c:pt>
                <c:pt idx="383">
                  <c:v>1076</c:v>
                </c:pt>
                <c:pt idx="384">
                  <c:v>1077</c:v>
                </c:pt>
                <c:pt idx="385">
                  <c:v>1077</c:v>
                </c:pt>
                <c:pt idx="386">
                  <c:v>1077</c:v>
                </c:pt>
                <c:pt idx="387">
                  <c:v>1092</c:v>
                </c:pt>
                <c:pt idx="388">
                  <c:v>1107</c:v>
                </c:pt>
                <c:pt idx="389">
                  <c:v>1107</c:v>
                </c:pt>
                <c:pt idx="390">
                  <c:v>1107</c:v>
                </c:pt>
                <c:pt idx="391">
                  <c:v>1108</c:v>
                </c:pt>
                <c:pt idx="392">
                  <c:v>1108</c:v>
                </c:pt>
                <c:pt idx="393">
                  <c:v>1108</c:v>
                </c:pt>
                <c:pt idx="394">
                  <c:v>1108</c:v>
                </c:pt>
                <c:pt idx="395">
                  <c:v>1108</c:v>
                </c:pt>
                <c:pt idx="396">
                  <c:v>1123</c:v>
                </c:pt>
                <c:pt idx="397">
                  <c:v>1124</c:v>
                </c:pt>
                <c:pt idx="398">
                  <c:v>1124</c:v>
                </c:pt>
                <c:pt idx="399">
                  <c:v>1138</c:v>
                </c:pt>
                <c:pt idx="400">
                  <c:v>1138</c:v>
                </c:pt>
                <c:pt idx="401">
                  <c:v>1139</c:v>
                </c:pt>
                <c:pt idx="402">
                  <c:v>1139</c:v>
                </c:pt>
                <c:pt idx="403">
                  <c:v>1139</c:v>
                </c:pt>
                <c:pt idx="404">
                  <c:v>1139</c:v>
                </c:pt>
                <c:pt idx="405">
                  <c:v>1154</c:v>
                </c:pt>
                <c:pt idx="406">
                  <c:v>1154</c:v>
                </c:pt>
                <c:pt idx="407">
                  <c:v>1155</c:v>
                </c:pt>
                <c:pt idx="408">
                  <c:v>1155</c:v>
                </c:pt>
                <c:pt idx="409">
                  <c:v>1170</c:v>
                </c:pt>
                <c:pt idx="410">
                  <c:v>1170</c:v>
                </c:pt>
                <c:pt idx="411">
                  <c:v>1185</c:v>
                </c:pt>
                <c:pt idx="412">
                  <c:v>1185</c:v>
                </c:pt>
                <c:pt idx="413">
                  <c:v>1186</c:v>
                </c:pt>
                <c:pt idx="414">
                  <c:v>1186</c:v>
                </c:pt>
                <c:pt idx="415">
                  <c:v>1186</c:v>
                </c:pt>
                <c:pt idx="416">
                  <c:v>1201</c:v>
                </c:pt>
                <c:pt idx="417">
                  <c:v>1202</c:v>
                </c:pt>
                <c:pt idx="418">
                  <c:v>1217</c:v>
                </c:pt>
                <c:pt idx="419">
                  <c:v>1217</c:v>
                </c:pt>
                <c:pt idx="420">
                  <c:v>1232</c:v>
                </c:pt>
                <c:pt idx="421">
                  <c:v>1232</c:v>
                </c:pt>
                <c:pt idx="422">
                  <c:v>1232</c:v>
                </c:pt>
                <c:pt idx="423">
                  <c:v>1232</c:v>
                </c:pt>
                <c:pt idx="424">
                  <c:v>1233</c:v>
                </c:pt>
                <c:pt idx="425">
                  <c:v>1248</c:v>
                </c:pt>
                <c:pt idx="426">
                  <c:v>1248</c:v>
                </c:pt>
                <c:pt idx="427">
                  <c:v>1248</c:v>
                </c:pt>
                <c:pt idx="428">
                  <c:v>1248</c:v>
                </c:pt>
                <c:pt idx="429">
                  <c:v>1248</c:v>
                </c:pt>
                <c:pt idx="430">
                  <c:v>1263</c:v>
                </c:pt>
                <c:pt idx="431">
                  <c:v>1264</c:v>
                </c:pt>
                <c:pt idx="432">
                  <c:v>1279</c:v>
                </c:pt>
                <c:pt idx="433">
                  <c:v>1280</c:v>
                </c:pt>
                <c:pt idx="434">
                  <c:v>1294</c:v>
                </c:pt>
                <c:pt idx="435">
                  <c:v>1294</c:v>
                </c:pt>
                <c:pt idx="436">
                  <c:v>1295</c:v>
                </c:pt>
                <c:pt idx="437">
                  <c:v>1295</c:v>
                </c:pt>
                <c:pt idx="438">
                  <c:v>1311</c:v>
                </c:pt>
                <c:pt idx="439">
                  <c:v>1311</c:v>
                </c:pt>
                <c:pt idx="440">
                  <c:v>1326</c:v>
                </c:pt>
                <c:pt idx="441">
                  <c:v>1326</c:v>
                </c:pt>
                <c:pt idx="442">
                  <c:v>1326</c:v>
                </c:pt>
                <c:pt idx="443">
                  <c:v>1341</c:v>
                </c:pt>
                <c:pt idx="444">
                  <c:v>1341</c:v>
                </c:pt>
                <c:pt idx="445">
                  <c:v>1342</c:v>
                </c:pt>
                <c:pt idx="446">
                  <c:v>1342</c:v>
                </c:pt>
                <c:pt idx="447">
                  <c:v>1358</c:v>
                </c:pt>
                <c:pt idx="448">
                  <c:v>1373</c:v>
                </c:pt>
                <c:pt idx="449">
                  <c:v>1388</c:v>
                </c:pt>
                <c:pt idx="450">
                  <c:v>1389</c:v>
                </c:pt>
                <c:pt idx="451">
                  <c:v>1389</c:v>
                </c:pt>
                <c:pt idx="452">
                  <c:v>1404</c:v>
                </c:pt>
                <c:pt idx="453">
                  <c:v>1404</c:v>
                </c:pt>
                <c:pt idx="454">
                  <c:v>1404</c:v>
                </c:pt>
                <c:pt idx="455">
                  <c:v>1419</c:v>
                </c:pt>
                <c:pt idx="456">
                  <c:v>1419</c:v>
                </c:pt>
                <c:pt idx="457">
                  <c:v>1435</c:v>
                </c:pt>
                <c:pt idx="458">
                  <c:v>1435</c:v>
                </c:pt>
                <c:pt idx="459">
                  <c:v>1435</c:v>
                </c:pt>
                <c:pt idx="460">
                  <c:v>1436</c:v>
                </c:pt>
                <c:pt idx="461">
                  <c:v>1466</c:v>
                </c:pt>
                <c:pt idx="462">
                  <c:v>1466</c:v>
                </c:pt>
                <c:pt idx="463">
                  <c:v>1482</c:v>
                </c:pt>
                <c:pt idx="464">
                  <c:v>1482</c:v>
                </c:pt>
                <c:pt idx="465">
                  <c:v>1498</c:v>
                </c:pt>
                <c:pt idx="466">
                  <c:v>1514</c:v>
                </c:pt>
                <c:pt idx="467">
                  <c:v>1529</c:v>
                </c:pt>
                <c:pt idx="468">
                  <c:v>1575</c:v>
                </c:pt>
                <c:pt idx="469">
                  <c:v>1576</c:v>
                </c:pt>
                <c:pt idx="470">
                  <c:v>1591</c:v>
                </c:pt>
                <c:pt idx="471">
                  <c:v>1638</c:v>
                </c:pt>
                <c:pt idx="472">
                  <c:v>1638</c:v>
                </c:pt>
                <c:pt idx="473">
                  <c:v>1670</c:v>
                </c:pt>
                <c:pt idx="474">
                  <c:v>1685</c:v>
                </c:pt>
                <c:pt idx="475">
                  <c:v>1716</c:v>
                </c:pt>
                <c:pt idx="476">
                  <c:v>1763</c:v>
                </c:pt>
                <c:pt idx="477">
                  <c:v>1794</c:v>
                </c:pt>
                <c:pt idx="478">
                  <c:v>1794</c:v>
                </c:pt>
                <c:pt idx="479">
                  <c:v>1794</c:v>
                </c:pt>
                <c:pt idx="480">
                  <c:v>1840</c:v>
                </c:pt>
                <c:pt idx="481">
                  <c:v>1856</c:v>
                </c:pt>
                <c:pt idx="482">
                  <c:v>1887</c:v>
                </c:pt>
                <c:pt idx="483">
                  <c:v>1888</c:v>
                </c:pt>
                <c:pt idx="484">
                  <c:v>1903</c:v>
                </c:pt>
                <c:pt idx="485">
                  <c:v>1981</c:v>
                </c:pt>
                <c:pt idx="486">
                  <c:v>2043</c:v>
                </c:pt>
                <c:pt idx="487">
                  <c:v>2044</c:v>
                </c:pt>
                <c:pt idx="488">
                  <c:v>2106</c:v>
                </c:pt>
                <c:pt idx="489">
                  <c:v>2106</c:v>
                </c:pt>
                <c:pt idx="490">
                  <c:v>2121</c:v>
                </c:pt>
                <c:pt idx="491">
                  <c:v>2168</c:v>
                </c:pt>
                <c:pt idx="492">
                  <c:v>2231</c:v>
                </c:pt>
                <c:pt idx="493">
                  <c:v>2325</c:v>
                </c:pt>
                <c:pt idx="494">
                  <c:v>2371</c:v>
                </c:pt>
                <c:pt idx="495">
                  <c:v>2402</c:v>
                </c:pt>
                <c:pt idx="496">
                  <c:v>2465</c:v>
                </c:pt>
                <c:pt idx="497">
                  <c:v>2761</c:v>
                </c:pt>
                <c:pt idx="498">
                  <c:v>2824</c:v>
                </c:pt>
                <c:pt idx="499">
                  <c:v>8611</c:v>
                </c:pt>
              </c:numCache>
            </c:numRef>
          </c:xVal>
          <c:yVal>
            <c:numRef>
              <c:f>'3.SPEECH'!$M$35:$M$534</c:f>
              <c:numCache>
                <c:formatCode>General</c:formatCode>
                <c:ptCount val="500"/>
                <c:pt idx="0">
                  <c:v>2E-3</c:v>
                </c:pt>
                <c:pt idx="1">
                  <c:v>4.0000000000000001E-3</c:v>
                </c:pt>
                <c:pt idx="2">
                  <c:v>6.0000000000000001E-3</c:v>
                </c:pt>
                <c:pt idx="3">
                  <c:v>8.0000000000000002E-3</c:v>
                </c:pt>
                <c:pt idx="4">
                  <c:v>0.01</c:v>
                </c:pt>
                <c:pt idx="5">
                  <c:v>1.2E-2</c:v>
                </c:pt>
                <c:pt idx="6">
                  <c:v>1.4E-2</c:v>
                </c:pt>
                <c:pt idx="7">
                  <c:v>1.6E-2</c:v>
                </c:pt>
                <c:pt idx="8">
                  <c:v>1.7999999999999999E-2</c:v>
                </c:pt>
                <c:pt idx="9">
                  <c:v>0.02</c:v>
                </c:pt>
                <c:pt idx="10">
                  <c:v>2.1999999999999999E-2</c:v>
                </c:pt>
                <c:pt idx="11">
                  <c:v>2.4E-2</c:v>
                </c:pt>
                <c:pt idx="12">
                  <c:v>2.5999999999999999E-2</c:v>
                </c:pt>
                <c:pt idx="13">
                  <c:v>2.8000000000000001E-2</c:v>
                </c:pt>
                <c:pt idx="14">
                  <c:v>0.03</c:v>
                </c:pt>
                <c:pt idx="15">
                  <c:v>3.2000000000000001E-2</c:v>
                </c:pt>
                <c:pt idx="16">
                  <c:v>3.4000000000000002E-2</c:v>
                </c:pt>
                <c:pt idx="17">
                  <c:v>3.5999999999999997E-2</c:v>
                </c:pt>
                <c:pt idx="18">
                  <c:v>3.7999999999999999E-2</c:v>
                </c:pt>
                <c:pt idx="19">
                  <c:v>0.04</c:v>
                </c:pt>
                <c:pt idx="20">
                  <c:v>4.2000000000000003E-2</c:v>
                </c:pt>
                <c:pt idx="21">
                  <c:v>4.3999999999999997E-2</c:v>
                </c:pt>
                <c:pt idx="22">
                  <c:v>4.5999999999999999E-2</c:v>
                </c:pt>
                <c:pt idx="23">
                  <c:v>4.8000000000000001E-2</c:v>
                </c:pt>
                <c:pt idx="24">
                  <c:v>0.05</c:v>
                </c:pt>
                <c:pt idx="25">
                  <c:v>5.1999999999999998E-2</c:v>
                </c:pt>
                <c:pt idx="26">
                  <c:v>5.3999999999999999E-2</c:v>
                </c:pt>
                <c:pt idx="27">
                  <c:v>5.6000000000000001E-2</c:v>
                </c:pt>
                <c:pt idx="28">
                  <c:v>5.8000000000000003E-2</c:v>
                </c:pt>
                <c:pt idx="29">
                  <c:v>0.06</c:v>
                </c:pt>
                <c:pt idx="30">
                  <c:v>6.2E-2</c:v>
                </c:pt>
                <c:pt idx="31">
                  <c:v>6.4000000000000001E-2</c:v>
                </c:pt>
                <c:pt idx="32">
                  <c:v>6.6000000000000003E-2</c:v>
                </c:pt>
                <c:pt idx="33">
                  <c:v>6.8000000000000005E-2</c:v>
                </c:pt>
                <c:pt idx="34">
                  <c:v>7.0000000000000007E-2</c:v>
                </c:pt>
                <c:pt idx="35">
                  <c:v>7.1999999999999995E-2</c:v>
                </c:pt>
                <c:pt idx="36">
                  <c:v>7.3999999999999996E-2</c:v>
                </c:pt>
                <c:pt idx="37">
                  <c:v>7.5999999999999998E-2</c:v>
                </c:pt>
                <c:pt idx="38">
                  <c:v>7.8E-2</c:v>
                </c:pt>
                <c:pt idx="39">
                  <c:v>0.08</c:v>
                </c:pt>
                <c:pt idx="40">
                  <c:v>8.2000000000000003E-2</c:v>
                </c:pt>
                <c:pt idx="41">
                  <c:v>8.4000000000000005E-2</c:v>
                </c:pt>
                <c:pt idx="42">
                  <c:v>8.5999999999999993E-2</c:v>
                </c:pt>
                <c:pt idx="43">
                  <c:v>8.7999999999999995E-2</c:v>
                </c:pt>
                <c:pt idx="44">
                  <c:v>0.09</c:v>
                </c:pt>
                <c:pt idx="45">
                  <c:v>9.1999999999999998E-2</c:v>
                </c:pt>
                <c:pt idx="46">
                  <c:v>9.4E-2</c:v>
                </c:pt>
                <c:pt idx="47">
                  <c:v>9.6000000000000002E-2</c:v>
                </c:pt>
                <c:pt idx="48">
                  <c:v>9.8000000000000004E-2</c:v>
                </c:pt>
                <c:pt idx="49">
                  <c:v>0.1</c:v>
                </c:pt>
                <c:pt idx="50">
                  <c:v>0.10199999999999999</c:v>
                </c:pt>
                <c:pt idx="51">
                  <c:v>0.104</c:v>
                </c:pt>
                <c:pt idx="52">
                  <c:v>0.106</c:v>
                </c:pt>
                <c:pt idx="53">
                  <c:v>0.108</c:v>
                </c:pt>
                <c:pt idx="54">
                  <c:v>0.11</c:v>
                </c:pt>
                <c:pt idx="55">
                  <c:v>0.112</c:v>
                </c:pt>
                <c:pt idx="56">
                  <c:v>0.114</c:v>
                </c:pt>
                <c:pt idx="57">
                  <c:v>0.11600000000000001</c:v>
                </c:pt>
                <c:pt idx="58">
                  <c:v>0.11799999999999999</c:v>
                </c:pt>
                <c:pt idx="59">
                  <c:v>0.12</c:v>
                </c:pt>
                <c:pt idx="60">
                  <c:v>0.122</c:v>
                </c:pt>
                <c:pt idx="61">
                  <c:v>0.124</c:v>
                </c:pt>
                <c:pt idx="62">
                  <c:v>0.126</c:v>
                </c:pt>
                <c:pt idx="63">
                  <c:v>0.128</c:v>
                </c:pt>
                <c:pt idx="64">
                  <c:v>0.13</c:v>
                </c:pt>
                <c:pt idx="65">
                  <c:v>0.13200000000000001</c:v>
                </c:pt>
                <c:pt idx="66">
                  <c:v>0.13400000000000001</c:v>
                </c:pt>
                <c:pt idx="67">
                  <c:v>0.13600000000000001</c:v>
                </c:pt>
                <c:pt idx="68">
                  <c:v>0.13800000000000001</c:v>
                </c:pt>
                <c:pt idx="69">
                  <c:v>0.14000000000000001</c:v>
                </c:pt>
                <c:pt idx="70">
                  <c:v>0.14199999999999999</c:v>
                </c:pt>
                <c:pt idx="71">
                  <c:v>0.14399999999999999</c:v>
                </c:pt>
                <c:pt idx="72">
                  <c:v>0.14599999999999999</c:v>
                </c:pt>
                <c:pt idx="73">
                  <c:v>0.14799999999999999</c:v>
                </c:pt>
                <c:pt idx="74">
                  <c:v>0.15</c:v>
                </c:pt>
                <c:pt idx="75">
                  <c:v>0.152</c:v>
                </c:pt>
                <c:pt idx="76">
                  <c:v>0.154</c:v>
                </c:pt>
                <c:pt idx="77">
                  <c:v>0.156</c:v>
                </c:pt>
                <c:pt idx="78">
                  <c:v>0.158</c:v>
                </c:pt>
                <c:pt idx="79">
                  <c:v>0.16</c:v>
                </c:pt>
                <c:pt idx="80">
                  <c:v>0.16200000000000001</c:v>
                </c:pt>
                <c:pt idx="81">
                  <c:v>0.16400000000000001</c:v>
                </c:pt>
                <c:pt idx="82">
                  <c:v>0.16600000000000001</c:v>
                </c:pt>
                <c:pt idx="83">
                  <c:v>0.16800000000000001</c:v>
                </c:pt>
                <c:pt idx="84">
                  <c:v>0.17</c:v>
                </c:pt>
                <c:pt idx="85">
                  <c:v>0.17199999999999999</c:v>
                </c:pt>
                <c:pt idx="86">
                  <c:v>0.17399999999999999</c:v>
                </c:pt>
                <c:pt idx="87">
                  <c:v>0.17599999999999999</c:v>
                </c:pt>
                <c:pt idx="88">
                  <c:v>0.17799999999999999</c:v>
                </c:pt>
                <c:pt idx="89">
                  <c:v>0.18</c:v>
                </c:pt>
                <c:pt idx="90">
                  <c:v>0.182</c:v>
                </c:pt>
                <c:pt idx="91">
                  <c:v>0.184</c:v>
                </c:pt>
                <c:pt idx="92">
                  <c:v>0.186</c:v>
                </c:pt>
                <c:pt idx="93">
                  <c:v>0.188</c:v>
                </c:pt>
                <c:pt idx="94">
                  <c:v>0.19</c:v>
                </c:pt>
                <c:pt idx="95">
                  <c:v>0.192</c:v>
                </c:pt>
                <c:pt idx="96">
                  <c:v>0.19400000000000001</c:v>
                </c:pt>
                <c:pt idx="97">
                  <c:v>0.19600000000000001</c:v>
                </c:pt>
                <c:pt idx="98">
                  <c:v>0.19800000000000001</c:v>
                </c:pt>
                <c:pt idx="99">
                  <c:v>0.2</c:v>
                </c:pt>
                <c:pt idx="100">
                  <c:v>0.20200000000000001</c:v>
                </c:pt>
                <c:pt idx="101">
                  <c:v>0.20399999999999999</c:v>
                </c:pt>
                <c:pt idx="102">
                  <c:v>0.20599999999999999</c:v>
                </c:pt>
                <c:pt idx="103">
                  <c:v>0.20799999999999999</c:v>
                </c:pt>
                <c:pt idx="104">
                  <c:v>0.21</c:v>
                </c:pt>
                <c:pt idx="105">
                  <c:v>0.21199999999999999</c:v>
                </c:pt>
                <c:pt idx="106">
                  <c:v>0.214</c:v>
                </c:pt>
                <c:pt idx="107">
                  <c:v>0.216</c:v>
                </c:pt>
                <c:pt idx="108">
                  <c:v>0.218</c:v>
                </c:pt>
                <c:pt idx="109">
                  <c:v>0.22</c:v>
                </c:pt>
                <c:pt idx="110">
                  <c:v>0.222</c:v>
                </c:pt>
                <c:pt idx="111">
                  <c:v>0.224</c:v>
                </c:pt>
                <c:pt idx="112">
                  <c:v>0.22600000000000001</c:v>
                </c:pt>
                <c:pt idx="113">
                  <c:v>0.22800000000000001</c:v>
                </c:pt>
                <c:pt idx="114">
                  <c:v>0.23</c:v>
                </c:pt>
                <c:pt idx="115">
                  <c:v>0.23200000000000001</c:v>
                </c:pt>
                <c:pt idx="116">
                  <c:v>0.23400000000000001</c:v>
                </c:pt>
                <c:pt idx="117">
                  <c:v>0.23599999999999999</c:v>
                </c:pt>
                <c:pt idx="118">
                  <c:v>0.23799999999999999</c:v>
                </c:pt>
                <c:pt idx="119">
                  <c:v>0.24</c:v>
                </c:pt>
                <c:pt idx="120">
                  <c:v>0.24199999999999999</c:v>
                </c:pt>
                <c:pt idx="121">
                  <c:v>0.24399999999999999</c:v>
                </c:pt>
                <c:pt idx="122">
                  <c:v>0.246</c:v>
                </c:pt>
                <c:pt idx="123">
                  <c:v>0.248</c:v>
                </c:pt>
                <c:pt idx="124">
                  <c:v>0.25</c:v>
                </c:pt>
                <c:pt idx="125">
                  <c:v>0.252</c:v>
                </c:pt>
                <c:pt idx="126">
                  <c:v>0.254</c:v>
                </c:pt>
                <c:pt idx="127">
                  <c:v>0.25600000000000001</c:v>
                </c:pt>
                <c:pt idx="128">
                  <c:v>0.25800000000000001</c:v>
                </c:pt>
                <c:pt idx="129">
                  <c:v>0.26</c:v>
                </c:pt>
                <c:pt idx="130">
                  <c:v>0.26200000000000001</c:v>
                </c:pt>
                <c:pt idx="131">
                  <c:v>0.26400000000000001</c:v>
                </c:pt>
                <c:pt idx="132">
                  <c:v>0.26600000000000001</c:v>
                </c:pt>
                <c:pt idx="133">
                  <c:v>0.26800000000000002</c:v>
                </c:pt>
                <c:pt idx="134">
                  <c:v>0.27</c:v>
                </c:pt>
                <c:pt idx="135">
                  <c:v>0.27200000000000002</c:v>
                </c:pt>
                <c:pt idx="136">
                  <c:v>0.27400000000000002</c:v>
                </c:pt>
                <c:pt idx="137">
                  <c:v>0.27600000000000002</c:v>
                </c:pt>
                <c:pt idx="138">
                  <c:v>0.27800000000000002</c:v>
                </c:pt>
                <c:pt idx="139">
                  <c:v>0.28000000000000003</c:v>
                </c:pt>
                <c:pt idx="140">
                  <c:v>0.28199999999999997</c:v>
                </c:pt>
                <c:pt idx="141">
                  <c:v>0.28399999999999997</c:v>
                </c:pt>
                <c:pt idx="142">
                  <c:v>0.28599999999999998</c:v>
                </c:pt>
                <c:pt idx="143">
                  <c:v>0.28799999999999998</c:v>
                </c:pt>
                <c:pt idx="144">
                  <c:v>0.28999999999999998</c:v>
                </c:pt>
                <c:pt idx="145">
                  <c:v>0.29199999999999998</c:v>
                </c:pt>
                <c:pt idx="146">
                  <c:v>0.29399999999999998</c:v>
                </c:pt>
                <c:pt idx="147">
                  <c:v>0.29599999999999999</c:v>
                </c:pt>
                <c:pt idx="148">
                  <c:v>0.29799999999999999</c:v>
                </c:pt>
                <c:pt idx="149">
                  <c:v>0.3</c:v>
                </c:pt>
                <c:pt idx="150">
                  <c:v>0.30199999999999999</c:v>
                </c:pt>
                <c:pt idx="151">
                  <c:v>0.30399999999999999</c:v>
                </c:pt>
                <c:pt idx="152">
                  <c:v>0.30599999999999999</c:v>
                </c:pt>
                <c:pt idx="153">
                  <c:v>0.308</c:v>
                </c:pt>
                <c:pt idx="154">
                  <c:v>0.31</c:v>
                </c:pt>
                <c:pt idx="155">
                  <c:v>0.312</c:v>
                </c:pt>
                <c:pt idx="156">
                  <c:v>0.314</c:v>
                </c:pt>
                <c:pt idx="157">
                  <c:v>0.316</c:v>
                </c:pt>
                <c:pt idx="158">
                  <c:v>0.318</c:v>
                </c:pt>
                <c:pt idx="159">
                  <c:v>0.32</c:v>
                </c:pt>
                <c:pt idx="160">
                  <c:v>0.32200000000000001</c:v>
                </c:pt>
                <c:pt idx="161">
                  <c:v>0.32400000000000001</c:v>
                </c:pt>
                <c:pt idx="162">
                  <c:v>0.32600000000000001</c:v>
                </c:pt>
                <c:pt idx="163">
                  <c:v>0.32800000000000001</c:v>
                </c:pt>
                <c:pt idx="164">
                  <c:v>0.33</c:v>
                </c:pt>
                <c:pt idx="165">
                  <c:v>0.33200000000000002</c:v>
                </c:pt>
                <c:pt idx="166">
                  <c:v>0.33400000000000002</c:v>
                </c:pt>
                <c:pt idx="167">
                  <c:v>0.33600000000000002</c:v>
                </c:pt>
                <c:pt idx="168">
                  <c:v>0.33800000000000002</c:v>
                </c:pt>
                <c:pt idx="169">
                  <c:v>0.34</c:v>
                </c:pt>
                <c:pt idx="170">
                  <c:v>0.34200000000000003</c:v>
                </c:pt>
                <c:pt idx="171">
                  <c:v>0.34399999999999997</c:v>
                </c:pt>
                <c:pt idx="172">
                  <c:v>0.34599999999999997</c:v>
                </c:pt>
                <c:pt idx="173">
                  <c:v>0.34799999999999998</c:v>
                </c:pt>
                <c:pt idx="174">
                  <c:v>0.35</c:v>
                </c:pt>
                <c:pt idx="175">
                  <c:v>0.35199999999999998</c:v>
                </c:pt>
                <c:pt idx="176">
                  <c:v>0.35399999999999998</c:v>
                </c:pt>
                <c:pt idx="177">
                  <c:v>0.35599999999999998</c:v>
                </c:pt>
                <c:pt idx="178">
                  <c:v>0.35799999999999998</c:v>
                </c:pt>
                <c:pt idx="179">
                  <c:v>0.36</c:v>
                </c:pt>
                <c:pt idx="180">
                  <c:v>0.36199999999999999</c:v>
                </c:pt>
                <c:pt idx="181">
                  <c:v>0.36399999999999999</c:v>
                </c:pt>
                <c:pt idx="182">
                  <c:v>0.36599999999999999</c:v>
                </c:pt>
                <c:pt idx="183">
                  <c:v>0.36799999999999999</c:v>
                </c:pt>
                <c:pt idx="184">
                  <c:v>0.37</c:v>
                </c:pt>
                <c:pt idx="185">
                  <c:v>0.372</c:v>
                </c:pt>
                <c:pt idx="186">
                  <c:v>0.374</c:v>
                </c:pt>
                <c:pt idx="187">
                  <c:v>0.376</c:v>
                </c:pt>
                <c:pt idx="188">
                  <c:v>0.378</c:v>
                </c:pt>
                <c:pt idx="189">
                  <c:v>0.38</c:v>
                </c:pt>
                <c:pt idx="190">
                  <c:v>0.38200000000000001</c:v>
                </c:pt>
                <c:pt idx="191">
                  <c:v>0.38400000000000001</c:v>
                </c:pt>
                <c:pt idx="192">
                  <c:v>0.38600000000000001</c:v>
                </c:pt>
                <c:pt idx="193">
                  <c:v>0.38800000000000001</c:v>
                </c:pt>
                <c:pt idx="194">
                  <c:v>0.39</c:v>
                </c:pt>
                <c:pt idx="195">
                  <c:v>0.39200000000000002</c:v>
                </c:pt>
                <c:pt idx="196">
                  <c:v>0.39400000000000002</c:v>
                </c:pt>
                <c:pt idx="197">
                  <c:v>0.39600000000000002</c:v>
                </c:pt>
                <c:pt idx="198">
                  <c:v>0.39800000000000002</c:v>
                </c:pt>
                <c:pt idx="199">
                  <c:v>0.4</c:v>
                </c:pt>
                <c:pt idx="200">
                  <c:v>0.40200000000000002</c:v>
                </c:pt>
                <c:pt idx="201">
                  <c:v>0.40400000000000003</c:v>
                </c:pt>
                <c:pt idx="202">
                  <c:v>0.40600000000000003</c:v>
                </c:pt>
                <c:pt idx="203">
                  <c:v>0.40799999999999997</c:v>
                </c:pt>
                <c:pt idx="204">
                  <c:v>0.41</c:v>
                </c:pt>
                <c:pt idx="205">
                  <c:v>0.41199999999999998</c:v>
                </c:pt>
                <c:pt idx="206">
                  <c:v>0.41399999999999998</c:v>
                </c:pt>
                <c:pt idx="207">
                  <c:v>0.41599999999999998</c:v>
                </c:pt>
                <c:pt idx="208">
                  <c:v>0.41799999999999998</c:v>
                </c:pt>
                <c:pt idx="209">
                  <c:v>0.42</c:v>
                </c:pt>
                <c:pt idx="210">
                  <c:v>0.42199999999999999</c:v>
                </c:pt>
                <c:pt idx="211">
                  <c:v>0.42399999999999999</c:v>
                </c:pt>
                <c:pt idx="212">
                  <c:v>0.42599999999999999</c:v>
                </c:pt>
                <c:pt idx="213">
                  <c:v>0.42799999999999999</c:v>
                </c:pt>
                <c:pt idx="214">
                  <c:v>0.43</c:v>
                </c:pt>
                <c:pt idx="215">
                  <c:v>0.432</c:v>
                </c:pt>
                <c:pt idx="216">
                  <c:v>0.434</c:v>
                </c:pt>
                <c:pt idx="217">
                  <c:v>0.436</c:v>
                </c:pt>
                <c:pt idx="218">
                  <c:v>0.438</c:v>
                </c:pt>
                <c:pt idx="219">
                  <c:v>0.44</c:v>
                </c:pt>
                <c:pt idx="220">
                  <c:v>0.442</c:v>
                </c:pt>
                <c:pt idx="221">
                  <c:v>0.44400000000000001</c:v>
                </c:pt>
                <c:pt idx="222">
                  <c:v>0.44600000000000001</c:v>
                </c:pt>
                <c:pt idx="223">
                  <c:v>0.44800000000000001</c:v>
                </c:pt>
                <c:pt idx="224">
                  <c:v>0.45</c:v>
                </c:pt>
                <c:pt idx="225">
                  <c:v>0.45200000000000001</c:v>
                </c:pt>
                <c:pt idx="226">
                  <c:v>0.45400000000000001</c:v>
                </c:pt>
                <c:pt idx="227">
                  <c:v>0.45600000000000002</c:v>
                </c:pt>
                <c:pt idx="228">
                  <c:v>0.45800000000000002</c:v>
                </c:pt>
                <c:pt idx="229">
                  <c:v>0.46</c:v>
                </c:pt>
                <c:pt idx="230">
                  <c:v>0.46200000000000002</c:v>
                </c:pt>
                <c:pt idx="231">
                  <c:v>0.46400000000000002</c:v>
                </c:pt>
                <c:pt idx="232">
                  <c:v>0.46600000000000003</c:v>
                </c:pt>
                <c:pt idx="233">
                  <c:v>0.46800000000000003</c:v>
                </c:pt>
                <c:pt idx="234">
                  <c:v>0.47</c:v>
                </c:pt>
                <c:pt idx="235">
                  <c:v>0.47199999999999998</c:v>
                </c:pt>
                <c:pt idx="236">
                  <c:v>0.47399999999999998</c:v>
                </c:pt>
                <c:pt idx="237">
                  <c:v>0.47599999999999998</c:v>
                </c:pt>
                <c:pt idx="238">
                  <c:v>0.47799999999999998</c:v>
                </c:pt>
                <c:pt idx="239">
                  <c:v>0.48</c:v>
                </c:pt>
                <c:pt idx="240">
                  <c:v>0.48199999999999998</c:v>
                </c:pt>
                <c:pt idx="241">
                  <c:v>0.48399999999999999</c:v>
                </c:pt>
                <c:pt idx="242">
                  <c:v>0.48599999999999999</c:v>
                </c:pt>
                <c:pt idx="243">
                  <c:v>0.48799999999999999</c:v>
                </c:pt>
                <c:pt idx="244">
                  <c:v>0.49</c:v>
                </c:pt>
                <c:pt idx="245">
                  <c:v>0.49199999999999999</c:v>
                </c:pt>
                <c:pt idx="246">
                  <c:v>0.49399999999999999</c:v>
                </c:pt>
                <c:pt idx="247">
                  <c:v>0.496</c:v>
                </c:pt>
                <c:pt idx="248">
                  <c:v>0.498</c:v>
                </c:pt>
                <c:pt idx="249">
                  <c:v>0.5</c:v>
                </c:pt>
                <c:pt idx="250">
                  <c:v>0.502</c:v>
                </c:pt>
                <c:pt idx="251">
                  <c:v>0.504</c:v>
                </c:pt>
                <c:pt idx="252">
                  <c:v>0.50600000000000001</c:v>
                </c:pt>
                <c:pt idx="253">
                  <c:v>0.50800000000000001</c:v>
                </c:pt>
                <c:pt idx="254">
                  <c:v>0.51</c:v>
                </c:pt>
                <c:pt idx="255">
                  <c:v>0.51200000000000001</c:v>
                </c:pt>
                <c:pt idx="256">
                  <c:v>0.51400000000000001</c:v>
                </c:pt>
                <c:pt idx="257">
                  <c:v>0.51600000000000001</c:v>
                </c:pt>
                <c:pt idx="258">
                  <c:v>0.51800000000000002</c:v>
                </c:pt>
                <c:pt idx="259">
                  <c:v>0.52</c:v>
                </c:pt>
                <c:pt idx="260">
                  <c:v>0.52200000000000002</c:v>
                </c:pt>
                <c:pt idx="261">
                  <c:v>0.52400000000000002</c:v>
                </c:pt>
                <c:pt idx="262">
                  <c:v>0.52600000000000002</c:v>
                </c:pt>
                <c:pt idx="263">
                  <c:v>0.52800000000000002</c:v>
                </c:pt>
                <c:pt idx="264">
                  <c:v>0.53</c:v>
                </c:pt>
                <c:pt idx="265">
                  <c:v>0.53200000000000003</c:v>
                </c:pt>
                <c:pt idx="266">
                  <c:v>0.53400000000000003</c:v>
                </c:pt>
                <c:pt idx="267">
                  <c:v>0.53600000000000003</c:v>
                </c:pt>
                <c:pt idx="268">
                  <c:v>0.53800000000000003</c:v>
                </c:pt>
                <c:pt idx="269">
                  <c:v>0.54</c:v>
                </c:pt>
                <c:pt idx="270">
                  <c:v>0.54200000000000004</c:v>
                </c:pt>
                <c:pt idx="271">
                  <c:v>0.54400000000000004</c:v>
                </c:pt>
                <c:pt idx="272">
                  <c:v>0.54600000000000004</c:v>
                </c:pt>
                <c:pt idx="273">
                  <c:v>0.54800000000000004</c:v>
                </c:pt>
                <c:pt idx="274">
                  <c:v>0.55000000000000004</c:v>
                </c:pt>
                <c:pt idx="275">
                  <c:v>0.55200000000000005</c:v>
                </c:pt>
                <c:pt idx="276">
                  <c:v>0.55400000000000005</c:v>
                </c:pt>
                <c:pt idx="277">
                  <c:v>0.55600000000000005</c:v>
                </c:pt>
                <c:pt idx="278">
                  <c:v>0.55800000000000005</c:v>
                </c:pt>
                <c:pt idx="279">
                  <c:v>0.56000000000000005</c:v>
                </c:pt>
                <c:pt idx="280">
                  <c:v>0.56200000000000006</c:v>
                </c:pt>
                <c:pt idx="281">
                  <c:v>0.56399999999999995</c:v>
                </c:pt>
                <c:pt idx="282">
                  <c:v>0.56599999999999995</c:v>
                </c:pt>
                <c:pt idx="283">
                  <c:v>0.56799999999999995</c:v>
                </c:pt>
                <c:pt idx="284">
                  <c:v>0.56999999999999995</c:v>
                </c:pt>
                <c:pt idx="285">
                  <c:v>0.57199999999999995</c:v>
                </c:pt>
                <c:pt idx="286">
                  <c:v>0.57399999999999995</c:v>
                </c:pt>
                <c:pt idx="287">
                  <c:v>0.57599999999999996</c:v>
                </c:pt>
                <c:pt idx="288">
                  <c:v>0.57799999999999996</c:v>
                </c:pt>
                <c:pt idx="289">
                  <c:v>0.57999999999999996</c:v>
                </c:pt>
                <c:pt idx="290">
                  <c:v>0.58199999999999996</c:v>
                </c:pt>
                <c:pt idx="291">
                  <c:v>0.58399999999999996</c:v>
                </c:pt>
                <c:pt idx="292">
                  <c:v>0.58599999999999997</c:v>
                </c:pt>
                <c:pt idx="293">
                  <c:v>0.58799999999999997</c:v>
                </c:pt>
                <c:pt idx="294">
                  <c:v>0.59</c:v>
                </c:pt>
                <c:pt idx="295">
                  <c:v>0.59199999999999997</c:v>
                </c:pt>
                <c:pt idx="296">
                  <c:v>0.59399999999999997</c:v>
                </c:pt>
                <c:pt idx="297">
                  <c:v>0.59599999999999997</c:v>
                </c:pt>
                <c:pt idx="298">
                  <c:v>0.59799999999999998</c:v>
                </c:pt>
                <c:pt idx="299">
                  <c:v>0.6</c:v>
                </c:pt>
                <c:pt idx="300">
                  <c:v>0.60199999999999998</c:v>
                </c:pt>
                <c:pt idx="301">
                  <c:v>0.60399999999999998</c:v>
                </c:pt>
                <c:pt idx="302">
                  <c:v>0.60599999999999998</c:v>
                </c:pt>
                <c:pt idx="303">
                  <c:v>0.60799999999999998</c:v>
                </c:pt>
                <c:pt idx="304">
                  <c:v>0.61</c:v>
                </c:pt>
                <c:pt idx="305">
                  <c:v>0.61199999999999999</c:v>
                </c:pt>
                <c:pt idx="306">
                  <c:v>0.61399999999999999</c:v>
                </c:pt>
                <c:pt idx="307">
                  <c:v>0.61599999999999999</c:v>
                </c:pt>
                <c:pt idx="308">
                  <c:v>0.61799999999999999</c:v>
                </c:pt>
                <c:pt idx="309">
                  <c:v>0.62</c:v>
                </c:pt>
                <c:pt idx="310">
                  <c:v>0.622</c:v>
                </c:pt>
                <c:pt idx="311">
                  <c:v>0.624</c:v>
                </c:pt>
                <c:pt idx="312">
                  <c:v>0.626</c:v>
                </c:pt>
                <c:pt idx="313">
                  <c:v>0.628</c:v>
                </c:pt>
                <c:pt idx="314">
                  <c:v>0.63</c:v>
                </c:pt>
                <c:pt idx="315">
                  <c:v>0.63200000000000001</c:v>
                </c:pt>
                <c:pt idx="316">
                  <c:v>0.63400000000000001</c:v>
                </c:pt>
                <c:pt idx="317">
                  <c:v>0.63600000000000001</c:v>
                </c:pt>
                <c:pt idx="318">
                  <c:v>0.63800000000000001</c:v>
                </c:pt>
                <c:pt idx="319">
                  <c:v>0.64</c:v>
                </c:pt>
                <c:pt idx="320">
                  <c:v>0.64200000000000002</c:v>
                </c:pt>
                <c:pt idx="321">
                  <c:v>0.64400000000000002</c:v>
                </c:pt>
                <c:pt idx="322">
                  <c:v>0.64600000000000002</c:v>
                </c:pt>
                <c:pt idx="323">
                  <c:v>0.64800000000000002</c:v>
                </c:pt>
                <c:pt idx="324">
                  <c:v>0.65</c:v>
                </c:pt>
                <c:pt idx="325">
                  <c:v>0.65200000000000002</c:v>
                </c:pt>
                <c:pt idx="326">
                  <c:v>0.65400000000000003</c:v>
                </c:pt>
                <c:pt idx="327">
                  <c:v>0.65600000000000003</c:v>
                </c:pt>
                <c:pt idx="328">
                  <c:v>0.65800000000000003</c:v>
                </c:pt>
                <c:pt idx="329">
                  <c:v>0.66</c:v>
                </c:pt>
                <c:pt idx="330">
                  <c:v>0.66200000000000003</c:v>
                </c:pt>
                <c:pt idx="331">
                  <c:v>0.66400000000000003</c:v>
                </c:pt>
                <c:pt idx="332">
                  <c:v>0.66600000000000004</c:v>
                </c:pt>
                <c:pt idx="333">
                  <c:v>0.66800000000000004</c:v>
                </c:pt>
                <c:pt idx="334">
                  <c:v>0.67</c:v>
                </c:pt>
                <c:pt idx="335">
                  <c:v>0.67200000000000004</c:v>
                </c:pt>
                <c:pt idx="336">
                  <c:v>0.67400000000000004</c:v>
                </c:pt>
                <c:pt idx="337">
                  <c:v>0.67600000000000005</c:v>
                </c:pt>
                <c:pt idx="338">
                  <c:v>0.67800000000000005</c:v>
                </c:pt>
                <c:pt idx="339">
                  <c:v>0.68</c:v>
                </c:pt>
                <c:pt idx="340">
                  <c:v>0.68200000000000005</c:v>
                </c:pt>
                <c:pt idx="341">
                  <c:v>0.68400000000000005</c:v>
                </c:pt>
                <c:pt idx="342">
                  <c:v>0.68600000000000005</c:v>
                </c:pt>
                <c:pt idx="343">
                  <c:v>0.68799999999999994</c:v>
                </c:pt>
                <c:pt idx="344">
                  <c:v>0.69</c:v>
                </c:pt>
                <c:pt idx="345">
                  <c:v>0.69199999999999995</c:v>
                </c:pt>
                <c:pt idx="346">
                  <c:v>0.69399999999999995</c:v>
                </c:pt>
                <c:pt idx="347">
                  <c:v>0.69599999999999995</c:v>
                </c:pt>
                <c:pt idx="348">
                  <c:v>0.69799999999999995</c:v>
                </c:pt>
                <c:pt idx="349">
                  <c:v>0.7</c:v>
                </c:pt>
                <c:pt idx="350">
                  <c:v>0.70199999999999996</c:v>
                </c:pt>
                <c:pt idx="351">
                  <c:v>0.70399999999999996</c:v>
                </c:pt>
                <c:pt idx="352">
                  <c:v>0.70599999999999996</c:v>
                </c:pt>
                <c:pt idx="353">
                  <c:v>0.70799999999999996</c:v>
                </c:pt>
                <c:pt idx="354">
                  <c:v>0.71</c:v>
                </c:pt>
                <c:pt idx="355">
                  <c:v>0.71199999999999997</c:v>
                </c:pt>
                <c:pt idx="356">
                  <c:v>0.71399999999999997</c:v>
                </c:pt>
                <c:pt idx="357">
                  <c:v>0.71599999999999997</c:v>
                </c:pt>
                <c:pt idx="358">
                  <c:v>0.71799999999999997</c:v>
                </c:pt>
                <c:pt idx="359">
                  <c:v>0.72</c:v>
                </c:pt>
                <c:pt idx="360">
                  <c:v>0.72199999999999998</c:v>
                </c:pt>
                <c:pt idx="361">
                  <c:v>0.72399999999999998</c:v>
                </c:pt>
                <c:pt idx="362">
                  <c:v>0.72599999999999998</c:v>
                </c:pt>
                <c:pt idx="363">
                  <c:v>0.72799999999999998</c:v>
                </c:pt>
                <c:pt idx="364">
                  <c:v>0.73</c:v>
                </c:pt>
                <c:pt idx="365">
                  <c:v>0.73199999999999998</c:v>
                </c:pt>
                <c:pt idx="366">
                  <c:v>0.73399999999999999</c:v>
                </c:pt>
                <c:pt idx="367">
                  <c:v>0.73599999999999999</c:v>
                </c:pt>
                <c:pt idx="368">
                  <c:v>0.73799999999999999</c:v>
                </c:pt>
                <c:pt idx="369">
                  <c:v>0.74</c:v>
                </c:pt>
                <c:pt idx="370">
                  <c:v>0.74199999999999999</c:v>
                </c:pt>
                <c:pt idx="371">
                  <c:v>0.74399999999999999</c:v>
                </c:pt>
                <c:pt idx="372">
                  <c:v>0.746</c:v>
                </c:pt>
                <c:pt idx="373">
                  <c:v>0.748</c:v>
                </c:pt>
                <c:pt idx="374">
                  <c:v>0.75</c:v>
                </c:pt>
                <c:pt idx="375">
                  <c:v>0.752</c:v>
                </c:pt>
                <c:pt idx="376">
                  <c:v>0.754</c:v>
                </c:pt>
                <c:pt idx="377">
                  <c:v>0.75600000000000001</c:v>
                </c:pt>
                <c:pt idx="378">
                  <c:v>0.75800000000000001</c:v>
                </c:pt>
                <c:pt idx="379">
                  <c:v>0.76</c:v>
                </c:pt>
                <c:pt idx="380">
                  <c:v>0.76200000000000001</c:v>
                </c:pt>
                <c:pt idx="381">
                  <c:v>0.76400000000000001</c:v>
                </c:pt>
                <c:pt idx="382">
                  <c:v>0.76600000000000001</c:v>
                </c:pt>
                <c:pt idx="383">
                  <c:v>0.76800000000000002</c:v>
                </c:pt>
                <c:pt idx="384">
                  <c:v>0.77</c:v>
                </c:pt>
                <c:pt idx="385">
                  <c:v>0.77200000000000002</c:v>
                </c:pt>
                <c:pt idx="386">
                  <c:v>0.77400000000000002</c:v>
                </c:pt>
                <c:pt idx="387">
                  <c:v>0.77600000000000002</c:v>
                </c:pt>
                <c:pt idx="388">
                  <c:v>0.77800000000000002</c:v>
                </c:pt>
                <c:pt idx="389">
                  <c:v>0.78</c:v>
                </c:pt>
                <c:pt idx="390">
                  <c:v>0.78200000000000003</c:v>
                </c:pt>
                <c:pt idx="391">
                  <c:v>0.78400000000000003</c:v>
                </c:pt>
                <c:pt idx="392">
                  <c:v>0.78600000000000003</c:v>
                </c:pt>
                <c:pt idx="393">
                  <c:v>0.78800000000000003</c:v>
                </c:pt>
                <c:pt idx="394">
                  <c:v>0.79</c:v>
                </c:pt>
                <c:pt idx="395">
                  <c:v>0.79200000000000004</c:v>
                </c:pt>
                <c:pt idx="396">
                  <c:v>0.79400000000000004</c:v>
                </c:pt>
                <c:pt idx="397">
                  <c:v>0.79600000000000004</c:v>
                </c:pt>
                <c:pt idx="398">
                  <c:v>0.79800000000000004</c:v>
                </c:pt>
                <c:pt idx="399">
                  <c:v>0.8</c:v>
                </c:pt>
                <c:pt idx="400">
                  <c:v>0.80200000000000005</c:v>
                </c:pt>
                <c:pt idx="401">
                  <c:v>0.80400000000000005</c:v>
                </c:pt>
                <c:pt idx="402">
                  <c:v>0.80600000000000005</c:v>
                </c:pt>
                <c:pt idx="403">
                  <c:v>0.80800000000000005</c:v>
                </c:pt>
                <c:pt idx="404">
                  <c:v>0.81</c:v>
                </c:pt>
                <c:pt idx="405">
                  <c:v>0.81200000000000006</c:v>
                </c:pt>
                <c:pt idx="406">
                  <c:v>0.81399999999999995</c:v>
                </c:pt>
                <c:pt idx="407">
                  <c:v>0.81599999999999995</c:v>
                </c:pt>
                <c:pt idx="408">
                  <c:v>0.81799999999999995</c:v>
                </c:pt>
                <c:pt idx="409">
                  <c:v>0.82</c:v>
                </c:pt>
                <c:pt idx="410">
                  <c:v>0.82199999999999995</c:v>
                </c:pt>
                <c:pt idx="411">
                  <c:v>0.82399999999999995</c:v>
                </c:pt>
                <c:pt idx="412">
                  <c:v>0.82599999999999996</c:v>
                </c:pt>
                <c:pt idx="413">
                  <c:v>0.82799999999999996</c:v>
                </c:pt>
                <c:pt idx="414">
                  <c:v>0.83</c:v>
                </c:pt>
                <c:pt idx="415">
                  <c:v>0.83199999999999996</c:v>
                </c:pt>
                <c:pt idx="416">
                  <c:v>0.83399999999999996</c:v>
                </c:pt>
                <c:pt idx="417">
                  <c:v>0.83599999999999997</c:v>
                </c:pt>
                <c:pt idx="418">
                  <c:v>0.83799999999999997</c:v>
                </c:pt>
                <c:pt idx="419">
                  <c:v>0.84</c:v>
                </c:pt>
                <c:pt idx="420">
                  <c:v>0.84199999999999997</c:v>
                </c:pt>
                <c:pt idx="421">
                  <c:v>0.84399999999999997</c:v>
                </c:pt>
                <c:pt idx="422">
                  <c:v>0.84599999999999997</c:v>
                </c:pt>
                <c:pt idx="423">
                  <c:v>0.84799999999999998</c:v>
                </c:pt>
                <c:pt idx="424">
                  <c:v>0.85</c:v>
                </c:pt>
                <c:pt idx="425">
                  <c:v>0.85199999999999998</c:v>
                </c:pt>
                <c:pt idx="426">
                  <c:v>0.85399999999999998</c:v>
                </c:pt>
                <c:pt idx="427">
                  <c:v>0.85599999999999998</c:v>
                </c:pt>
                <c:pt idx="428">
                  <c:v>0.85799999999999998</c:v>
                </c:pt>
                <c:pt idx="429">
                  <c:v>0.86</c:v>
                </c:pt>
                <c:pt idx="430">
                  <c:v>0.86199999999999999</c:v>
                </c:pt>
                <c:pt idx="431">
                  <c:v>0.86399999999999999</c:v>
                </c:pt>
                <c:pt idx="432">
                  <c:v>0.86599999999999999</c:v>
                </c:pt>
                <c:pt idx="433">
                  <c:v>0.86799999999999999</c:v>
                </c:pt>
                <c:pt idx="434">
                  <c:v>0.87</c:v>
                </c:pt>
                <c:pt idx="435">
                  <c:v>0.872</c:v>
                </c:pt>
                <c:pt idx="436">
                  <c:v>0.874</c:v>
                </c:pt>
                <c:pt idx="437">
                  <c:v>0.876</c:v>
                </c:pt>
                <c:pt idx="438">
                  <c:v>0.878</c:v>
                </c:pt>
                <c:pt idx="439">
                  <c:v>0.88</c:v>
                </c:pt>
                <c:pt idx="440">
                  <c:v>0.88200000000000001</c:v>
                </c:pt>
                <c:pt idx="441">
                  <c:v>0.88400000000000001</c:v>
                </c:pt>
                <c:pt idx="442">
                  <c:v>0.88600000000000001</c:v>
                </c:pt>
                <c:pt idx="443">
                  <c:v>0.88800000000000001</c:v>
                </c:pt>
                <c:pt idx="444">
                  <c:v>0.89</c:v>
                </c:pt>
                <c:pt idx="445">
                  <c:v>0.89200000000000002</c:v>
                </c:pt>
                <c:pt idx="446">
                  <c:v>0.89400000000000002</c:v>
                </c:pt>
                <c:pt idx="447">
                  <c:v>0.89600000000000002</c:v>
                </c:pt>
                <c:pt idx="448">
                  <c:v>0.89800000000000002</c:v>
                </c:pt>
                <c:pt idx="449">
                  <c:v>0.9</c:v>
                </c:pt>
                <c:pt idx="450">
                  <c:v>0.90200000000000002</c:v>
                </c:pt>
                <c:pt idx="451">
                  <c:v>0.90400000000000003</c:v>
                </c:pt>
                <c:pt idx="452">
                  <c:v>0.90600000000000003</c:v>
                </c:pt>
                <c:pt idx="453">
                  <c:v>0.90800000000000003</c:v>
                </c:pt>
                <c:pt idx="454">
                  <c:v>0.91</c:v>
                </c:pt>
                <c:pt idx="455">
                  <c:v>0.91200000000000003</c:v>
                </c:pt>
                <c:pt idx="456">
                  <c:v>0.91400000000000003</c:v>
                </c:pt>
                <c:pt idx="457">
                  <c:v>0.91600000000000004</c:v>
                </c:pt>
                <c:pt idx="458">
                  <c:v>0.91800000000000004</c:v>
                </c:pt>
                <c:pt idx="459">
                  <c:v>0.92</c:v>
                </c:pt>
                <c:pt idx="460">
                  <c:v>0.92200000000000004</c:v>
                </c:pt>
                <c:pt idx="461">
                  <c:v>0.92400000000000004</c:v>
                </c:pt>
                <c:pt idx="462">
                  <c:v>0.92600000000000005</c:v>
                </c:pt>
                <c:pt idx="463">
                  <c:v>0.92800000000000005</c:v>
                </c:pt>
                <c:pt idx="464">
                  <c:v>0.93</c:v>
                </c:pt>
                <c:pt idx="465">
                  <c:v>0.93200000000000005</c:v>
                </c:pt>
                <c:pt idx="466">
                  <c:v>0.93400000000000005</c:v>
                </c:pt>
                <c:pt idx="467">
                  <c:v>0.93600000000000005</c:v>
                </c:pt>
                <c:pt idx="468">
                  <c:v>0.93799999999999994</c:v>
                </c:pt>
                <c:pt idx="469">
                  <c:v>0.94</c:v>
                </c:pt>
                <c:pt idx="470">
                  <c:v>0.94199999999999995</c:v>
                </c:pt>
                <c:pt idx="471">
                  <c:v>0.94399999999999995</c:v>
                </c:pt>
                <c:pt idx="472">
                  <c:v>0.94599999999999995</c:v>
                </c:pt>
                <c:pt idx="473">
                  <c:v>0.94799999999999995</c:v>
                </c:pt>
                <c:pt idx="474">
                  <c:v>0.95</c:v>
                </c:pt>
                <c:pt idx="475">
                  <c:v>0.95199999999999996</c:v>
                </c:pt>
                <c:pt idx="476">
                  <c:v>0.95399999999999996</c:v>
                </c:pt>
                <c:pt idx="477">
                  <c:v>0.95599999999999996</c:v>
                </c:pt>
                <c:pt idx="478">
                  <c:v>0.95799999999999996</c:v>
                </c:pt>
                <c:pt idx="479">
                  <c:v>0.96</c:v>
                </c:pt>
                <c:pt idx="480">
                  <c:v>0.96199999999999997</c:v>
                </c:pt>
                <c:pt idx="481">
                  <c:v>0.96399999999999997</c:v>
                </c:pt>
                <c:pt idx="482">
                  <c:v>0.96599999999999997</c:v>
                </c:pt>
                <c:pt idx="483">
                  <c:v>0.96799999999999997</c:v>
                </c:pt>
                <c:pt idx="484">
                  <c:v>0.97</c:v>
                </c:pt>
                <c:pt idx="485">
                  <c:v>0.97199999999999998</c:v>
                </c:pt>
                <c:pt idx="486">
                  <c:v>0.97399999999999998</c:v>
                </c:pt>
                <c:pt idx="487">
                  <c:v>0.97599999999999998</c:v>
                </c:pt>
                <c:pt idx="488">
                  <c:v>0.97799999999999998</c:v>
                </c:pt>
                <c:pt idx="489">
                  <c:v>0.98</c:v>
                </c:pt>
                <c:pt idx="490">
                  <c:v>0.98199999999999998</c:v>
                </c:pt>
                <c:pt idx="491">
                  <c:v>0.98399999999999999</c:v>
                </c:pt>
                <c:pt idx="492">
                  <c:v>0.98599999999999999</c:v>
                </c:pt>
                <c:pt idx="493">
                  <c:v>0.98799999999999999</c:v>
                </c:pt>
                <c:pt idx="494">
                  <c:v>0.99</c:v>
                </c:pt>
                <c:pt idx="495">
                  <c:v>0.99199999999999999</c:v>
                </c:pt>
                <c:pt idx="496">
                  <c:v>0.99399999999999999</c:v>
                </c:pt>
                <c:pt idx="497">
                  <c:v>0.996</c:v>
                </c:pt>
                <c:pt idx="498">
                  <c:v>0.998</c:v>
                </c:pt>
                <c:pt idx="499">
                  <c:v>1</c:v>
                </c:pt>
              </c:numCache>
            </c:numRef>
          </c:yVal>
          <c:smooth val="0"/>
        </c:ser>
        <c:dLbls>
          <c:showLegendKey val="0"/>
          <c:showVal val="0"/>
          <c:showCatName val="0"/>
          <c:showSerName val="0"/>
          <c:showPercent val="0"/>
          <c:showBubbleSize val="0"/>
        </c:dLbls>
        <c:axId val="87641088"/>
        <c:axId val="87675648"/>
      </c:scatterChart>
      <c:valAx>
        <c:axId val="87641088"/>
        <c:scaling>
          <c:orientation val="minMax"/>
          <c:max val="1000"/>
        </c:scaling>
        <c:delete val="0"/>
        <c:axPos val="b"/>
        <c:numFmt formatCode="General" sourceLinked="1"/>
        <c:majorTickMark val="out"/>
        <c:minorTickMark val="none"/>
        <c:tickLblPos val="nextTo"/>
        <c:txPr>
          <a:bodyPr/>
          <a:lstStyle/>
          <a:p>
            <a:pPr>
              <a:defRPr sz="2000">
                <a:latin typeface="Times New Roman" pitchFamily="18" charset="0"/>
                <a:cs typeface="Times New Roman" pitchFamily="18" charset="0"/>
              </a:defRPr>
            </a:pPr>
            <a:endParaRPr lang="en-US"/>
          </a:p>
        </c:txPr>
        <c:crossAx val="87675648"/>
        <c:crosses val="autoZero"/>
        <c:crossBetween val="midCat"/>
      </c:valAx>
      <c:valAx>
        <c:axId val="87675648"/>
        <c:scaling>
          <c:orientation val="minMax"/>
          <c:max val="1"/>
          <c:min val="0"/>
        </c:scaling>
        <c:delete val="0"/>
        <c:axPos val="l"/>
        <c:majorGridlines/>
        <c:numFmt formatCode="General" sourceLinked="1"/>
        <c:majorTickMark val="out"/>
        <c:minorTickMark val="none"/>
        <c:tickLblPos val="nextTo"/>
        <c:txPr>
          <a:bodyPr/>
          <a:lstStyle/>
          <a:p>
            <a:pPr>
              <a:defRPr sz="2000">
                <a:latin typeface="Times New Roman" pitchFamily="18" charset="0"/>
                <a:cs typeface="Times New Roman" pitchFamily="18" charset="0"/>
              </a:defRPr>
            </a:pPr>
            <a:endParaRPr lang="en-US"/>
          </a:p>
        </c:txPr>
        <c:crossAx val="87641088"/>
        <c:crosses val="autoZero"/>
        <c:crossBetween val="midCat"/>
        <c:majorUnit val="0.2"/>
      </c:valAx>
    </c:plotArea>
    <c:plotVisOnly val="1"/>
    <c:dispBlanksAs val="gap"/>
    <c:showDLblsOverMax val="0"/>
  </c:chart>
  <c:spPr>
    <a:ln>
      <a:noFill/>
    </a:ln>
  </c:spPr>
  <c:txPr>
    <a:bodyPr/>
    <a:lstStyle/>
    <a:p>
      <a:pPr>
        <a:defRPr sz="1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'4.OBJECT'!$B$34</c:f>
              <c:strCache>
                <c:ptCount val="1"/>
                <c:pt idx="0">
                  <c:v>mobile</c:v>
                </c:pt>
              </c:strCache>
            </c:strRef>
          </c:tx>
          <c:spPr>
            <a:ln w="57150">
              <a:prstDash val="sysDot"/>
            </a:ln>
          </c:spPr>
          <c:marker>
            <c:symbol val="none"/>
          </c:marker>
          <c:xVal>
            <c:numRef>
              <c:f>'4.OBJECT'!$B$35:$B$334</c:f>
              <c:numCache>
                <c:formatCode>General</c:formatCode>
                <c:ptCount val="300"/>
                <c:pt idx="0">
                  <c:v>2292.8000000000002</c:v>
                </c:pt>
                <c:pt idx="1">
                  <c:v>2293.7399999999998</c:v>
                </c:pt>
                <c:pt idx="2">
                  <c:v>2301.46</c:v>
                </c:pt>
                <c:pt idx="3">
                  <c:v>2315.4</c:v>
                </c:pt>
                <c:pt idx="4">
                  <c:v>2323.3200000000002</c:v>
                </c:pt>
                <c:pt idx="5">
                  <c:v>2336.39</c:v>
                </c:pt>
                <c:pt idx="6">
                  <c:v>2336.9499999999998</c:v>
                </c:pt>
                <c:pt idx="7">
                  <c:v>2340.0700000000002</c:v>
                </c:pt>
                <c:pt idx="8">
                  <c:v>2342.0700000000002</c:v>
                </c:pt>
                <c:pt idx="9">
                  <c:v>2356.39</c:v>
                </c:pt>
                <c:pt idx="10">
                  <c:v>2356.86</c:v>
                </c:pt>
                <c:pt idx="11">
                  <c:v>2362.0500000000002</c:v>
                </c:pt>
                <c:pt idx="12">
                  <c:v>2372.3200000000002</c:v>
                </c:pt>
                <c:pt idx="13">
                  <c:v>2372.4</c:v>
                </c:pt>
                <c:pt idx="14">
                  <c:v>2389.4299999999998</c:v>
                </c:pt>
                <c:pt idx="15">
                  <c:v>2400.84</c:v>
                </c:pt>
                <c:pt idx="16">
                  <c:v>2414.54</c:v>
                </c:pt>
                <c:pt idx="17">
                  <c:v>2478.6</c:v>
                </c:pt>
                <c:pt idx="18">
                  <c:v>2484.7600000000002</c:v>
                </c:pt>
                <c:pt idx="19">
                  <c:v>2501.6</c:v>
                </c:pt>
                <c:pt idx="20">
                  <c:v>2512.5500000000002</c:v>
                </c:pt>
                <c:pt idx="21">
                  <c:v>2553.48</c:v>
                </c:pt>
                <c:pt idx="22">
                  <c:v>2569.52</c:v>
                </c:pt>
                <c:pt idx="23">
                  <c:v>2712.83</c:v>
                </c:pt>
                <c:pt idx="24">
                  <c:v>2714.01</c:v>
                </c:pt>
                <c:pt idx="25">
                  <c:v>2890.48</c:v>
                </c:pt>
                <c:pt idx="26">
                  <c:v>2923.36</c:v>
                </c:pt>
                <c:pt idx="27">
                  <c:v>2992.97</c:v>
                </c:pt>
                <c:pt idx="28">
                  <c:v>3129.78</c:v>
                </c:pt>
                <c:pt idx="29">
                  <c:v>3182.04</c:v>
                </c:pt>
                <c:pt idx="30">
                  <c:v>3196.45</c:v>
                </c:pt>
                <c:pt idx="31">
                  <c:v>3227.48</c:v>
                </c:pt>
                <c:pt idx="32">
                  <c:v>3236.14</c:v>
                </c:pt>
                <c:pt idx="33">
                  <c:v>3411.89</c:v>
                </c:pt>
                <c:pt idx="34">
                  <c:v>3519.69</c:v>
                </c:pt>
                <c:pt idx="35">
                  <c:v>3528.87</c:v>
                </c:pt>
                <c:pt idx="36">
                  <c:v>3532.84</c:v>
                </c:pt>
                <c:pt idx="37">
                  <c:v>3534.16</c:v>
                </c:pt>
                <c:pt idx="38">
                  <c:v>3544.47</c:v>
                </c:pt>
                <c:pt idx="39">
                  <c:v>3548.15</c:v>
                </c:pt>
                <c:pt idx="40">
                  <c:v>3565.04</c:v>
                </c:pt>
                <c:pt idx="41">
                  <c:v>3588.06</c:v>
                </c:pt>
                <c:pt idx="42">
                  <c:v>3697.22</c:v>
                </c:pt>
                <c:pt idx="43">
                  <c:v>3733.3</c:v>
                </c:pt>
                <c:pt idx="44">
                  <c:v>3743.9</c:v>
                </c:pt>
                <c:pt idx="45">
                  <c:v>3750.65</c:v>
                </c:pt>
                <c:pt idx="46">
                  <c:v>3791</c:v>
                </c:pt>
                <c:pt idx="47">
                  <c:v>3827.89</c:v>
                </c:pt>
                <c:pt idx="48">
                  <c:v>3855.18</c:v>
                </c:pt>
                <c:pt idx="49">
                  <c:v>3869.61</c:v>
                </c:pt>
                <c:pt idx="50">
                  <c:v>3906.49</c:v>
                </c:pt>
                <c:pt idx="51">
                  <c:v>3918.64</c:v>
                </c:pt>
                <c:pt idx="52">
                  <c:v>3937.26</c:v>
                </c:pt>
                <c:pt idx="53">
                  <c:v>3988.06</c:v>
                </c:pt>
                <c:pt idx="54">
                  <c:v>3998.92</c:v>
                </c:pt>
                <c:pt idx="55">
                  <c:v>4065.76</c:v>
                </c:pt>
                <c:pt idx="56">
                  <c:v>4099.5600000000004</c:v>
                </c:pt>
                <c:pt idx="57">
                  <c:v>4114.47</c:v>
                </c:pt>
                <c:pt idx="58">
                  <c:v>4174.72</c:v>
                </c:pt>
                <c:pt idx="59">
                  <c:v>4208.03</c:v>
                </c:pt>
                <c:pt idx="60">
                  <c:v>4255.51</c:v>
                </c:pt>
                <c:pt idx="61">
                  <c:v>4309.3599999999997</c:v>
                </c:pt>
                <c:pt idx="62">
                  <c:v>4315.13</c:v>
                </c:pt>
                <c:pt idx="63">
                  <c:v>4334.0200000000004</c:v>
                </c:pt>
                <c:pt idx="64">
                  <c:v>4362.5</c:v>
                </c:pt>
                <c:pt idx="65">
                  <c:v>4394.5600000000004</c:v>
                </c:pt>
                <c:pt idx="66">
                  <c:v>4471.4799999999996</c:v>
                </c:pt>
                <c:pt idx="67">
                  <c:v>4547.26</c:v>
                </c:pt>
                <c:pt idx="68">
                  <c:v>4585.8500000000004</c:v>
                </c:pt>
                <c:pt idx="69">
                  <c:v>4627.26</c:v>
                </c:pt>
                <c:pt idx="70">
                  <c:v>4630.2700000000004</c:v>
                </c:pt>
                <c:pt idx="71">
                  <c:v>4721.8</c:v>
                </c:pt>
                <c:pt idx="72">
                  <c:v>4723.79</c:v>
                </c:pt>
                <c:pt idx="73">
                  <c:v>4730.3</c:v>
                </c:pt>
                <c:pt idx="74">
                  <c:v>4747.83</c:v>
                </c:pt>
                <c:pt idx="75">
                  <c:v>4781.5600000000004</c:v>
                </c:pt>
                <c:pt idx="76">
                  <c:v>4792.55</c:v>
                </c:pt>
                <c:pt idx="77">
                  <c:v>4856.3500000000004</c:v>
                </c:pt>
                <c:pt idx="78">
                  <c:v>4859.2</c:v>
                </c:pt>
                <c:pt idx="79">
                  <c:v>5174.24</c:v>
                </c:pt>
                <c:pt idx="80">
                  <c:v>5194.1899999999996</c:v>
                </c:pt>
                <c:pt idx="81">
                  <c:v>5194.6499999999996</c:v>
                </c:pt>
                <c:pt idx="82">
                  <c:v>5264.88</c:v>
                </c:pt>
                <c:pt idx="83">
                  <c:v>5283.9</c:v>
                </c:pt>
                <c:pt idx="84">
                  <c:v>5309.61</c:v>
                </c:pt>
                <c:pt idx="85">
                  <c:v>5320.31</c:v>
                </c:pt>
                <c:pt idx="86">
                  <c:v>5326.41</c:v>
                </c:pt>
                <c:pt idx="87">
                  <c:v>5353.88</c:v>
                </c:pt>
                <c:pt idx="88">
                  <c:v>5369.47</c:v>
                </c:pt>
                <c:pt idx="89">
                  <c:v>5400.97</c:v>
                </c:pt>
                <c:pt idx="90">
                  <c:v>5407.69</c:v>
                </c:pt>
                <c:pt idx="91">
                  <c:v>5452.97</c:v>
                </c:pt>
                <c:pt idx="92">
                  <c:v>5477.84</c:v>
                </c:pt>
                <c:pt idx="93">
                  <c:v>5528.09</c:v>
                </c:pt>
                <c:pt idx="94">
                  <c:v>5598.9</c:v>
                </c:pt>
                <c:pt idx="95">
                  <c:v>5600.32</c:v>
                </c:pt>
                <c:pt idx="96">
                  <c:v>5604.34</c:v>
                </c:pt>
                <c:pt idx="97">
                  <c:v>5610.62</c:v>
                </c:pt>
                <c:pt idx="98">
                  <c:v>5611.27</c:v>
                </c:pt>
                <c:pt idx="99">
                  <c:v>5617.33</c:v>
                </c:pt>
                <c:pt idx="100">
                  <c:v>5622.06</c:v>
                </c:pt>
                <c:pt idx="101">
                  <c:v>5622.77</c:v>
                </c:pt>
                <c:pt idx="102">
                  <c:v>5638.2</c:v>
                </c:pt>
                <c:pt idx="103">
                  <c:v>5638.5</c:v>
                </c:pt>
                <c:pt idx="104">
                  <c:v>5649.94</c:v>
                </c:pt>
                <c:pt idx="105">
                  <c:v>5672.55</c:v>
                </c:pt>
                <c:pt idx="106">
                  <c:v>5681.51</c:v>
                </c:pt>
                <c:pt idx="107">
                  <c:v>5708.18</c:v>
                </c:pt>
                <c:pt idx="108">
                  <c:v>5724.97</c:v>
                </c:pt>
                <c:pt idx="109">
                  <c:v>5741.12</c:v>
                </c:pt>
                <c:pt idx="110">
                  <c:v>5747.85</c:v>
                </c:pt>
                <c:pt idx="111">
                  <c:v>5782.03</c:v>
                </c:pt>
                <c:pt idx="112">
                  <c:v>5809.63</c:v>
                </c:pt>
                <c:pt idx="113">
                  <c:v>5844.02</c:v>
                </c:pt>
                <c:pt idx="114">
                  <c:v>5852.28</c:v>
                </c:pt>
                <c:pt idx="115">
                  <c:v>5856.87</c:v>
                </c:pt>
                <c:pt idx="116">
                  <c:v>5887.89</c:v>
                </c:pt>
                <c:pt idx="117">
                  <c:v>5941.08</c:v>
                </c:pt>
                <c:pt idx="118">
                  <c:v>5942.04</c:v>
                </c:pt>
                <c:pt idx="119">
                  <c:v>5964.12</c:v>
                </c:pt>
                <c:pt idx="120">
                  <c:v>5974.13</c:v>
                </c:pt>
                <c:pt idx="121">
                  <c:v>5986</c:v>
                </c:pt>
                <c:pt idx="122">
                  <c:v>5994.37</c:v>
                </c:pt>
                <c:pt idx="123">
                  <c:v>6006.29</c:v>
                </c:pt>
                <c:pt idx="124">
                  <c:v>6017.57</c:v>
                </c:pt>
                <c:pt idx="125">
                  <c:v>6050.25</c:v>
                </c:pt>
                <c:pt idx="126">
                  <c:v>6069.99</c:v>
                </c:pt>
                <c:pt idx="127">
                  <c:v>6083.35</c:v>
                </c:pt>
                <c:pt idx="128">
                  <c:v>6105.28</c:v>
                </c:pt>
                <c:pt idx="129">
                  <c:v>6133.04</c:v>
                </c:pt>
                <c:pt idx="130">
                  <c:v>6151.36</c:v>
                </c:pt>
                <c:pt idx="131">
                  <c:v>6167.86</c:v>
                </c:pt>
                <c:pt idx="132">
                  <c:v>6197.4</c:v>
                </c:pt>
                <c:pt idx="133">
                  <c:v>6201.78</c:v>
                </c:pt>
                <c:pt idx="134">
                  <c:v>6216.1</c:v>
                </c:pt>
                <c:pt idx="135">
                  <c:v>6217.7</c:v>
                </c:pt>
                <c:pt idx="136">
                  <c:v>6223.83</c:v>
                </c:pt>
                <c:pt idx="137">
                  <c:v>6270.48</c:v>
                </c:pt>
                <c:pt idx="138">
                  <c:v>6281.88</c:v>
                </c:pt>
                <c:pt idx="139">
                  <c:v>6288.72</c:v>
                </c:pt>
                <c:pt idx="140">
                  <c:v>6291.09</c:v>
                </c:pt>
                <c:pt idx="141">
                  <c:v>6319.93</c:v>
                </c:pt>
                <c:pt idx="142">
                  <c:v>6333.76</c:v>
                </c:pt>
                <c:pt idx="143">
                  <c:v>6351.78</c:v>
                </c:pt>
                <c:pt idx="144">
                  <c:v>6368.92</c:v>
                </c:pt>
                <c:pt idx="145">
                  <c:v>6369.04</c:v>
                </c:pt>
                <c:pt idx="146">
                  <c:v>6370.28</c:v>
                </c:pt>
                <c:pt idx="147">
                  <c:v>6372.56</c:v>
                </c:pt>
                <c:pt idx="148">
                  <c:v>6373.89</c:v>
                </c:pt>
                <c:pt idx="149">
                  <c:v>6388.83</c:v>
                </c:pt>
                <c:pt idx="150">
                  <c:v>6391.18</c:v>
                </c:pt>
                <c:pt idx="151">
                  <c:v>6404.45</c:v>
                </c:pt>
                <c:pt idx="152">
                  <c:v>6404.74</c:v>
                </c:pt>
                <c:pt idx="153">
                  <c:v>6406.62</c:v>
                </c:pt>
                <c:pt idx="154">
                  <c:v>6417.43</c:v>
                </c:pt>
                <c:pt idx="155">
                  <c:v>6434.9</c:v>
                </c:pt>
                <c:pt idx="156">
                  <c:v>6441.44</c:v>
                </c:pt>
                <c:pt idx="157">
                  <c:v>6444.53</c:v>
                </c:pt>
                <c:pt idx="158">
                  <c:v>6454.65</c:v>
                </c:pt>
                <c:pt idx="159">
                  <c:v>6468.1</c:v>
                </c:pt>
                <c:pt idx="160">
                  <c:v>6506</c:v>
                </c:pt>
                <c:pt idx="161">
                  <c:v>6533.93</c:v>
                </c:pt>
                <c:pt idx="162">
                  <c:v>6556.29</c:v>
                </c:pt>
                <c:pt idx="163">
                  <c:v>6565.58</c:v>
                </c:pt>
                <c:pt idx="164">
                  <c:v>6583.17</c:v>
                </c:pt>
                <c:pt idx="165">
                  <c:v>6607.27</c:v>
                </c:pt>
                <c:pt idx="166">
                  <c:v>6629.87</c:v>
                </c:pt>
                <c:pt idx="167">
                  <c:v>6637.1</c:v>
                </c:pt>
                <c:pt idx="168">
                  <c:v>6680.09</c:v>
                </c:pt>
                <c:pt idx="169">
                  <c:v>6687.75</c:v>
                </c:pt>
                <c:pt idx="170">
                  <c:v>6710.44</c:v>
                </c:pt>
                <c:pt idx="171">
                  <c:v>6711.46</c:v>
                </c:pt>
                <c:pt idx="172">
                  <c:v>6716.79</c:v>
                </c:pt>
                <c:pt idx="173">
                  <c:v>6719.93</c:v>
                </c:pt>
                <c:pt idx="174">
                  <c:v>6721.49</c:v>
                </c:pt>
                <c:pt idx="175">
                  <c:v>6721.62</c:v>
                </c:pt>
                <c:pt idx="176">
                  <c:v>6724.94</c:v>
                </c:pt>
                <c:pt idx="177">
                  <c:v>6748.62</c:v>
                </c:pt>
                <c:pt idx="178">
                  <c:v>6757.66</c:v>
                </c:pt>
                <c:pt idx="179">
                  <c:v>6772.93</c:v>
                </c:pt>
                <c:pt idx="180">
                  <c:v>6784.49</c:v>
                </c:pt>
                <c:pt idx="181">
                  <c:v>6820.97</c:v>
                </c:pt>
                <c:pt idx="182">
                  <c:v>6864.14</c:v>
                </c:pt>
                <c:pt idx="183">
                  <c:v>6894.05</c:v>
                </c:pt>
                <c:pt idx="184">
                  <c:v>6910.21</c:v>
                </c:pt>
                <c:pt idx="185">
                  <c:v>6911.54</c:v>
                </c:pt>
                <c:pt idx="186">
                  <c:v>6931.88</c:v>
                </c:pt>
                <c:pt idx="187">
                  <c:v>6978.5</c:v>
                </c:pt>
                <c:pt idx="188">
                  <c:v>6979.9</c:v>
                </c:pt>
                <c:pt idx="189">
                  <c:v>7004.19</c:v>
                </c:pt>
                <c:pt idx="190">
                  <c:v>7014.68</c:v>
                </c:pt>
                <c:pt idx="191">
                  <c:v>7045.96</c:v>
                </c:pt>
                <c:pt idx="192">
                  <c:v>7064.41</c:v>
                </c:pt>
                <c:pt idx="193">
                  <c:v>7064.68</c:v>
                </c:pt>
                <c:pt idx="194">
                  <c:v>7102.88</c:v>
                </c:pt>
                <c:pt idx="195">
                  <c:v>7137.12</c:v>
                </c:pt>
                <c:pt idx="196">
                  <c:v>7146.01</c:v>
                </c:pt>
                <c:pt idx="197">
                  <c:v>7191.92</c:v>
                </c:pt>
                <c:pt idx="198">
                  <c:v>7255.68</c:v>
                </c:pt>
                <c:pt idx="199">
                  <c:v>7266.22</c:v>
                </c:pt>
                <c:pt idx="200">
                  <c:v>7298.89</c:v>
                </c:pt>
                <c:pt idx="201">
                  <c:v>7319.29</c:v>
                </c:pt>
                <c:pt idx="202">
                  <c:v>7334.84</c:v>
                </c:pt>
                <c:pt idx="203">
                  <c:v>7363.12</c:v>
                </c:pt>
                <c:pt idx="204">
                  <c:v>7376.15</c:v>
                </c:pt>
                <c:pt idx="205">
                  <c:v>7394.13</c:v>
                </c:pt>
                <c:pt idx="206">
                  <c:v>7402.8</c:v>
                </c:pt>
                <c:pt idx="207">
                  <c:v>7419.4</c:v>
                </c:pt>
                <c:pt idx="208">
                  <c:v>7479.46</c:v>
                </c:pt>
                <c:pt idx="209">
                  <c:v>7508.09</c:v>
                </c:pt>
                <c:pt idx="210">
                  <c:v>7523.76</c:v>
                </c:pt>
                <c:pt idx="211">
                  <c:v>7539.88</c:v>
                </c:pt>
                <c:pt idx="212">
                  <c:v>7572.96</c:v>
                </c:pt>
                <c:pt idx="213">
                  <c:v>7594.41</c:v>
                </c:pt>
                <c:pt idx="214">
                  <c:v>7595.1</c:v>
                </c:pt>
                <c:pt idx="215">
                  <c:v>7608.46</c:v>
                </c:pt>
                <c:pt idx="216">
                  <c:v>7618.06</c:v>
                </c:pt>
                <c:pt idx="217">
                  <c:v>7659.76</c:v>
                </c:pt>
                <c:pt idx="218">
                  <c:v>7723.96</c:v>
                </c:pt>
                <c:pt idx="219">
                  <c:v>7735.97</c:v>
                </c:pt>
                <c:pt idx="220">
                  <c:v>7748.8</c:v>
                </c:pt>
                <c:pt idx="221">
                  <c:v>7754.11</c:v>
                </c:pt>
                <c:pt idx="222">
                  <c:v>7787</c:v>
                </c:pt>
                <c:pt idx="223">
                  <c:v>7789.49</c:v>
                </c:pt>
                <c:pt idx="224">
                  <c:v>7809.67</c:v>
                </c:pt>
                <c:pt idx="225">
                  <c:v>7841.15</c:v>
                </c:pt>
                <c:pt idx="226">
                  <c:v>7850.34</c:v>
                </c:pt>
                <c:pt idx="227">
                  <c:v>7874.41</c:v>
                </c:pt>
                <c:pt idx="228">
                  <c:v>7876.6</c:v>
                </c:pt>
                <c:pt idx="229">
                  <c:v>7880.85</c:v>
                </c:pt>
                <c:pt idx="230">
                  <c:v>7915.54</c:v>
                </c:pt>
                <c:pt idx="231">
                  <c:v>7935.42</c:v>
                </c:pt>
                <c:pt idx="232">
                  <c:v>7940.33</c:v>
                </c:pt>
                <c:pt idx="233">
                  <c:v>7982.17</c:v>
                </c:pt>
                <c:pt idx="234">
                  <c:v>7984.83</c:v>
                </c:pt>
                <c:pt idx="235">
                  <c:v>8021.78</c:v>
                </c:pt>
                <c:pt idx="236">
                  <c:v>8044.55</c:v>
                </c:pt>
                <c:pt idx="237">
                  <c:v>8050.07</c:v>
                </c:pt>
                <c:pt idx="238">
                  <c:v>8051.91</c:v>
                </c:pt>
                <c:pt idx="239">
                  <c:v>8069.71</c:v>
                </c:pt>
                <c:pt idx="240">
                  <c:v>8081.31</c:v>
                </c:pt>
                <c:pt idx="241">
                  <c:v>8091.01</c:v>
                </c:pt>
                <c:pt idx="242">
                  <c:v>8110.67</c:v>
                </c:pt>
                <c:pt idx="243">
                  <c:v>8128.88</c:v>
                </c:pt>
                <c:pt idx="244">
                  <c:v>8177.77</c:v>
                </c:pt>
                <c:pt idx="245">
                  <c:v>8215.4599999999991</c:v>
                </c:pt>
                <c:pt idx="246">
                  <c:v>8233.48</c:v>
                </c:pt>
                <c:pt idx="247">
                  <c:v>8239.84</c:v>
                </c:pt>
                <c:pt idx="248">
                  <c:v>8272.41</c:v>
                </c:pt>
                <c:pt idx="249">
                  <c:v>8277.25</c:v>
                </c:pt>
                <c:pt idx="250">
                  <c:v>8312.26</c:v>
                </c:pt>
                <c:pt idx="251">
                  <c:v>8383.32</c:v>
                </c:pt>
                <c:pt idx="252">
                  <c:v>8401.39</c:v>
                </c:pt>
                <c:pt idx="253">
                  <c:v>8481.2000000000007</c:v>
                </c:pt>
                <c:pt idx="254">
                  <c:v>8502.16</c:v>
                </c:pt>
                <c:pt idx="255">
                  <c:v>8568.08</c:v>
                </c:pt>
                <c:pt idx="256">
                  <c:v>8634.65</c:v>
                </c:pt>
                <c:pt idx="257">
                  <c:v>8660.2999999999993</c:v>
                </c:pt>
                <c:pt idx="258">
                  <c:v>8693.73</c:v>
                </c:pt>
                <c:pt idx="259">
                  <c:v>8701.64</c:v>
                </c:pt>
                <c:pt idx="260">
                  <c:v>8713.58</c:v>
                </c:pt>
                <c:pt idx="261">
                  <c:v>8784.66</c:v>
                </c:pt>
                <c:pt idx="262">
                  <c:v>8899.82</c:v>
                </c:pt>
                <c:pt idx="263">
                  <c:v>8906.6299999999992</c:v>
                </c:pt>
                <c:pt idx="264">
                  <c:v>8914.58</c:v>
                </c:pt>
                <c:pt idx="265">
                  <c:v>8916.36</c:v>
                </c:pt>
                <c:pt idx="266">
                  <c:v>8956.6299999999992</c:v>
                </c:pt>
                <c:pt idx="267">
                  <c:v>8976</c:v>
                </c:pt>
                <c:pt idx="268">
                  <c:v>9026.7000000000007</c:v>
                </c:pt>
                <c:pt idx="269">
                  <c:v>9048.69</c:v>
                </c:pt>
                <c:pt idx="270">
                  <c:v>9090.81</c:v>
                </c:pt>
                <c:pt idx="271">
                  <c:v>9091.98</c:v>
                </c:pt>
                <c:pt idx="272">
                  <c:v>9103.8700000000008</c:v>
                </c:pt>
                <c:pt idx="273">
                  <c:v>9287.74</c:v>
                </c:pt>
                <c:pt idx="274">
                  <c:v>9305.52</c:v>
                </c:pt>
                <c:pt idx="275">
                  <c:v>9357.0400000000009</c:v>
                </c:pt>
                <c:pt idx="276">
                  <c:v>9482.74</c:v>
                </c:pt>
                <c:pt idx="277">
                  <c:v>9512.41</c:v>
                </c:pt>
                <c:pt idx="278">
                  <c:v>9555.0400000000009</c:v>
                </c:pt>
                <c:pt idx="279">
                  <c:v>9643.9</c:v>
                </c:pt>
                <c:pt idx="280">
                  <c:v>9667.56</c:v>
                </c:pt>
                <c:pt idx="281">
                  <c:v>9855.09</c:v>
                </c:pt>
                <c:pt idx="282">
                  <c:v>9936.59</c:v>
                </c:pt>
                <c:pt idx="283">
                  <c:v>10177.02</c:v>
                </c:pt>
                <c:pt idx="284">
                  <c:v>10194.049999999999</c:v>
                </c:pt>
                <c:pt idx="285">
                  <c:v>10267.209999999999</c:v>
                </c:pt>
                <c:pt idx="286">
                  <c:v>10331.93</c:v>
                </c:pt>
                <c:pt idx="287">
                  <c:v>10486.05</c:v>
                </c:pt>
                <c:pt idx="288">
                  <c:v>10496.68</c:v>
                </c:pt>
                <c:pt idx="289">
                  <c:v>10682.73</c:v>
                </c:pt>
                <c:pt idx="290">
                  <c:v>10772.59</c:v>
                </c:pt>
                <c:pt idx="291">
                  <c:v>10858.16</c:v>
                </c:pt>
                <c:pt idx="292">
                  <c:v>11179.29</c:v>
                </c:pt>
                <c:pt idx="293">
                  <c:v>11283.72</c:v>
                </c:pt>
                <c:pt idx="294">
                  <c:v>11489.6</c:v>
                </c:pt>
                <c:pt idx="295">
                  <c:v>11888.91</c:v>
                </c:pt>
                <c:pt idx="296">
                  <c:v>13284.73</c:v>
                </c:pt>
                <c:pt idx="297">
                  <c:v>14114.78</c:v>
                </c:pt>
                <c:pt idx="298">
                  <c:v>15882.31</c:v>
                </c:pt>
                <c:pt idx="299">
                  <c:v>16192.29</c:v>
                </c:pt>
              </c:numCache>
            </c:numRef>
          </c:xVal>
          <c:yVal>
            <c:numRef>
              <c:f>'4.OBJECT'!$C$35:$C$334</c:f>
              <c:numCache>
                <c:formatCode>General</c:formatCode>
                <c:ptCount val="300"/>
                <c:pt idx="0">
                  <c:v>3.333E-3</c:v>
                </c:pt>
                <c:pt idx="1">
                  <c:v>6.6670000000000002E-3</c:v>
                </c:pt>
                <c:pt idx="2">
                  <c:v>0.01</c:v>
                </c:pt>
                <c:pt idx="3">
                  <c:v>1.3332999999999999E-2</c:v>
                </c:pt>
                <c:pt idx="4">
                  <c:v>1.6667000000000001E-2</c:v>
                </c:pt>
                <c:pt idx="5">
                  <c:v>0.02</c:v>
                </c:pt>
                <c:pt idx="6">
                  <c:v>2.3333E-2</c:v>
                </c:pt>
                <c:pt idx="7">
                  <c:v>2.6667E-2</c:v>
                </c:pt>
                <c:pt idx="8">
                  <c:v>0.03</c:v>
                </c:pt>
                <c:pt idx="9">
                  <c:v>3.3333000000000002E-2</c:v>
                </c:pt>
                <c:pt idx="10">
                  <c:v>3.6666999999999998E-2</c:v>
                </c:pt>
                <c:pt idx="11">
                  <c:v>0.04</c:v>
                </c:pt>
                <c:pt idx="12">
                  <c:v>4.3333000000000003E-2</c:v>
                </c:pt>
                <c:pt idx="13">
                  <c:v>4.6667E-2</c:v>
                </c:pt>
                <c:pt idx="14">
                  <c:v>0.05</c:v>
                </c:pt>
                <c:pt idx="15">
                  <c:v>5.3332999999999998E-2</c:v>
                </c:pt>
                <c:pt idx="16">
                  <c:v>5.6667000000000002E-2</c:v>
                </c:pt>
                <c:pt idx="17">
                  <c:v>0.06</c:v>
                </c:pt>
                <c:pt idx="18">
                  <c:v>6.3333E-2</c:v>
                </c:pt>
                <c:pt idx="19">
                  <c:v>6.6667000000000004E-2</c:v>
                </c:pt>
                <c:pt idx="20">
                  <c:v>7.0000000000000007E-2</c:v>
                </c:pt>
                <c:pt idx="21">
                  <c:v>7.3332999999999995E-2</c:v>
                </c:pt>
                <c:pt idx="22">
                  <c:v>7.6666999999999999E-2</c:v>
                </c:pt>
                <c:pt idx="23">
                  <c:v>0.08</c:v>
                </c:pt>
                <c:pt idx="24">
                  <c:v>8.3333000000000004E-2</c:v>
                </c:pt>
                <c:pt idx="25">
                  <c:v>8.6666999999999994E-2</c:v>
                </c:pt>
                <c:pt idx="26">
                  <c:v>0.09</c:v>
                </c:pt>
                <c:pt idx="27">
                  <c:v>9.3332999999999999E-2</c:v>
                </c:pt>
                <c:pt idx="28">
                  <c:v>9.6667000000000003E-2</c:v>
                </c:pt>
                <c:pt idx="29">
                  <c:v>0.1</c:v>
                </c:pt>
                <c:pt idx="30">
                  <c:v>0.10333299999999999</c:v>
                </c:pt>
                <c:pt idx="31">
                  <c:v>0.106667</c:v>
                </c:pt>
                <c:pt idx="32">
                  <c:v>0.11</c:v>
                </c:pt>
                <c:pt idx="33">
                  <c:v>0.113333</c:v>
                </c:pt>
                <c:pt idx="34">
                  <c:v>0.11666700000000001</c:v>
                </c:pt>
                <c:pt idx="35">
                  <c:v>0.12</c:v>
                </c:pt>
                <c:pt idx="36">
                  <c:v>0.123333</c:v>
                </c:pt>
                <c:pt idx="37">
                  <c:v>0.126667</c:v>
                </c:pt>
                <c:pt idx="38">
                  <c:v>0.13</c:v>
                </c:pt>
                <c:pt idx="39">
                  <c:v>0.13333300000000001</c:v>
                </c:pt>
                <c:pt idx="40">
                  <c:v>0.13666700000000001</c:v>
                </c:pt>
                <c:pt idx="41">
                  <c:v>0.14000000000000001</c:v>
                </c:pt>
                <c:pt idx="42">
                  <c:v>0.14333299999999999</c:v>
                </c:pt>
                <c:pt idx="43">
                  <c:v>0.14666699999999999</c:v>
                </c:pt>
                <c:pt idx="44">
                  <c:v>0.15</c:v>
                </c:pt>
                <c:pt idx="45">
                  <c:v>0.153333</c:v>
                </c:pt>
                <c:pt idx="46">
                  <c:v>0.156667</c:v>
                </c:pt>
                <c:pt idx="47">
                  <c:v>0.16</c:v>
                </c:pt>
                <c:pt idx="48">
                  <c:v>0.16333300000000001</c:v>
                </c:pt>
                <c:pt idx="49">
                  <c:v>0.16666700000000001</c:v>
                </c:pt>
                <c:pt idx="50">
                  <c:v>0.17</c:v>
                </c:pt>
                <c:pt idx="51">
                  <c:v>0.17333299999999999</c:v>
                </c:pt>
                <c:pt idx="52">
                  <c:v>0.17666699999999999</c:v>
                </c:pt>
                <c:pt idx="53">
                  <c:v>0.18</c:v>
                </c:pt>
                <c:pt idx="54">
                  <c:v>0.183333</c:v>
                </c:pt>
                <c:pt idx="55">
                  <c:v>0.186667</c:v>
                </c:pt>
                <c:pt idx="56">
                  <c:v>0.19</c:v>
                </c:pt>
                <c:pt idx="57">
                  <c:v>0.193333</c:v>
                </c:pt>
                <c:pt idx="58">
                  <c:v>0.19666700000000001</c:v>
                </c:pt>
                <c:pt idx="59">
                  <c:v>0.2</c:v>
                </c:pt>
                <c:pt idx="60">
                  <c:v>0.20333300000000001</c:v>
                </c:pt>
                <c:pt idx="61">
                  <c:v>0.20666699999999999</c:v>
                </c:pt>
                <c:pt idx="62">
                  <c:v>0.21</c:v>
                </c:pt>
                <c:pt idx="63">
                  <c:v>0.21333299999999999</c:v>
                </c:pt>
                <c:pt idx="64">
                  <c:v>0.216667</c:v>
                </c:pt>
                <c:pt idx="65">
                  <c:v>0.22</c:v>
                </c:pt>
                <c:pt idx="66">
                  <c:v>0.223333</c:v>
                </c:pt>
                <c:pt idx="67">
                  <c:v>0.22666700000000001</c:v>
                </c:pt>
                <c:pt idx="68">
                  <c:v>0.23</c:v>
                </c:pt>
                <c:pt idx="69">
                  <c:v>0.23333300000000001</c:v>
                </c:pt>
                <c:pt idx="70">
                  <c:v>0.23666699999999999</c:v>
                </c:pt>
                <c:pt idx="71">
                  <c:v>0.24</c:v>
                </c:pt>
                <c:pt idx="72">
                  <c:v>0.24333299999999999</c:v>
                </c:pt>
                <c:pt idx="73">
                  <c:v>0.246667</c:v>
                </c:pt>
                <c:pt idx="74">
                  <c:v>0.25</c:v>
                </c:pt>
                <c:pt idx="75">
                  <c:v>0.25333299999999997</c:v>
                </c:pt>
                <c:pt idx="76">
                  <c:v>0.25666699999999998</c:v>
                </c:pt>
                <c:pt idx="77">
                  <c:v>0.26</c:v>
                </c:pt>
                <c:pt idx="78">
                  <c:v>0.26333299999999998</c:v>
                </c:pt>
                <c:pt idx="79">
                  <c:v>0.26666699999999999</c:v>
                </c:pt>
                <c:pt idx="80">
                  <c:v>0.27</c:v>
                </c:pt>
                <c:pt idx="81">
                  <c:v>0.27333299999999999</c:v>
                </c:pt>
                <c:pt idx="82">
                  <c:v>0.276667</c:v>
                </c:pt>
                <c:pt idx="83">
                  <c:v>0.28000000000000003</c:v>
                </c:pt>
                <c:pt idx="84">
                  <c:v>0.283333</c:v>
                </c:pt>
                <c:pt idx="85">
                  <c:v>0.28666700000000001</c:v>
                </c:pt>
                <c:pt idx="86">
                  <c:v>0.28999999999999998</c:v>
                </c:pt>
                <c:pt idx="87">
                  <c:v>0.29333300000000001</c:v>
                </c:pt>
                <c:pt idx="88">
                  <c:v>0.29666700000000001</c:v>
                </c:pt>
                <c:pt idx="89">
                  <c:v>0.3</c:v>
                </c:pt>
                <c:pt idx="90">
                  <c:v>0.30333300000000002</c:v>
                </c:pt>
                <c:pt idx="91">
                  <c:v>0.30666700000000002</c:v>
                </c:pt>
                <c:pt idx="92">
                  <c:v>0.31</c:v>
                </c:pt>
                <c:pt idx="93">
                  <c:v>0.31333299999999997</c:v>
                </c:pt>
                <c:pt idx="94">
                  <c:v>0.31666699999999998</c:v>
                </c:pt>
                <c:pt idx="95">
                  <c:v>0.32</c:v>
                </c:pt>
                <c:pt idx="96">
                  <c:v>0.32333299999999998</c:v>
                </c:pt>
                <c:pt idx="97">
                  <c:v>0.32666699999999999</c:v>
                </c:pt>
                <c:pt idx="98">
                  <c:v>0.33</c:v>
                </c:pt>
                <c:pt idx="99">
                  <c:v>0.33333299999999999</c:v>
                </c:pt>
                <c:pt idx="100">
                  <c:v>0.33666699999999999</c:v>
                </c:pt>
                <c:pt idx="101">
                  <c:v>0.34</c:v>
                </c:pt>
                <c:pt idx="102">
                  <c:v>0.343333</c:v>
                </c:pt>
                <c:pt idx="103">
                  <c:v>0.346667</c:v>
                </c:pt>
                <c:pt idx="104">
                  <c:v>0.35</c:v>
                </c:pt>
                <c:pt idx="105">
                  <c:v>0.35333300000000001</c:v>
                </c:pt>
                <c:pt idx="106">
                  <c:v>0.35666700000000001</c:v>
                </c:pt>
                <c:pt idx="107">
                  <c:v>0.36</c:v>
                </c:pt>
                <c:pt idx="108">
                  <c:v>0.36333300000000002</c:v>
                </c:pt>
                <c:pt idx="109">
                  <c:v>0.36666700000000002</c:v>
                </c:pt>
                <c:pt idx="110">
                  <c:v>0.37</c:v>
                </c:pt>
                <c:pt idx="111">
                  <c:v>0.37333300000000003</c:v>
                </c:pt>
                <c:pt idx="112">
                  <c:v>0.37666699999999997</c:v>
                </c:pt>
                <c:pt idx="113">
                  <c:v>0.38</c:v>
                </c:pt>
                <c:pt idx="114">
                  <c:v>0.38333299999999998</c:v>
                </c:pt>
                <c:pt idx="115">
                  <c:v>0.38666699999999998</c:v>
                </c:pt>
                <c:pt idx="116">
                  <c:v>0.39</c:v>
                </c:pt>
                <c:pt idx="117">
                  <c:v>0.39333299999999999</c:v>
                </c:pt>
                <c:pt idx="118">
                  <c:v>0.39666699999999999</c:v>
                </c:pt>
                <c:pt idx="119">
                  <c:v>0.4</c:v>
                </c:pt>
                <c:pt idx="120">
                  <c:v>0.403333</c:v>
                </c:pt>
                <c:pt idx="121">
                  <c:v>0.406667</c:v>
                </c:pt>
                <c:pt idx="122">
                  <c:v>0.41</c:v>
                </c:pt>
                <c:pt idx="123">
                  <c:v>0.41333300000000001</c:v>
                </c:pt>
                <c:pt idx="124">
                  <c:v>0.41666700000000001</c:v>
                </c:pt>
                <c:pt idx="125">
                  <c:v>0.42</c:v>
                </c:pt>
                <c:pt idx="126">
                  <c:v>0.42333300000000001</c:v>
                </c:pt>
                <c:pt idx="127">
                  <c:v>0.42666700000000002</c:v>
                </c:pt>
                <c:pt idx="128">
                  <c:v>0.43</c:v>
                </c:pt>
                <c:pt idx="129">
                  <c:v>0.43333300000000002</c:v>
                </c:pt>
                <c:pt idx="130">
                  <c:v>0.43666700000000003</c:v>
                </c:pt>
                <c:pt idx="131">
                  <c:v>0.44</c:v>
                </c:pt>
                <c:pt idx="132">
                  <c:v>0.44333299999999998</c:v>
                </c:pt>
                <c:pt idx="133">
                  <c:v>0.44666699999999998</c:v>
                </c:pt>
                <c:pt idx="134">
                  <c:v>0.45</c:v>
                </c:pt>
                <c:pt idx="135">
                  <c:v>0.45333299999999999</c:v>
                </c:pt>
                <c:pt idx="136">
                  <c:v>0.45666699999999999</c:v>
                </c:pt>
                <c:pt idx="137">
                  <c:v>0.46</c:v>
                </c:pt>
                <c:pt idx="138">
                  <c:v>0.46333299999999999</c:v>
                </c:pt>
                <c:pt idx="139">
                  <c:v>0.466667</c:v>
                </c:pt>
                <c:pt idx="140">
                  <c:v>0.47</c:v>
                </c:pt>
                <c:pt idx="141">
                  <c:v>0.473333</c:v>
                </c:pt>
                <c:pt idx="142">
                  <c:v>0.47666700000000001</c:v>
                </c:pt>
                <c:pt idx="143">
                  <c:v>0.48</c:v>
                </c:pt>
                <c:pt idx="144">
                  <c:v>0.48333300000000001</c:v>
                </c:pt>
                <c:pt idx="145">
                  <c:v>0.48666700000000002</c:v>
                </c:pt>
                <c:pt idx="146">
                  <c:v>0.49</c:v>
                </c:pt>
                <c:pt idx="147">
                  <c:v>0.49333300000000002</c:v>
                </c:pt>
                <c:pt idx="148">
                  <c:v>0.49666700000000003</c:v>
                </c:pt>
                <c:pt idx="149">
                  <c:v>0.5</c:v>
                </c:pt>
                <c:pt idx="150">
                  <c:v>0.50333300000000003</c:v>
                </c:pt>
                <c:pt idx="151">
                  <c:v>0.50666699999999998</c:v>
                </c:pt>
                <c:pt idx="152">
                  <c:v>0.51</c:v>
                </c:pt>
                <c:pt idx="153">
                  <c:v>0.51333300000000004</c:v>
                </c:pt>
                <c:pt idx="154">
                  <c:v>0.51666699999999999</c:v>
                </c:pt>
                <c:pt idx="155">
                  <c:v>0.52</c:v>
                </c:pt>
                <c:pt idx="156">
                  <c:v>0.52333300000000005</c:v>
                </c:pt>
                <c:pt idx="157">
                  <c:v>0.526667</c:v>
                </c:pt>
                <c:pt idx="158">
                  <c:v>0.53</c:v>
                </c:pt>
                <c:pt idx="159">
                  <c:v>0.53333299999999995</c:v>
                </c:pt>
                <c:pt idx="160">
                  <c:v>0.53666700000000001</c:v>
                </c:pt>
                <c:pt idx="161">
                  <c:v>0.54</c:v>
                </c:pt>
                <c:pt idx="162">
                  <c:v>0.54333299999999995</c:v>
                </c:pt>
                <c:pt idx="163">
                  <c:v>0.54666700000000001</c:v>
                </c:pt>
                <c:pt idx="164">
                  <c:v>0.55000000000000004</c:v>
                </c:pt>
                <c:pt idx="165">
                  <c:v>0.55333299999999996</c:v>
                </c:pt>
                <c:pt idx="166">
                  <c:v>0.55666700000000002</c:v>
                </c:pt>
                <c:pt idx="167">
                  <c:v>0.56000000000000005</c:v>
                </c:pt>
                <c:pt idx="168">
                  <c:v>0.56333299999999997</c:v>
                </c:pt>
                <c:pt idx="169">
                  <c:v>0.56666700000000003</c:v>
                </c:pt>
                <c:pt idx="170">
                  <c:v>0.56999999999999995</c:v>
                </c:pt>
                <c:pt idx="171">
                  <c:v>0.57333299999999998</c:v>
                </c:pt>
                <c:pt idx="172">
                  <c:v>0.57666700000000004</c:v>
                </c:pt>
                <c:pt idx="173">
                  <c:v>0.57999999999999996</c:v>
                </c:pt>
                <c:pt idx="174">
                  <c:v>0.58333299999999999</c:v>
                </c:pt>
                <c:pt idx="175">
                  <c:v>0.58666700000000005</c:v>
                </c:pt>
                <c:pt idx="176">
                  <c:v>0.59</c:v>
                </c:pt>
                <c:pt idx="177">
                  <c:v>0.593333</c:v>
                </c:pt>
                <c:pt idx="178">
                  <c:v>0.59666699999999995</c:v>
                </c:pt>
                <c:pt idx="179">
                  <c:v>0.6</c:v>
                </c:pt>
                <c:pt idx="180">
                  <c:v>0.60333300000000001</c:v>
                </c:pt>
                <c:pt idx="181">
                  <c:v>0.60666699999999996</c:v>
                </c:pt>
                <c:pt idx="182">
                  <c:v>0.61</c:v>
                </c:pt>
                <c:pt idx="183">
                  <c:v>0.61333300000000002</c:v>
                </c:pt>
                <c:pt idx="184">
                  <c:v>0.61666699999999997</c:v>
                </c:pt>
                <c:pt idx="185">
                  <c:v>0.62</c:v>
                </c:pt>
                <c:pt idx="186">
                  <c:v>0.62333300000000003</c:v>
                </c:pt>
                <c:pt idx="187">
                  <c:v>0.62666699999999997</c:v>
                </c:pt>
                <c:pt idx="188">
                  <c:v>0.63</c:v>
                </c:pt>
                <c:pt idx="189">
                  <c:v>0.63333300000000003</c:v>
                </c:pt>
                <c:pt idx="190">
                  <c:v>0.63666699999999998</c:v>
                </c:pt>
                <c:pt idx="191">
                  <c:v>0.64</c:v>
                </c:pt>
                <c:pt idx="192">
                  <c:v>0.64333300000000004</c:v>
                </c:pt>
                <c:pt idx="193">
                  <c:v>0.64666699999999999</c:v>
                </c:pt>
                <c:pt idx="194">
                  <c:v>0.65</c:v>
                </c:pt>
                <c:pt idx="195">
                  <c:v>0.65333300000000005</c:v>
                </c:pt>
                <c:pt idx="196">
                  <c:v>0.656667</c:v>
                </c:pt>
                <c:pt idx="197">
                  <c:v>0.66</c:v>
                </c:pt>
                <c:pt idx="198">
                  <c:v>0.66333299999999995</c:v>
                </c:pt>
                <c:pt idx="199">
                  <c:v>0.66666700000000001</c:v>
                </c:pt>
                <c:pt idx="200">
                  <c:v>0.67</c:v>
                </c:pt>
                <c:pt idx="201">
                  <c:v>0.67333299999999996</c:v>
                </c:pt>
                <c:pt idx="202">
                  <c:v>0.67666700000000002</c:v>
                </c:pt>
                <c:pt idx="203">
                  <c:v>0.68</c:v>
                </c:pt>
                <c:pt idx="204">
                  <c:v>0.68333299999999997</c:v>
                </c:pt>
                <c:pt idx="205">
                  <c:v>0.68666700000000003</c:v>
                </c:pt>
                <c:pt idx="206">
                  <c:v>0.69</c:v>
                </c:pt>
                <c:pt idx="207">
                  <c:v>0.69333299999999998</c:v>
                </c:pt>
                <c:pt idx="208">
                  <c:v>0.69666700000000004</c:v>
                </c:pt>
                <c:pt idx="209">
                  <c:v>0.7</c:v>
                </c:pt>
                <c:pt idx="210">
                  <c:v>0.70333299999999999</c:v>
                </c:pt>
                <c:pt idx="211">
                  <c:v>0.70666700000000005</c:v>
                </c:pt>
                <c:pt idx="212">
                  <c:v>0.71</c:v>
                </c:pt>
                <c:pt idx="213">
                  <c:v>0.71333299999999999</c:v>
                </c:pt>
                <c:pt idx="214">
                  <c:v>0.71666700000000005</c:v>
                </c:pt>
                <c:pt idx="215">
                  <c:v>0.72</c:v>
                </c:pt>
                <c:pt idx="216">
                  <c:v>0.723333</c:v>
                </c:pt>
                <c:pt idx="217">
                  <c:v>0.72666699999999995</c:v>
                </c:pt>
                <c:pt idx="218">
                  <c:v>0.73</c:v>
                </c:pt>
                <c:pt idx="219">
                  <c:v>0.73333300000000001</c:v>
                </c:pt>
                <c:pt idx="220">
                  <c:v>0.73666699999999996</c:v>
                </c:pt>
                <c:pt idx="221">
                  <c:v>0.74</c:v>
                </c:pt>
                <c:pt idx="222">
                  <c:v>0.74333300000000002</c:v>
                </c:pt>
                <c:pt idx="223">
                  <c:v>0.74666699999999997</c:v>
                </c:pt>
                <c:pt idx="224">
                  <c:v>0.75</c:v>
                </c:pt>
                <c:pt idx="225">
                  <c:v>0.75333300000000003</c:v>
                </c:pt>
                <c:pt idx="226">
                  <c:v>0.75666699999999998</c:v>
                </c:pt>
                <c:pt idx="227">
                  <c:v>0.76</c:v>
                </c:pt>
                <c:pt idx="228">
                  <c:v>0.76333300000000004</c:v>
                </c:pt>
                <c:pt idx="229">
                  <c:v>0.76666699999999999</c:v>
                </c:pt>
                <c:pt idx="230">
                  <c:v>0.77</c:v>
                </c:pt>
                <c:pt idx="231">
                  <c:v>0.77333300000000005</c:v>
                </c:pt>
                <c:pt idx="232">
                  <c:v>0.776667</c:v>
                </c:pt>
                <c:pt idx="233">
                  <c:v>0.78</c:v>
                </c:pt>
                <c:pt idx="234">
                  <c:v>0.78333299999999995</c:v>
                </c:pt>
                <c:pt idx="235">
                  <c:v>0.78666700000000001</c:v>
                </c:pt>
                <c:pt idx="236">
                  <c:v>0.79</c:v>
                </c:pt>
                <c:pt idx="237">
                  <c:v>0.79333299999999995</c:v>
                </c:pt>
                <c:pt idx="238">
                  <c:v>0.79666700000000001</c:v>
                </c:pt>
                <c:pt idx="239">
                  <c:v>0.8</c:v>
                </c:pt>
                <c:pt idx="240">
                  <c:v>0.80333299999999996</c:v>
                </c:pt>
                <c:pt idx="241">
                  <c:v>0.80666700000000002</c:v>
                </c:pt>
                <c:pt idx="242">
                  <c:v>0.81</c:v>
                </c:pt>
                <c:pt idx="243">
                  <c:v>0.81333299999999997</c:v>
                </c:pt>
                <c:pt idx="244">
                  <c:v>0.81666700000000003</c:v>
                </c:pt>
                <c:pt idx="245">
                  <c:v>0.82</c:v>
                </c:pt>
                <c:pt idx="246">
                  <c:v>0.82333299999999998</c:v>
                </c:pt>
                <c:pt idx="247">
                  <c:v>0.82666700000000004</c:v>
                </c:pt>
                <c:pt idx="248">
                  <c:v>0.83</c:v>
                </c:pt>
                <c:pt idx="249">
                  <c:v>0.83333299999999999</c:v>
                </c:pt>
                <c:pt idx="250">
                  <c:v>0.83666700000000005</c:v>
                </c:pt>
                <c:pt idx="251">
                  <c:v>0.84</c:v>
                </c:pt>
                <c:pt idx="252">
                  <c:v>0.843333</c:v>
                </c:pt>
                <c:pt idx="253">
                  <c:v>0.84666699999999995</c:v>
                </c:pt>
                <c:pt idx="254">
                  <c:v>0.85</c:v>
                </c:pt>
                <c:pt idx="255">
                  <c:v>0.85333300000000001</c:v>
                </c:pt>
                <c:pt idx="256">
                  <c:v>0.85666699999999996</c:v>
                </c:pt>
                <c:pt idx="257">
                  <c:v>0.86</c:v>
                </c:pt>
                <c:pt idx="258">
                  <c:v>0.86333300000000002</c:v>
                </c:pt>
                <c:pt idx="259">
                  <c:v>0.86666699999999997</c:v>
                </c:pt>
                <c:pt idx="260">
                  <c:v>0.87</c:v>
                </c:pt>
                <c:pt idx="261">
                  <c:v>0.87333300000000003</c:v>
                </c:pt>
                <c:pt idx="262">
                  <c:v>0.87666699999999997</c:v>
                </c:pt>
                <c:pt idx="263">
                  <c:v>0.88</c:v>
                </c:pt>
                <c:pt idx="264">
                  <c:v>0.88333300000000003</c:v>
                </c:pt>
                <c:pt idx="265">
                  <c:v>0.88666699999999998</c:v>
                </c:pt>
                <c:pt idx="266">
                  <c:v>0.89</c:v>
                </c:pt>
                <c:pt idx="267">
                  <c:v>0.89333300000000004</c:v>
                </c:pt>
                <c:pt idx="268">
                  <c:v>0.89666699999999999</c:v>
                </c:pt>
                <c:pt idx="269">
                  <c:v>0.9</c:v>
                </c:pt>
                <c:pt idx="270">
                  <c:v>0.90333300000000005</c:v>
                </c:pt>
                <c:pt idx="271">
                  <c:v>0.906667</c:v>
                </c:pt>
                <c:pt idx="272">
                  <c:v>0.91</c:v>
                </c:pt>
                <c:pt idx="273">
                  <c:v>0.91333299999999995</c:v>
                </c:pt>
                <c:pt idx="274">
                  <c:v>0.91666700000000001</c:v>
                </c:pt>
                <c:pt idx="275">
                  <c:v>0.92</c:v>
                </c:pt>
                <c:pt idx="276">
                  <c:v>0.92333299999999996</c:v>
                </c:pt>
                <c:pt idx="277">
                  <c:v>0.92666700000000002</c:v>
                </c:pt>
                <c:pt idx="278">
                  <c:v>0.93</c:v>
                </c:pt>
                <c:pt idx="279">
                  <c:v>0.93333299999999997</c:v>
                </c:pt>
                <c:pt idx="280">
                  <c:v>0.93666700000000003</c:v>
                </c:pt>
                <c:pt idx="281">
                  <c:v>0.94</c:v>
                </c:pt>
                <c:pt idx="282">
                  <c:v>0.94333299999999998</c:v>
                </c:pt>
                <c:pt idx="283">
                  <c:v>0.94666700000000004</c:v>
                </c:pt>
                <c:pt idx="284">
                  <c:v>0.95</c:v>
                </c:pt>
                <c:pt idx="285">
                  <c:v>0.95333299999999999</c:v>
                </c:pt>
                <c:pt idx="286">
                  <c:v>0.95666700000000005</c:v>
                </c:pt>
                <c:pt idx="287">
                  <c:v>0.96</c:v>
                </c:pt>
                <c:pt idx="288">
                  <c:v>0.96333299999999999</c:v>
                </c:pt>
                <c:pt idx="289">
                  <c:v>0.96666700000000005</c:v>
                </c:pt>
                <c:pt idx="290">
                  <c:v>0.97</c:v>
                </c:pt>
                <c:pt idx="291">
                  <c:v>0.973333</c:v>
                </c:pt>
                <c:pt idx="292">
                  <c:v>0.97666699999999995</c:v>
                </c:pt>
                <c:pt idx="293">
                  <c:v>0.98</c:v>
                </c:pt>
                <c:pt idx="294">
                  <c:v>0.98333300000000001</c:v>
                </c:pt>
                <c:pt idx="295">
                  <c:v>0.98666699999999996</c:v>
                </c:pt>
                <c:pt idx="296">
                  <c:v>0.99</c:v>
                </c:pt>
                <c:pt idx="297">
                  <c:v>0.99333300000000002</c:v>
                </c:pt>
                <c:pt idx="298">
                  <c:v>0.99666699999999997</c:v>
                </c:pt>
                <c:pt idx="299">
                  <c:v>1</c:v>
                </c:pt>
              </c:numCache>
            </c:numRef>
          </c:yVal>
          <c:smooth val="0"/>
        </c:ser>
        <c:ser>
          <c:idx val="1"/>
          <c:order val="1"/>
          <c:tx>
            <c:strRef>
              <c:f>'4.OBJECT'!$D$34</c:f>
              <c:strCache>
                <c:ptCount val="1"/>
                <c:pt idx="0">
                  <c:v>cloudlet</c:v>
                </c:pt>
              </c:strCache>
            </c:strRef>
          </c:tx>
          <c:spPr>
            <a:ln w="57150" cap="flat" cmpd="sng" algn="ctr">
              <a:solidFill>
                <a:schemeClr val="dk1">
                  <a:shade val="50000"/>
                </a:schemeClr>
              </a:solidFill>
              <a:prstDash val="solid"/>
            </a:ln>
            <a:effectLst/>
          </c:spPr>
          <c:marker>
            <c:symbol val="none"/>
          </c:marker>
          <c:xVal>
            <c:numRef>
              <c:f>'4.OBJECT'!$D$35:$D$334</c:f>
              <c:numCache>
                <c:formatCode>General</c:formatCode>
                <c:ptCount val="300"/>
                <c:pt idx="0">
                  <c:v>1180.74</c:v>
                </c:pt>
                <c:pt idx="1">
                  <c:v>1190.32</c:v>
                </c:pt>
                <c:pt idx="2">
                  <c:v>1238.68</c:v>
                </c:pt>
                <c:pt idx="3">
                  <c:v>1259.9100000000001</c:v>
                </c:pt>
                <c:pt idx="4">
                  <c:v>1292.3800000000001</c:v>
                </c:pt>
                <c:pt idx="5">
                  <c:v>1305.69</c:v>
                </c:pt>
                <c:pt idx="6">
                  <c:v>1312.37</c:v>
                </c:pt>
                <c:pt idx="7">
                  <c:v>1313.28</c:v>
                </c:pt>
                <c:pt idx="8">
                  <c:v>1323.91</c:v>
                </c:pt>
                <c:pt idx="9">
                  <c:v>1328.8</c:v>
                </c:pt>
                <c:pt idx="10">
                  <c:v>1335.4</c:v>
                </c:pt>
                <c:pt idx="11">
                  <c:v>1357.02</c:v>
                </c:pt>
                <c:pt idx="12">
                  <c:v>1367.55</c:v>
                </c:pt>
                <c:pt idx="13">
                  <c:v>1372.4</c:v>
                </c:pt>
                <c:pt idx="14">
                  <c:v>1390.06</c:v>
                </c:pt>
                <c:pt idx="15">
                  <c:v>1392.03</c:v>
                </c:pt>
                <c:pt idx="16">
                  <c:v>1392.86</c:v>
                </c:pt>
                <c:pt idx="17">
                  <c:v>1404.38</c:v>
                </c:pt>
                <c:pt idx="18">
                  <c:v>1407.16</c:v>
                </c:pt>
                <c:pt idx="19">
                  <c:v>1436.9</c:v>
                </c:pt>
                <c:pt idx="20">
                  <c:v>1472.72</c:v>
                </c:pt>
                <c:pt idx="21">
                  <c:v>1489.66</c:v>
                </c:pt>
                <c:pt idx="22">
                  <c:v>1575.77</c:v>
                </c:pt>
                <c:pt idx="23">
                  <c:v>1725.52</c:v>
                </c:pt>
                <c:pt idx="24">
                  <c:v>1743.85</c:v>
                </c:pt>
                <c:pt idx="25">
                  <c:v>1749.28</c:v>
                </c:pt>
                <c:pt idx="26">
                  <c:v>1751.14</c:v>
                </c:pt>
                <c:pt idx="27">
                  <c:v>1754.72</c:v>
                </c:pt>
                <c:pt idx="28">
                  <c:v>1771.47</c:v>
                </c:pt>
                <c:pt idx="29">
                  <c:v>1795.54</c:v>
                </c:pt>
                <c:pt idx="30">
                  <c:v>1828.3</c:v>
                </c:pt>
                <c:pt idx="31">
                  <c:v>1831.86</c:v>
                </c:pt>
                <c:pt idx="32">
                  <c:v>1846.58</c:v>
                </c:pt>
                <c:pt idx="33">
                  <c:v>1874.4</c:v>
                </c:pt>
                <c:pt idx="34">
                  <c:v>1880.22</c:v>
                </c:pt>
                <c:pt idx="35">
                  <c:v>1916.44</c:v>
                </c:pt>
                <c:pt idx="36">
                  <c:v>1944.34</c:v>
                </c:pt>
                <c:pt idx="37">
                  <c:v>1950.3</c:v>
                </c:pt>
                <c:pt idx="38">
                  <c:v>1968.25</c:v>
                </c:pt>
                <c:pt idx="39">
                  <c:v>1983.12</c:v>
                </c:pt>
                <c:pt idx="40">
                  <c:v>1983.18</c:v>
                </c:pt>
                <c:pt idx="41">
                  <c:v>1995.75</c:v>
                </c:pt>
                <c:pt idx="42">
                  <c:v>2010.09</c:v>
                </c:pt>
                <c:pt idx="43">
                  <c:v>2021.55</c:v>
                </c:pt>
                <c:pt idx="44">
                  <c:v>2032.46</c:v>
                </c:pt>
                <c:pt idx="45">
                  <c:v>2040.15</c:v>
                </c:pt>
                <c:pt idx="46">
                  <c:v>2053.4499999999998</c:v>
                </c:pt>
                <c:pt idx="47">
                  <c:v>2069.09</c:v>
                </c:pt>
                <c:pt idx="48">
                  <c:v>2070.64</c:v>
                </c:pt>
                <c:pt idx="49">
                  <c:v>2079.3000000000002</c:v>
                </c:pt>
                <c:pt idx="50">
                  <c:v>2108.65</c:v>
                </c:pt>
                <c:pt idx="51">
                  <c:v>2111.37</c:v>
                </c:pt>
                <c:pt idx="52">
                  <c:v>2119.4699999999998</c:v>
                </c:pt>
                <c:pt idx="53">
                  <c:v>2120.4299999999998</c:v>
                </c:pt>
                <c:pt idx="54">
                  <c:v>2148.71</c:v>
                </c:pt>
                <c:pt idx="55">
                  <c:v>2151.8200000000002</c:v>
                </c:pt>
                <c:pt idx="56">
                  <c:v>2154.8200000000002</c:v>
                </c:pt>
                <c:pt idx="57">
                  <c:v>2159.69</c:v>
                </c:pt>
                <c:pt idx="58">
                  <c:v>2179.2800000000002</c:v>
                </c:pt>
                <c:pt idx="59">
                  <c:v>2193.42</c:v>
                </c:pt>
                <c:pt idx="60">
                  <c:v>2210.1999999999998</c:v>
                </c:pt>
                <c:pt idx="61">
                  <c:v>2221.0100000000002</c:v>
                </c:pt>
                <c:pt idx="62">
                  <c:v>2226.7800000000002</c:v>
                </c:pt>
                <c:pt idx="63">
                  <c:v>2232.7199999999998</c:v>
                </c:pt>
                <c:pt idx="64">
                  <c:v>2259.34</c:v>
                </c:pt>
                <c:pt idx="65">
                  <c:v>2266.4</c:v>
                </c:pt>
                <c:pt idx="66">
                  <c:v>2271.67</c:v>
                </c:pt>
                <c:pt idx="67">
                  <c:v>2283.94</c:v>
                </c:pt>
                <c:pt idx="68">
                  <c:v>2310.13</c:v>
                </c:pt>
                <c:pt idx="69">
                  <c:v>2314.04</c:v>
                </c:pt>
                <c:pt idx="70">
                  <c:v>2314.6999999999998</c:v>
                </c:pt>
                <c:pt idx="71">
                  <c:v>2324.61</c:v>
                </c:pt>
                <c:pt idx="72">
                  <c:v>2405.46</c:v>
                </c:pt>
                <c:pt idx="73">
                  <c:v>2430.1</c:v>
                </c:pt>
                <c:pt idx="74">
                  <c:v>2474.87</c:v>
                </c:pt>
                <c:pt idx="75">
                  <c:v>2496.34</c:v>
                </c:pt>
                <c:pt idx="76">
                  <c:v>2522.59</c:v>
                </c:pt>
                <c:pt idx="77">
                  <c:v>2543.0700000000002</c:v>
                </c:pt>
                <c:pt idx="78">
                  <c:v>2545.8000000000002</c:v>
                </c:pt>
                <c:pt idx="79">
                  <c:v>2546.2399999999998</c:v>
                </c:pt>
                <c:pt idx="80">
                  <c:v>2552.59</c:v>
                </c:pt>
                <c:pt idx="81">
                  <c:v>2588.75</c:v>
                </c:pt>
                <c:pt idx="82">
                  <c:v>2642.14</c:v>
                </c:pt>
                <c:pt idx="83">
                  <c:v>2644.56</c:v>
                </c:pt>
                <c:pt idx="84">
                  <c:v>2660.15</c:v>
                </c:pt>
                <c:pt idx="85">
                  <c:v>2681.16</c:v>
                </c:pt>
                <c:pt idx="86">
                  <c:v>2688.79</c:v>
                </c:pt>
                <c:pt idx="87">
                  <c:v>2701.21</c:v>
                </c:pt>
                <c:pt idx="88">
                  <c:v>2708.3</c:v>
                </c:pt>
                <c:pt idx="89">
                  <c:v>2786.09</c:v>
                </c:pt>
                <c:pt idx="90">
                  <c:v>2807.13</c:v>
                </c:pt>
                <c:pt idx="91">
                  <c:v>2849.05</c:v>
                </c:pt>
                <c:pt idx="92">
                  <c:v>2849.24</c:v>
                </c:pt>
                <c:pt idx="93">
                  <c:v>2862.13</c:v>
                </c:pt>
                <c:pt idx="94">
                  <c:v>2863.24</c:v>
                </c:pt>
                <c:pt idx="95">
                  <c:v>2867.34</c:v>
                </c:pt>
                <c:pt idx="96">
                  <c:v>2868.93</c:v>
                </c:pt>
                <c:pt idx="97">
                  <c:v>2876.59</c:v>
                </c:pt>
                <c:pt idx="98">
                  <c:v>2908.96</c:v>
                </c:pt>
                <c:pt idx="99">
                  <c:v>2923.1</c:v>
                </c:pt>
                <c:pt idx="100">
                  <c:v>2927.45</c:v>
                </c:pt>
                <c:pt idx="101">
                  <c:v>2939.58</c:v>
                </c:pt>
                <c:pt idx="102">
                  <c:v>2940.24</c:v>
                </c:pt>
                <c:pt idx="103">
                  <c:v>2957.54</c:v>
                </c:pt>
                <c:pt idx="104">
                  <c:v>2960.66</c:v>
                </c:pt>
                <c:pt idx="105">
                  <c:v>2970.09</c:v>
                </c:pt>
                <c:pt idx="106">
                  <c:v>2978.57</c:v>
                </c:pt>
                <c:pt idx="107">
                  <c:v>2989.72</c:v>
                </c:pt>
                <c:pt idx="108">
                  <c:v>2991.51</c:v>
                </c:pt>
                <c:pt idx="109">
                  <c:v>2992.3</c:v>
                </c:pt>
                <c:pt idx="110">
                  <c:v>3010.17</c:v>
                </c:pt>
                <c:pt idx="111">
                  <c:v>3023.88</c:v>
                </c:pt>
                <c:pt idx="112">
                  <c:v>3029.99</c:v>
                </c:pt>
                <c:pt idx="113">
                  <c:v>3042.6</c:v>
                </c:pt>
                <c:pt idx="114">
                  <c:v>3078.4</c:v>
                </c:pt>
                <c:pt idx="115">
                  <c:v>3079.93</c:v>
                </c:pt>
                <c:pt idx="116">
                  <c:v>3128.27</c:v>
                </c:pt>
                <c:pt idx="117">
                  <c:v>3135.86</c:v>
                </c:pt>
                <c:pt idx="118">
                  <c:v>3136.47</c:v>
                </c:pt>
                <c:pt idx="119">
                  <c:v>3152.29</c:v>
                </c:pt>
                <c:pt idx="120">
                  <c:v>3185.75</c:v>
                </c:pt>
                <c:pt idx="121">
                  <c:v>3187.57</c:v>
                </c:pt>
                <c:pt idx="122">
                  <c:v>3195.42</c:v>
                </c:pt>
                <c:pt idx="123">
                  <c:v>3215.06</c:v>
                </c:pt>
                <c:pt idx="124">
                  <c:v>3228.54</c:v>
                </c:pt>
                <c:pt idx="125">
                  <c:v>3238.61</c:v>
                </c:pt>
                <c:pt idx="126">
                  <c:v>3239.23</c:v>
                </c:pt>
                <c:pt idx="127">
                  <c:v>3239.76</c:v>
                </c:pt>
                <c:pt idx="128">
                  <c:v>3241.94</c:v>
                </c:pt>
                <c:pt idx="129">
                  <c:v>3280.53</c:v>
                </c:pt>
                <c:pt idx="130">
                  <c:v>3285.28</c:v>
                </c:pt>
                <c:pt idx="131">
                  <c:v>3294.03</c:v>
                </c:pt>
                <c:pt idx="132">
                  <c:v>3303.21</c:v>
                </c:pt>
                <c:pt idx="133">
                  <c:v>3304.87</c:v>
                </c:pt>
                <c:pt idx="134">
                  <c:v>3306.09</c:v>
                </c:pt>
                <c:pt idx="135">
                  <c:v>3321.45</c:v>
                </c:pt>
                <c:pt idx="136">
                  <c:v>3322.57</c:v>
                </c:pt>
                <c:pt idx="137">
                  <c:v>3325.69</c:v>
                </c:pt>
                <c:pt idx="138">
                  <c:v>3326.89</c:v>
                </c:pt>
                <c:pt idx="139">
                  <c:v>3329.45</c:v>
                </c:pt>
                <c:pt idx="140">
                  <c:v>3339.66</c:v>
                </c:pt>
                <c:pt idx="141">
                  <c:v>3339.74</c:v>
                </c:pt>
                <c:pt idx="142">
                  <c:v>3341.53</c:v>
                </c:pt>
                <c:pt idx="143">
                  <c:v>3342.69</c:v>
                </c:pt>
                <c:pt idx="144">
                  <c:v>3359.32</c:v>
                </c:pt>
                <c:pt idx="145">
                  <c:v>3367.14</c:v>
                </c:pt>
                <c:pt idx="146">
                  <c:v>3371.06</c:v>
                </c:pt>
                <c:pt idx="147">
                  <c:v>3389.92</c:v>
                </c:pt>
                <c:pt idx="148">
                  <c:v>3393.26</c:v>
                </c:pt>
                <c:pt idx="149">
                  <c:v>3407.18</c:v>
                </c:pt>
                <c:pt idx="150">
                  <c:v>3430.06</c:v>
                </c:pt>
                <c:pt idx="151">
                  <c:v>3431.53</c:v>
                </c:pt>
                <c:pt idx="152">
                  <c:v>3436.84</c:v>
                </c:pt>
                <c:pt idx="153">
                  <c:v>3440.77</c:v>
                </c:pt>
                <c:pt idx="154">
                  <c:v>3448.79</c:v>
                </c:pt>
                <c:pt idx="155">
                  <c:v>3482.74</c:v>
                </c:pt>
                <c:pt idx="156">
                  <c:v>3494.04</c:v>
                </c:pt>
                <c:pt idx="157">
                  <c:v>3494.64</c:v>
                </c:pt>
                <c:pt idx="158">
                  <c:v>3506.74</c:v>
                </c:pt>
                <c:pt idx="159">
                  <c:v>3509.29</c:v>
                </c:pt>
                <c:pt idx="160">
                  <c:v>3512.5</c:v>
                </c:pt>
                <c:pt idx="161">
                  <c:v>3520.18</c:v>
                </c:pt>
                <c:pt idx="162">
                  <c:v>3521.64</c:v>
                </c:pt>
                <c:pt idx="163">
                  <c:v>3527.63</c:v>
                </c:pt>
                <c:pt idx="164">
                  <c:v>3530.72</c:v>
                </c:pt>
                <c:pt idx="165">
                  <c:v>3532.66</c:v>
                </c:pt>
                <c:pt idx="166">
                  <c:v>3535.6</c:v>
                </c:pt>
                <c:pt idx="167">
                  <c:v>3536.61</c:v>
                </c:pt>
                <c:pt idx="168">
                  <c:v>3547.07</c:v>
                </c:pt>
                <c:pt idx="169">
                  <c:v>3553.37</c:v>
                </c:pt>
                <c:pt idx="170">
                  <c:v>3567.91</c:v>
                </c:pt>
                <c:pt idx="171">
                  <c:v>3571.11</c:v>
                </c:pt>
                <c:pt idx="172">
                  <c:v>3571.72</c:v>
                </c:pt>
                <c:pt idx="173">
                  <c:v>3610.5</c:v>
                </c:pt>
                <c:pt idx="174">
                  <c:v>3615.54</c:v>
                </c:pt>
                <c:pt idx="175">
                  <c:v>3616.04</c:v>
                </c:pt>
                <c:pt idx="176">
                  <c:v>3616.75</c:v>
                </c:pt>
                <c:pt idx="177">
                  <c:v>3627.59</c:v>
                </c:pt>
                <c:pt idx="178">
                  <c:v>3629.41</c:v>
                </c:pt>
                <c:pt idx="179">
                  <c:v>3636.12</c:v>
                </c:pt>
                <c:pt idx="180">
                  <c:v>3651.72</c:v>
                </c:pt>
                <c:pt idx="181">
                  <c:v>3654.28</c:v>
                </c:pt>
                <c:pt idx="182">
                  <c:v>3660.65</c:v>
                </c:pt>
                <c:pt idx="183">
                  <c:v>3686.18</c:v>
                </c:pt>
                <c:pt idx="184">
                  <c:v>3697.36</c:v>
                </c:pt>
                <c:pt idx="185">
                  <c:v>3704.7</c:v>
                </c:pt>
                <c:pt idx="186">
                  <c:v>3716.53</c:v>
                </c:pt>
                <c:pt idx="187">
                  <c:v>3719.95</c:v>
                </c:pt>
                <c:pt idx="188">
                  <c:v>3727.19</c:v>
                </c:pt>
                <c:pt idx="189">
                  <c:v>3745.46</c:v>
                </c:pt>
                <c:pt idx="190">
                  <c:v>3751.41</c:v>
                </c:pt>
                <c:pt idx="191">
                  <c:v>3754.8</c:v>
                </c:pt>
                <c:pt idx="192">
                  <c:v>3755.24</c:v>
                </c:pt>
                <c:pt idx="193">
                  <c:v>3757.66</c:v>
                </c:pt>
                <c:pt idx="194">
                  <c:v>3771.72</c:v>
                </c:pt>
                <c:pt idx="195">
                  <c:v>3772.73</c:v>
                </c:pt>
                <c:pt idx="196">
                  <c:v>3775.56</c:v>
                </c:pt>
                <c:pt idx="197">
                  <c:v>3778.1</c:v>
                </c:pt>
                <c:pt idx="198">
                  <c:v>3822.06</c:v>
                </c:pt>
                <c:pt idx="199">
                  <c:v>3822.91</c:v>
                </c:pt>
                <c:pt idx="200">
                  <c:v>3828.1</c:v>
                </c:pt>
                <c:pt idx="201">
                  <c:v>3830.45</c:v>
                </c:pt>
                <c:pt idx="202">
                  <c:v>3832.88</c:v>
                </c:pt>
                <c:pt idx="203">
                  <c:v>3835.12</c:v>
                </c:pt>
                <c:pt idx="204">
                  <c:v>3850.07</c:v>
                </c:pt>
                <c:pt idx="205">
                  <c:v>3874.79</c:v>
                </c:pt>
                <c:pt idx="206">
                  <c:v>3877.16</c:v>
                </c:pt>
                <c:pt idx="207">
                  <c:v>3880.78</c:v>
                </c:pt>
                <c:pt idx="208">
                  <c:v>3882.86</c:v>
                </c:pt>
                <c:pt idx="209">
                  <c:v>3898.82</c:v>
                </c:pt>
                <c:pt idx="210">
                  <c:v>3913.71</c:v>
                </c:pt>
                <c:pt idx="211">
                  <c:v>3918.74</c:v>
                </c:pt>
                <c:pt idx="212">
                  <c:v>3922.66</c:v>
                </c:pt>
                <c:pt idx="213">
                  <c:v>3924.82</c:v>
                </c:pt>
                <c:pt idx="214">
                  <c:v>3929.35</c:v>
                </c:pt>
                <c:pt idx="215">
                  <c:v>3940.96</c:v>
                </c:pt>
                <c:pt idx="216">
                  <c:v>3946.19</c:v>
                </c:pt>
                <c:pt idx="217">
                  <c:v>3947.78</c:v>
                </c:pt>
                <c:pt idx="218">
                  <c:v>3948.26</c:v>
                </c:pt>
                <c:pt idx="219">
                  <c:v>3949.15</c:v>
                </c:pt>
                <c:pt idx="220">
                  <c:v>3954.93</c:v>
                </c:pt>
                <c:pt idx="221">
                  <c:v>3959.72</c:v>
                </c:pt>
                <c:pt idx="222">
                  <c:v>3964.09</c:v>
                </c:pt>
                <c:pt idx="223">
                  <c:v>3970.3</c:v>
                </c:pt>
                <c:pt idx="224">
                  <c:v>3987.69</c:v>
                </c:pt>
                <c:pt idx="225">
                  <c:v>3988.74</c:v>
                </c:pt>
                <c:pt idx="226">
                  <c:v>3992.01</c:v>
                </c:pt>
                <c:pt idx="227">
                  <c:v>4022.94</c:v>
                </c:pt>
                <c:pt idx="228">
                  <c:v>4028.47</c:v>
                </c:pt>
                <c:pt idx="229">
                  <c:v>4051.91</c:v>
                </c:pt>
                <c:pt idx="230">
                  <c:v>4055.17</c:v>
                </c:pt>
                <c:pt idx="231">
                  <c:v>4065.86</c:v>
                </c:pt>
                <c:pt idx="232">
                  <c:v>4067.79</c:v>
                </c:pt>
                <c:pt idx="233">
                  <c:v>4068.67</c:v>
                </c:pt>
                <c:pt idx="234">
                  <c:v>4072.23</c:v>
                </c:pt>
                <c:pt idx="235">
                  <c:v>4074.25</c:v>
                </c:pt>
                <c:pt idx="236">
                  <c:v>4075.48</c:v>
                </c:pt>
                <c:pt idx="237">
                  <c:v>4077.79</c:v>
                </c:pt>
                <c:pt idx="238">
                  <c:v>4078.65</c:v>
                </c:pt>
                <c:pt idx="239">
                  <c:v>4090.84</c:v>
                </c:pt>
                <c:pt idx="240">
                  <c:v>4099.53</c:v>
                </c:pt>
                <c:pt idx="241">
                  <c:v>4158.87</c:v>
                </c:pt>
                <c:pt idx="242">
                  <c:v>4174.79</c:v>
                </c:pt>
                <c:pt idx="243">
                  <c:v>4182.28</c:v>
                </c:pt>
                <c:pt idx="244">
                  <c:v>4185.3500000000004</c:v>
                </c:pt>
                <c:pt idx="245">
                  <c:v>4237.2</c:v>
                </c:pt>
                <c:pt idx="246">
                  <c:v>4239.71</c:v>
                </c:pt>
                <c:pt idx="247">
                  <c:v>4240.84</c:v>
                </c:pt>
                <c:pt idx="248">
                  <c:v>4241.5</c:v>
                </c:pt>
                <c:pt idx="249">
                  <c:v>4252.6099999999997</c:v>
                </c:pt>
                <c:pt idx="250">
                  <c:v>4257.5200000000004</c:v>
                </c:pt>
                <c:pt idx="251">
                  <c:v>4262.1899999999996</c:v>
                </c:pt>
                <c:pt idx="252">
                  <c:v>4286.01</c:v>
                </c:pt>
                <c:pt idx="253">
                  <c:v>4314.6499999999996</c:v>
                </c:pt>
                <c:pt idx="254">
                  <c:v>4334.59</c:v>
                </c:pt>
                <c:pt idx="255">
                  <c:v>4338.5</c:v>
                </c:pt>
                <c:pt idx="256">
                  <c:v>4345.43</c:v>
                </c:pt>
                <c:pt idx="257">
                  <c:v>4348.51</c:v>
                </c:pt>
                <c:pt idx="258">
                  <c:v>4357.7299999999996</c:v>
                </c:pt>
                <c:pt idx="259">
                  <c:v>4384.7299999999996</c:v>
                </c:pt>
                <c:pt idx="260">
                  <c:v>4390.7700000000004</c:v>
                </c:pt>
                <c:pt idx="261">
                  <c:v>4408.1499999999996</c:v>
                </c:pt>
                <c:pt idx="262">
                  <c:v>4439.76</c:v>
                </c:pt>
                <c:pt idx="263">
                  <c:v>4440.8599999999997</c:v>
                </c:pt>
                <c:pt idx="264">
                  <c:v>4444.41</c:v>
                </c:pt>
                <c:pt idx="265">
                  <c:v>4517.66</c:v>
                </c:pt>
                <c:pt idx="266">
                  <c:v>4520.5200000000004</c:v>
                </c:pt>
                <c:pt idx="267">
                  <c:v>4522.6099999999997</c:v>
                </c:pt>
                <c:pt idx="268">
                  <c:v>4532.07</c:v>
                </c:pt>
                <c:pt idx="269">
                  <c:v>4544.22</c:v>
                </c:pt>
                <c:pt idx="270">
                  <c:v>4645.42</c:v>
                </c:pt>
                <c:pt idx="271">
                  <c:v>4651.58</c:v>
                </c:pt>
                <c:pt idx="272">
                  <c:v>4652.1400000000003</c:v>
                </c:pt>
                <c:pt idx="273">
                  <c:v>4652.47</c:v>
                </c:pt>
                <c:pt idx="274">
                  <c:v>4693.83</c:v>
                </c:pt>
                <c:pt idx="275">
                  <c:v>4699.38</c:v>
                </c:pt>
                <c:pt idx="276">
                  <c:v>4701.7299999999996</c:v>
                </c:pt>
                <c:pt idx="277">
                  <c:v>4724.4399999999996</c:v>
                </c:pt>
                <c:pt idx="278">
                  <c:v>4729.1000000000004</c:v>
                </c:pt>
                <c:pt idx="279">
                  <c:v>4732.97</c:v>
                </c:pt>
                <c:pt idx="280">
                  <c:v>4733.97</c:v>
                </c:pt>
                <c:pt idx="281">
                  <c:v>4742.7700000000004</c:v>
                </c:pt>
                <c:pt idx="282">
                  <c:v>4774.55</c:v>
                </c:pt>
                <c:pt idx="283">
                  <c:v>4777.22</c:v>
                </c:pt>
                <c:pt idx="284">
                  <c:v>4780.95</c:v>
                </c:pt>
                <c:pt idx="285">
                  <c:v>4897.03</c:v>
                </c:pt>
                <c:pt idx="286">
                  <c:v>4948.17</c:v>
                </c:pt>
                <c:pt idx="287">
                  <c:v>5035.8</c:v>
                </c:pt>
                <c:pt idx="288">
                  <c:v>5067.3</c:v>
                </c:pt>
                <c:pt idx="289">
                  <c:v>5173.01</c:v>
                </c:pt>
                <c:pt idx="290">
                  <c:v>5255.72</c:v>
                </c:pt>
                <c:pt idx="291">
                  <c:v>5451.1</c:v>
                </c:pt>
                <c:pt idx="292">
                  <c:v>5616.2</c:v>
                </c:pt>
                <c:pt idx="293">
                  <c:v>5707.93</c:v>
                </c:pt>
                <c:pt idx="294">
                  <c:v>5867.01</c:v>
                </c:pt>
                <c:pt idx="295">
                  <c:v>6034.38</c:v>
                </c:pt>
                <c:pt idx="296">
                  <c:v>6438.01</c:v>
                </c:pt>
                <c:pt idx="297">
                  <c:v>6531.14</c:v>
                </c:pt>
                <c:pt idx="298">
                  <c:v>7992.98</c:v>
                </c:pt>
                <c:pt idx="299">
                  <c:v>8137.45</c:v>
                </c:pt>
              </c:numCache>
            </c:numRef>
          </c:xVal>
          <c:yVal>
            <c:numRef>
              <c:f>'4.OBJECT'!$E$35:$E$334</c:f>
              <c:numCache>
                <c:formatCode>General</c:formatCode>
                <c:ptCount val="300"/>
                <c:pt idx="0">
                  <c:v>3.333E-3</c:v>
                </c:pt>
                <c:pt idx="1">
                  <c:v>6.6670000000000002E-3</c:v>
                </c:pt>
                <c:pt idx="2">
                  <c:v>0.01</c:v>
                </c:pt>
                <c:pt idx="3">
                  <c:v>1.3332999999999999E-2</c:v>
                </c:pt>
                <c:pt idx="4">
                  <c:v>1.6667000000000001E-2</c:v>
                </c:pt>
                <c:pt idx="5">
                  <c:v>0.02</c:v>
                </c:pt>
                <c:pt idx="6">
                  <c:v>2.3333E-2</c:v>
                </c:pt>
                <c:pt idx="7">
                  <c:v>2.6667E-2</c:v>
                </c:pt>
                <c:pt idx="8">
                  <c:v>0.03</c:v>
                </c:pt>
                <c:pt idx="9">
                  <c:v>3.3333000000000002E-2</c:v>
                </c:pt>
                <c:pt idx="10">
                  <c:v>3.6666999999999998E-2</c:v>
                </c:pt>
                <c:pt idx="11">
                  <c:v>0.04</c:v>
                </c:pt>
                <c:pt idx="12">
                  <c:v>4.3333000000000003E-2</c:v>
                </c:pt>
                <c:pt idx="13">
                  <c:v>4.6667E-2</c:v>
                </c:pt>
                <c:pt idx="14">
                  <c:v>0.05</c:v>
                </c:pt>
                <c:pt idx="15">
                  <c:v>5.3332999999999998E-2</c:v>
                </c:pt>
                <c:pt idx="16">
                  <c:v>5.6667000000000002E-2</c:v>
                </c:pt>
                <c:pt idx="17">
                  <c:v>0.06</c:v>
                </c:pt>
                <c:pt idx="18">
                  <c:v>6.3333E-2</c:v>
                </c:pt>
                <c:pt idx="19">
                  <c:v>6.6667000000000004E-2</c:v>
                </c:pt>
                <c:pt idx="20">
                  <c:v>7.0000000000000007E-2</c:v>
                </c:pt>
                <c:pt idx="21">
                  <c:v>7.3332999999999995E-2</c:v>
                </c:pt>
                <c:pt idx="22">
                  <c:v>7.6666999999999999E-2</c:v>
                </c:pt>
                <c:pt idx="23">
                  <c:v>0.08</c:v>
                </c:pt>
                <c:pt idx="24">
                  <c:v>8.3333000000000004E-2</c:v>
                </c:pt>
                <c:pt idx="25">
                  <c:v>8.6666999999999994E-2</c:v>
                </c:pt>
                <c:pt idx="26">
                  <c:v>0.09</c:v>
                </c:pt>
                <c:pt idx="27">
                  <c:v>9.3332999999999999E-2</c:v>
                </c:pt>
                <c:pt idx="28">
                  <c:v>9.6667000000000003E-2</c:v>
                </c:pt>
                <c:pt idx="29">
                  <c:v>0.1</c:v>
                </c:pt>
                <c:pt idx="30">
                  <c:v>0.10333299999999999</c:v>
                </c:pt>
                <c:pt idx="31">
                  <c:v>0.106667</c:v>
                </c:pt>
                <c:pt idx="32">
                  <c:v>0.11</c:v>
                </c:pt>
                <c:pt idx="33">
                  <c:v>0.113333</c:v>
                </c:pt>
                <c:pt idx="34">
                  <c:v>0.11666700000000001</c:v>
                </c:pt>
                <c:pt idx="35">
                  <c:v>0.12</c:v>
                </c:pt>
                <c:pt idx="36">
                  <c:v>0.123333</c:v>
                </c:pt>
                <c:pt idx="37">
                  <c:v>0.126667</c:v>
                </c:pt>
                <c:pt idx="38">
                  <c:v>0.13</c:v>
                </c:pt>
                <c:pt idx="39">
                  <c:v>0.13333300000000001</c:v>
                </c:pt>
                <c:pt idx="40">
                  <c:v>0.13666700000000001</c:v>
                </c:pt>
                <c:pt idx="41">
                  <c:v>0.14000000000000001</c:v>
                </c:pt>
                <c:pt idx="42">
                  <c:v>0.14333299999999999</c:v>
                </c:pt>
                <c:pt idx="43">
                  <c:v>0.14666699999999999</c:v>
                </c:pt>
                <c:pt idx="44">
                  <c:v>0.15</c:v>
                </c:pt>
                <c:pt idx="45">
                  <c:v>0.153333</c:v>
                </c:pt>
                <c:pt idx="46">
                  <c:v>0.156667</c:v>
                </c:pt>
                <c:pt idx="47">
                  <c:v>0.16</c:v>
                </c:pt>
                <c:pt idx="48">
                  <c:v>0.16333300000000001</c:v>
                </c:pt>
                <c:pt idx="49">
                  <c:v>0.16666700000000001</c:v>
                </c:pt>
                <c:pt idx="50">
                  <c:v>0.17</c:v>
                </c:pt>
                <c:pt idx="51">
                  <c:v>0.17333299999999999</c:v>
                </c:pt>
                <c:pt idx="52">
                  <c:v>0.17666699999999999</c:v>
                </c:pt>
                <c:pt idx="53">
                  <c:v>0.18</c:v>
                </c:pt>
                <c:pt idx="54">
                  <c:v>0.183333</c:v>
                </c:pt>
                <c:pt idx="55">
                  <c:v>0.186667</c:v>
                </c:pt>
                <c:pt idx="56">
                  <c:v>0.19</c:v>
                </c:pt>
                <c:pt idx="57">
                  <c:v>0.193333</c:v>
                </c:pt>
                <c:pt idx="58">
                  <c:v>0.19666700000000001</c:v>
                </c:pt>
                <c:pt idx="59">
                  <c:v>0.2</c:v>
                </c:pt>
                <c:pt idx="60">
                  <c:v>0.20333300000000001</c:v>
                </c:pt>
                <c:pt idx="61">
                  <c:v>0.20666699999999999</c:v>
                </c:pt>
                <c:pt idx="62">
                  <c:v>0.21</c:v>
                </c:pt>
                <c:pt idx="63">
                  <c:v>0.21333299999999999</c:v>
                </c:pt>
                <c:pt idx="64">
                  <c:v>0.216667</c:v>
                </c:pt>
                <c:pt idx="65">
                  <c:v>0.22</c:v>
                </c:pt>
                <c:pt idx="66">
                  <c:v>0.223333</c:v>
                </c:pt>
                <c:pt idx="67">
                  <c:v>0.22666700000000001</c:v>
                </c:pt>
                <c:pt idx="68">
                  <c:v>0.23</c:v>
                </c:pt>
                <c:pt idx="69">
                  <c:v>0.23333300000000001</c:v>
                </c:pt>
                <c:pt idx="70">
                  <c:v>0.23666699999999999</c:v>
                </c:pt>
                <c:pt idx="71">
                  <c:v>0.24</c:v>
                </c:pt>
                <c:pt idx="72">
                  <c:v>0.24333299999999999</c:v>
                </c:pt>
                <c:pt idx="73">
                  <c:v>0.246667</c:v>
                </c:pt>
                <c:pt idx="74">
                  <c:v>0.25</c:v>
                </c:pt>
                <c:pt idx="75">
                  <c:v>0.25333299999999997</c:v>
                </c:pt>
                <c:pt idx="76">
                  <c:v>0.25666699999999998</c:v>
                </c:pt>
                <c:pt idx="77">
                  <c:v>0.26</c:v>
                </c:pt>
                <c:pt idx="78">
                  <c:v>0.26333299999999998</c:v>
                </c:pt>
                <c:pt idx="79">
                  <c:v>0.26666699999999999</c:v>
                </c:pt>
                <c:pt idx="80">
                  <c:v>0.27</c:v>
                </c:pt>
                <c:pt idx="81">
                  <c:v>0.27333299999999999</c:v>
                </c:pt>
                <c:pt idx="82">
                  <c:v>0.276667</c:v>
                </c:pt>
                <c:pt idx="83">
                  <c:v>0.28000000000000003</c:v>
                </c:pt>
                <c:pt idx="84">
                  <c:v>0.283333</c:v>
                </c:pt>
                <c:pt idx="85">
                  <c:v>0.28666700000000001</c:v>
                </c:pt>
                <c:pt idx="86">
                  <c:v>0.28999999999999998</c:v>
                </c:pt>
                <c:pt idx="87">
                  <c:v>0.29333300000000001</c:v>
                </c:pt>
                <c:pt idx="88">
                  <c:v>0.29666700000000001</c:v>
                </c:pt>
                <c:pt idx="89">
                  <c:v>0.3</c:v>
                </c:pt>
                <c:pt idx="90">
                  <c:v>0.30333300000000002</c:v>
                </c:pt>
                <c:pt idx="91">
                  <c:v>0.30666700000000002</c:v>
                </c:pt>
                <c:pt idx="92">
                  <c:v>0.31</c:v>
                </c:pt>
                <c:pt idx="93">
                  <c:v>0.31333299999999997</c:v>
                </c:pt>
                <c:pt idx="94">
                  <c:v>0.31666699999999998</c:v>
                </c:pt>
                <c:pt idx="95">
                  <c:v>0.32</c:v>
                </c:pt>
                <c:pt idx="96">
                  <c:v>0.32333299999999998</c:v>
                </c:pt>
                <c:pt idx="97">
                  <c:v>0.32666699999999999</c:v>
                </c:pt>
                <c:pt idx="98">
                  <c:v>0.33</c:v>
                </c:pt>
                <c:pt idx="99">
                  <c:v>0.33333299999999999</c:v>
                </c:pt>
                <c:pt idx="100">
                  <c:v>0.33666699999999999</c:v>
                </c:pt>
                <c:pt idx="101">
                  <c:v>0.34</c:v>
                </c:pt>
                <c:pt idx="102">
                  <c:v>0.343333</c:v>
                </c:pt>
                <c:pt idx="103">
                  <c:v>0.346667</c:v>
                </c:pt>
                <c:pt idx="104">
                  <c:v>0.35</c:v>
                </c:pt>
                <c:pt idx="105">
                  <c:v>0.35333300000000001</c:v>
                </c:pt>
                <c:pt idx="106">
                  <c:v>0.35666700000000001</c:v>
                </c:pt>
                <c:pt idx="107">
                  <c:v>0.36</c:v>
                </c:pt>
                <c:pt idx="108">
                  <c:v>0.36333300000000002</c:v>
                </c:pt>
                <c:pt idx="109">
                  <c:v>0.36666700000000002</c:v>
                </c:pt>
                <c:pt idx="110">
                  <c:v>0.37</c:v>
                </c:pt>
                <c:pt idx="111">
                  <c:v>0.37333300000000003</c:v>
                </c:pt>
                <c:pt idx="112">
                  <c:v>0.37666699999999997</c:v>
                </c:pt>
                <c:pt idx="113">
                  <c:v>0.38</c:v>
                </c:pt>
                <c:pt idx="114">
                  <c:v>0.38333299999999998</c:v>
                </c:pt>
                <c:pt idx="115">
                  <c:v>0.38666699999999998</c:v>
                </c:pt>
                <c:pt idx="116">
                  <c:v>0.39</c:v>
                </c:pt>
                <c:pt idx="117">
                  <c:v>0.39333299999999999</c:v>
                </c:pt>
                <c:pt idx="118">
                  <c:v>0.39666699999999999</c:v>
                </c:pt>
                <c:pt idx="119">
                  <c:v>0.4</c:v>
                </c:pt>
                <c:pt idx="120">
                  <c:v>0.403333</c:v>
                </c:pt>
                <c:pt idx="121">
                  <c:v>0.406667</c:v>
                </c:pt>
                <c:pt idx="122">
                  <c:v>0.41</c:v>
                </c:pt>
                <c:pt idx="123">
                  <c:v>0.41333300000000001</c:v>
                </c:pt>
                <c:pt idx="124">
                  <c:v>0.41666700000000001</c:v>
                </c:pt>
                <c:pt idx="125">
                  <c:v>0.42</c:v>
                </c:pt>
                <c:pt idx="126">
                  <c:v>0.42333300000000001</c:v>
                </c:pt>
                <c:pt idx="127">
                  <c:v>0.42666700000000002</c:v>
                </c:pt>
                <c:pt idx="128">
                  <c:v>0.43</c:v>
                </c:pt>
                <c:pt idx="129">
                  <c:v>0.43333300000000002</c:v>
                </c:pt>
                <c:pt idx="130">
                  <c:v>0.43666700000000003</c:v>
                </c:pt>
                <c:pt idx="131">
                  <c:v>0.44</c:v>
                </c:pt>
                <c:pt idx="132">
                  <c:v>0.44333299999999998</c:v>
                </c:pt>
                <c:pt idx="133">
                  <c:v>0.44666699999999998</c:v>
                </c:pt>
                <c:pt idx="134">
                  <c:v>0.45</c:v>
                </c:pt>
                <c:pt idx="135">
                  <c:v>0.45333299999999999</c:v>
                </c:pt>
                <c:pt idx="136">
                  <c:v>0.45666699999999999</c:v>
                </c:pt>
                <c:pt idx="137">
                  <c:v>0.46</c:v>
                </c:pt>
                <c:pt idx="138">
                  <c:v>0.46333299999999999</c:v>
                </c:pt>
                <c:pt idx="139">
                  <c:v>0.466667</c:v>
                </c:pt>
                <c:pt idx="140">
                  <c:v>0.47</c:v>
                </c:pt>
                <c:pt idx="141">
                  <c:v>0.473333</c:v>
                </c:pt>
                <c:pt idx="142">
                  <c:v>0.47666700000000001</c:v>
                </c:pt>
                <c:pt idx="143">
                  <c:v>0.48</c:v>
                </c:pt>
                <c:pt idx="144">
                  <c:v>0.48333300000000001</c:v>
                </c:pt>
                <c:pt idx="145">
                  <c:v>0.48666700000000002</c:v>
                </c:pt>
                <c:pt idx="146">
                  <c:v>0.49</c:v>
                </c:pt>
                <c:pt idx="147">
                  <c:v>0.49333300000000002</c:v>
                </c:pt>
                <c:pt idx="148">
                  <c:v>0.49666700000000003</c:v>
                </c:pt>
                <c:pt idx="149">
                  <c:v>0.5</c:v>
                </c:pt>
                <c:pt idx="150">
                  <c:v>0.50333300000000003</c:v>
                </c:pt>
                <c:pt idx="151">
                  <c:v>0.50666699999999998</c:v>
                </c:pt>
                <c:pt idx="152">
                  <c:v>0.51</c:v>
                </c:pt>
                <c:pt idx="153">
                  <c:v>0.51333300000000004</c:v>
                </c:pt>
                <c:pt idx="154">
                  <c:v>0.51666699999999999</c:v>
                </c:pt>
                <c:pt idx="155">
                  <c:v>0.52</c:v>
                </c:pt>
                <c:pt idx="156">
                  <c:v>0.52333300000000005</c:v>
                </c:pt>
                <c:pt idx="157">
                  <c:v>0.526667</c:v>
                </c:pt>
                <c:pt idx="158">
                  <c:v>0.53</c:v>
                </c:pt>
                <c:pt idx="159">
                  <c:v>0.53333299999999995</c:v>
                </c:pt>
                <c:pt idx="160">
                  <c:v>0.53666700000000001</c:v>
                </c:pt>
                <c:pt idx="161">
                  <c:v>0.54</c:v>
                </c:pt>
                <c:pt idx="162">
                  <c:v>0.54333299999999995</c:v>
                </c:pt>
                <c:pt idx="163">
                  <c:v>0.54666700000000001</c:v>
                </c:pt>
                <c:pt idx="164">
                  <c:v>0.55000000000000004</c:v>
                </c:pt>
                <c:pt idx="165">
                  <c:v>0.55333299999999996</c:v>
                </c:pt>
                <c:pt idx="166">
                  <c:v>0.55666700000000002</c:v>
                </c:pt>
                <c:pt idx="167">
                  <c:v>0.56000000000000005</c:v>
                </c:pt>
                <c:pt idx="168">
                  <c:v>0.56333299999999997</c:v>
                </c:pt>
                <c:pt idx="169">
                  <c:v>0.56666700000000003</c:v>
                </c:pt>
                <c:pt idx="170">
                  <c:v>0.56999999999999995</c:v>
                </c:pt>
                <c:pt idx="171">
                  <c:v>0.57333299999999998</c:v>
                </c:pt>
                <c:pt idx="172">
                  <c:v>0.57666700000000004</c:v>
                </c:pt>
                <c:pt idx="173">
                  <c:v>0.57999999999999996</c:v>
                </c:pt>
                <c:pt idx="174">
                  <c:v>0.58333299999999999</c:v>
                </c:pt>
                <c:pt idx="175">
                  <c:v>0.58666700000000005</c:v>
                </c:pt>
                <c:pt idx="176">
                  <c:v>0.59</c:v>
                </c:pt>
                <c:pt idx="177">
                  <c:v>0.593333</c:v>
                </c:pt>
                <c:pt idx="178">
                  <c:v>0.59666699999999995</c:v>
                </c:pt>
                <c:pt idx="179">
                  <c:v>0.6</c:v>
                </c:pt>
                <c:pt idx="180">
                  <c:v>0.60333300000000001</c:v>
                </c:pt>
                <c:pt idx="181">
                  <c:v>0.60666699999999996</c:v>
                </c:pt>
                <c:pt idx="182">
                  <c:v>0.61</c:v>
                </c:pt>
                <c:pt idx="183">
                  <c:v>0.61333300000000002</c:v>
                </c:pt>
                <c:pt idx="184">
                  <c:v>0.61666699999999997</c:v>
                </c:pt>
                <c:pt idx="185">
                  <c:v>0.62</c:v>
                </c:pt>
                <c:pt idx="186">
                  <c:v>0.62333300000000003</c:v>
                </c:pt>
                <c:pt idx="187">
                  <c:v>0.62666699999999997</c:v>
                </c:pt>
                <c:pt idx="188">
                  <c:v>0.63</c:v>
                </c:pt>
                <c:pt idx="189">
                  <c:v>0.63333300000000003</c:v>
                </c:pt>
                <c:pt idx="190">
                  <c:v>0.63666699999999998</c:v>
                </c:pt>
                <c:pt idx="191">
                  <c:v>0.64</c:v>
                </c:pt>
                <c:pt idx="192">
                  <c:v>0.64333300000000004</c:v>
                </c:pt>
                <c:pt idx="193">
                  <c:v>0.64666699999999999</c:v>
                </c:pt>
                <c:pt idx="194">
                  <c:v>0.65</c:v>
                </c:pt>
                <c:pt idx="195">
                  <c:v>0.65333300000000005</c:v>
                </c:pt>
                <c:pt idx="196">
                  <c:v>0.656667</c:v>
                </c:pt>
                <c:pt idx="197">
                  <c:v>0.66</c:v>
                </c:pt>
                <c:pt idx="198">
                  <c:v>0.66333299999999995</c:v>
                </c:pt>
                <c:pt idx="199">
                  <c:v>0.66666700000000001</c:v>
                </c:pt>
                <c:pt idx="200">
                  <c:v>0.67</c:v>
                </c:pt>
                <c:pt idx="201">
                  <c:v>0.67333299999999996</c:v>
                </c:pt>
                <c:pt idx="202">
                  <c:v>0.67666700000000002</c:v>
                </c:pt>
                <c:pt idx="203">
                  <c:v>0.68</c:v>
                </c:pt>
                <c:pt idx="204">
                  <c:v>0.68333299999999997</c:v>
                </c:pt>
                <c:pt idx="205">
                  <c:v>0.68666700000000003</c:v>
                </c:pt>
                <c:pt idx="206">
                  <c:v>0.69</c:v>
                </c:pt>
                <c:pt idx="207">
                  <c:v>0.69333299999999998</c:v>
                </c:pt>
                <c:pt idx="208">
                  <c:v>0.69666700000000004</c:v>
                </c:pt>
                <c:pt idx="209">
                  <c:v>0.7</c:v>
                </c:pt>
                <c:pt idx="210">
                  <c:v>0.70333299999999999</c:v>
                </c:pt>
                <c:pt idx="211">
                  <c:v>0.70666700000000005</c:v>
                </c:pt>
                <c:pt idx="212">
                  <c:v>0.71</c:v>
                </c:pt>
                <c:pt idx="213">
                  <c:v>0.71333299999999999</c:v>
                </c:pt>
                <c:pt idx="214">
                  <c:v>0.71666700000000005</c:v>
                </c:pt>
                <c:pt idx="215">
                  <c:v>0.72</c:v>
                </c:pt>
                <c:pt idx="216">
                  <c:v>0.723333</c:v>
                </c:pt>
                <c:pt idx="217">
                  <c:v>0.72666699999999995</c:v>
                </c:pt>
                <c:pt idx="218">
                  <c:v>0.73</c:v>
                </c:pt>
                <c:pt idx="219">
                  <c:v>0.73333300000000001</c:v>
                </c:pt>
                <c:pt idx="220">
                  <c:v>0.73666699999999996</c:v>
                </c:pt>
                <c:pt idx="221">
                  <c:v>0.74</c:v>
                </c:pt>
                <c:pt idx="222">
                  <c:v>0.74333300000000002</c:v>
                </c:pt>
                <c:pt idx="223">
                  <c:v>0.74666699999999997</c:v>
                </c:pt>
                <c:pt idx="224">
                  <c:v>0.75</c:v>
                </c:pt>
                <c:pt idx="225">
                  <c:v>0.75333300000000003</c:v>
                </c:pt>
                <c:pt idx="226">
                  <c:v>0.75666699999999998</c:v>
                </c:pt>
                <c:pt idx="227">
                  <c:v>0.76</c:v>
                </c:pt>
                <c:pt idx="228">
                  <c:v>0.76333300000000004</c:v>
                </c:pt>
                <c:pt idx="229">
                  <c:v>0.76666699999999999</c:v>
                </c:pt>
                <c:pt idx="230">
                  <c:v>0.77</c:v>
                </c:pt>
                <c:pt idx="231">
                  <c:v>0.77333300000000005</c:v>
                </c:pt>
                <c:pt idx="232">
                  <c:v>0.776667</c:v>
                </c:pt>
                <c:pt idx="233">
                  <c:v>0.78</c:v>
                </c:pt>
                <c:pt idx="234">
                  <c:v>0.78333299999999995</c:v>
                </c:pt>
                <c:pt idx="235">
                  <c:v>0.78666700000000001</c:v>
                </c:pt>
                <c:pt idx="236">
                  <c:v>0.79</c:v>
                </c:pt>
                <c:pt idx="237">
                  <c:v>0.79333299999999995</c:v>
                </c:pt>
                <c:pt idx="238">
                  <c:v>0.79666700000000001</c:v>
                </c:pt>
                <c:pt idx="239">
                  <c:v>0.8</c:v>
                </c:pt>
                <c:pt idx="240">
                  <c:v>0.80333299999999996</c:v>
                </c:pt>
                <c:pt idx="241">
                  <c:v>0.80666700000000002</c:v>
                </c:pt>
                <c:pt idx="242">
                  <c:v>0.81</c:v>
                </c:pt>
                <c:pt idx="243">
                  <c:v>0.81333299999999997</c:v>
                </c:pt>
                <c:pt idx="244">
                  <c:v>0.81666700000000003</c:v>
                </c:pt>
                <c:pt idx="245">
                  <c:v>0.82</c:v>
                </c:pt>
                <c:pt idx="246">
                  <c:v>0.82333299999999998</c:v>
                </c:pt>
                <c:pt idx="247">
                  <c:v>0.82666700000000004</c:v>
                </c:pt>
                <c:pt idx="248">
                  <c:v>0.83</c:v>
                </c:pt>
                <c:pt idx="249">
                  <c:v>0.83333299999999999</c:v>
                </c:pt>
                <c:pt idx="250">
                  <c:v>0.83666700000000005</c:v>
                </c:pt>
                <c:pt idx="251">
                  <c:v>0.84</c:v>
                </c:pt>
                <c:pt idx="252">
                  <c:v>0.843333</c:v>
                </c:pt>
                <c:pt idx="253">
                  <c:v>0.84666699999999995</c:v>
                </c:pt>
                <c:pt idx="254">
                  <c:v>0.85</c:v>
                </c:pt>
                <c:pt idx="255">
                  <c:v>0.85333300000000001</c:v>
                </c:pt>
                <c:pt idx="256">
                  <c:v>0.85666699999999996</c:v>
                </c:pt>
                <c:pt idx="257">
                  <c:v>0.86</c:v>
                </c:pt>
                <c:pt idx="258">
                  <c:v>0.86333300000000002</c:v>
                </c:pt>
                <c:pt idx="259">
                  <c:v>0.86666699999999997</c:v>
                </c:pt>
                <c:pt idx="260">
                  <c:v>0.87</c:v>
                </c:pt>
                <c:pt idx="261">
                  <c:v>0.87333300000000003</c:v>
                </c:pt>
                <c:pt idx="262">
                  <c:v>0.87666699999999997</c:v>
                </c:pt>
                <c:pt idx="263">
                  <c:v>0.88</c:v>
                </c:pt>
                <c:pt idx="264">
                  <c:v>0.88333300000000003</c:v>
                </c:pt>
                <c:pt idx="265">
                  <c:v>0.88666699999999998</c:v>
                </c:pt>
                <c:pt idx="266">
                  <c:v>0.89</c:v>
                </c:pt>
                <c:pt idx="267">
                  <c:v>0.89333300000000004</c:v>
                </c:pt>
                <c:pt idx="268">
                  <c:v>0.89666699999999999</c:v>
                </c:pt>
                <c:pt idx="269">
                  <c:v>0.9</c:v>
                </c:pt>
                <c:pt idx="270">
                  <c:v>0.90333300000000005</c:v>
                </c:pt>
                <c:pt idx="271">
                  <c:v>0.906667</c:v>
                </c:pt>
                <c:pt idx="272">
                  <c:v>0.91</c:v>
                </c:pt>
                <c:pt idx="273">
                  <c:v>0.91333299999999995</c:v>
                </c:pt>
                <c:pt idx="274">
                  <c:v>0.91666700000000001</c:v>
                </c:pt>
                <c:pt idx="275">
                  <c:v>0.92</c:v>
                </c:pt>
                <c:pt idx="276">
                  <c:v>0.92333299999999996</c:v>
                </c:pt>
                <c:pt idx="277">
                  <c:v>0.92666700000000002</c:v>
                </c:pt>
                <c:pt idx="278">
                  <c:v>0.93</c:v>
                </c:pt>
                <c:pt idx="279">
                  <c:v>0.93333299999999997</c:v>
                </c:pt>
                <c:pt idx="280">
                  <c:v>0.93666700000000003</c:v>
                </c:pt>
                <c:pt idx="281">
                  <c:v>0.94</c:v>
                </c:pt>
                <c:pt idx="282">
                  <c:v>0.94333299999999998</c:v>
                </c:pt>
                <c:pt idx="283">
                  <c:v>0.94666700000000004</c:v>
                </c:pt>
                <c:pt idx="284">
                  <c:v>0.95</c:v>
                </c:pt>
                <c:pt idx="285">
                  <c:v>0.95333299999999999</c:v>
                </c:pt>
                <c:pt idx="286">
                  <c:v>0.95666700000000005</c:v>
                </c:pt>
                <c:pt idx="287">
                  <c:v>0.96</c:v>
                </c:pt>
                <c:pt idx="288">
                  <c:v>0.96333299999999999</c:v>
                </c:pt>
                <c:pt idx="289">
                  <c:v>0.96666700000000005</c:v>
                </c:pt>
                <c:pt idx="290">
                  <c:v>0.97</c:v>
                </c:pt>
                <c:pt idx="291">
                  <c:v>0.973333</c:v>
                </c:pt>
                <c:pt idx="292">
                  <c:v>0.97666699999999995</c:v>
                </c:pt>
                <c:pt idx="293">
                  <c:v>0.98</c:v>
                </c:pt>
                <c:pt idx="294">
                  <c:v>0.98333300000000001</c:v>
                </c:pt>
                <c:pt idx="295">
                  <c:v>0.98666699999999996</c:v>
                </c:pt>
                <c:pt idx="296">
                  <c:v>0.99</c:v>
                </c:pt>
                <c:pt idx="297">
                  <c:v>0.99333300000000002</c:v>
                </c:pt>
                <c:pt idx="298">
                  <c:v>0.99666699999999997</c:v>
                </c:pt>
                <c:pt idx="299">
                  <c:v>1</c:v>
                </c:pt>
              </c:numCache>
            </c:numRef>
          </c:yVal>
          <c:smooth val="0"/>
        </c:ser>
        <c:ser>
          <c:idx val="2"/>
          <c:order val="2"/>
          <c:tx>
            <c:strRef>
              <c:f>'4.OBJECT'!$F$34</c:f>
              <c:strCache>
                <c:ptCount val="1"/>
                <c:pt idx="0">
                  <c:v>east</c:v>
                </c:pt>
              </c:strCache>
            </c:strRef>
          </c:tx>
          <c:spPr>
            <a:ln w="57150">
              <a:prstDash val="dash"/>
            </a:ln>
          </c:spPr>
          <c:marker>
            <c:symbol val="none"/>
          </c:marker>
          <c:xVal>
            <c:numRef>
              <c:f>'4.OBJECT'!$F$35:$F$334</c:f>
              <c:numCache>
                <c:formatCode>General</c:formatCode>
                <c:ptCount val="300"/>
                <c:pt idx="0">
                  <c:v>761.81</c:v>
                </c:pt>
                <c:pt idx="1">
                  <c:v>765.14</c:v>
                </c:pt>
                <c:pt idx="2">
                  <c:v>765.42</c:v>
                </c:pt>
                <c:pt idx="3">
                  <c:v>767.92</c:v>
                </c:pt>
                <c:pt idx="4">
                  <c:v>771.6</c:v>
                </c:pt>
                <c:pt idx="5">
                  <c:v>783.23</c:v>
                </c:pt>
                <c:pt idx="6">
                  <c:v>785.19</c:v>
                </c:pt>
                <c:pt idx="7">
                  <c:v>787.57</c:v>
                </c:pt>
                <c:pt idx="8">
                  <c:v>797.68</c:v>
                </c:pt>
                <c:pt idx="9">
                  <c:v>807.76</c:v>
                </c:pt>
                <c:pt idx="10">
                  <c:v>816.11</c:v>
                </c:pt>
                <c:pt idx="11">
                  <c:v>820.55</c:v>
                </c:pt>
                <c:pt idx="12">
                  <c:v>825.78</c:v>
                </c:pt>
                <c:pt idx="13">
                  <c:v>826.75</c:v>
                </c:pt>
                <c:pt idx="14">
                  <c:v>833.88</c:v>
                </c:pt>
                <c:pt idx="15">
                  <c:v>883.44</c:v>
                </c:pt>
                <c:pt idx="16">
                  <c:v>891.28</c:v>
                </c:pt>
                <c:pt idx="17">
                  <c:v>899.93</c:v>
                </c:pt>
                <c:pt idx="18">
                  <c:v>906.12</c:v>
                </c:pt>
                <c:pt idx="19">
                  <c:v>914.69</c:v>
                </c:pt>
                <c:pt idx="20">
                  <c:v>934.14</c:v>
                </c:pt>
                <c:pt idx="21">
                  <c:v>958.02</c:v>
                </c:pt>
                <c:pt idx="22">
                  <c:v>992.94</c:v>
                </c:pt>
                <c:pt idx="23">
                  <c:v>1002.41</c:v>
                </c:pt>
                <c:pt idx="24">
                  <c:v>1004.05</c:v>
                </c:pt>
                <c:pt idx="25">
                  <c:v>1004.59</c:v>
                </c:pt>
                <c:pt idx="26">
                  <c:v>1010.03</c:v>
                </c:pt>
                <c:pt idx="27">
                  <c:v>1019.48</c:v>
                </c:pt>
                <c:pt idx="28">
                  <c:v>1057.95</c:v>
                </c:pt>
                <c:pt idx="29">
                  <c:v>1108.43</c:v>
                </c:pt>
                <c:pt idx="30">
                  <c:v>1109.27</c:v>
                </c:pt>
                <c:pt idx="31">
                  <c:v>1114.67</c:v>
                </c:pt>
                <c:pt idx="32">
                  <c:v>1125.95</c:v>
                </c:pt>
                <c:pt idx="33">
                  <c:v>1158.2</c:v>
                </c:pt>
                <c:pt idx="34">
                  <c:v>1170.48</c:v>
                </c:pt>
                <c:pt idx="35">
                  <c:v>1195.1099999999999</c:v>
                </c:pt>
                <c:pt idx="36">
                  <c:v>1209.7</c:v>
                </c:pt>
                <c:pt idx="37">
                  <c:v>1215.21</c:v>
                </c:pt>
                <c:pt idx="38">
                  <c:v>1230.2</c:v>
                </c:pt>
                <c:pt idx="39">
                  <c:v>1230.5899999999999</c:v>
                </c:pt>
                <c:pt idx="40">
                  <c:v>1231.55</c:v>
                </c:pt>
                <c:pt idx="41">
                  <c:v>1233.17</c:v>
                </c:pt>
                <c:pt idx="42">
                  <c:v>1239.98</c:v>
                </c:pt>
                <c:pt idx="43">
                  <c:v>1246.8</c:v>
                </c:pt>
                <c:pt idx="44">
                  <c:v>1273.57</c:v>
                </c:pt>
                <c:pt idx="45">
                  <c:v>1273.8</c:v>
                </c:pt>
                <c:pt idx="46">
                  <c:v>1279.22</c:v>
                </c:pt>
                <c:pt idx="47">
                  <c:v>1280.76</c:v>
                </c:pt>
                <c:pt idx="48">
                  <c:v>1289.8</c:v>
                </c:pt>
                <c:pt idx="49">
                  <c:v>1290.71</c:v>
                </c:pt>
                <c:pt idx="50">
                  <c:v>1303.92</c:v>
                </c:pt>
                <c:pt idx="51">
                  <c:v>1307.8800000000001</c:v>
                </c:pt>
                <c:pt idx="52">
                  <c:v>1311.81</c:v>
                </c:pt>
                <c:pt idx="53">
                  <c:v>1315.54</c:v>
                </c:pt>
                <c:pt idx="54">
                  <c:v>1332.38</c:v>
                </c:pt>
                <c:pt idx="55">
                  <c:v>1348.59</c:v>
                </c:pt>
                <c:pt idx="56">
                  <c:v>1362.1</c:v>
                </c:pt>
                <c:pt idx="57">
                  <c:v>1362.3</c:v>
                </c:pt>
                <c:pt idx="58">
                  <c:v>1362.4</c:v>
                </c:pt>
                <c:pt idx="59">
                  <c:v>1364.74</c:v>
                </c:pt>
                <c:pt idx="60">
                  <c:v>1367.6</c:v>
                </c:pt>
                <c:pt idx="61">
                  <c:v>1370.74</c:v>
                </c:pt>
                <c:pt idx="62">
                  <c:v>1371.2</c:v>
                </c:pt>
                <c:pt idx="63">
                  <c:v>1373.21</c:v>
                </c:pt>
                <c:pt idx="64">
                  <c:v>1383.02</c:v>
                </c:pt>
                <c:pt idx="65">
                  <c:v>1383.23</c:v>
                </c:pt>
                <c:pt idx="66">
                  <c:v>1392.55</c:v>
                </c:pt>
                <c:pt idx="67">
                  <c:v>1398.43</c:v>
                </c:pt>
                <c:pt idx="68">
                  <c:v>1404.36</c:v>
                </c:pt>
                <c:pt idx="69">
                  <c:v>1410.09</c:v>
                </c:pt>
                <c:pt idx="70">
                  <c:v>1416.64</c:v>
                </c:pt>
                <c:pt idx="71">
                  <c:v>1428.24</c:v>
                </c:pt>
                <c:pt idx="72">
                  <c:v>1438.73</c:v>
                </c:pt>
                <c:pt idx="73">
                  <c:v>1474.51</c:v>
                </c:pt>
                <c:pt idx="74">
                  <c:v>1479.07</c:v>
                </c:pt>
                <c:pt idx="75">
                  <c:v>1481.08</c:v>
                </c:pt>
                <c:pt idx="76">
                  <c:v>1497.38</c:v>
                </c:pt>
                <c:pt idx="77">
                  <c:v>1498.05</c:v>
                </c:pt>
                <c:pt idx="78">
                  <c:v>1518.27</c:v>
                </c:pt>
                <c:pt idx="79">
                  <c:v>1520.65</c:v>
                </c:pt>
                <c:pt idx="80">
                  <c:v>1522.74</c:v>
                </c:pt>
                <c:pt idx="81">
                  <c:v>1561.2</c:v>
                </c:pt>
                <c:pt idx="82">
                  <c:v>1585.02</c:v>
                </c:pt>
                <c:pt idx="83">
                  <c:v>1618.26</c:v>
                </c:pt>
                <c:pt idx="84">
                  <c:v>1635.82</c:v>
                </c:pt>
                <c:pt idx="85">
                  <c:v>1646</c:v>
                </c:pt>
                <c:pt idx="86">
                  <c:v>1652.06</c:v>
                </c:pt>
                <c:pt idx="87">
                  <c:v>1669.86</c:v>
                </c:pt>
                <c:pt idx="88">
                  <c:v>1672.19</c:v>
                </c:pt>
                <c:pt idx="89">
                  <c:v>1677.57</c:v>
                </c:pt>
                <c:pt idx="90">
                  <c:v>1681.12</c:v>
                </c:pt>
                <c:pt idx="91">
                  <c:v>1683.44</c:v>
                </c:pt>
                <c:pt idx="92">
                  <c:v>1705.3</c:v>
                </c:pt>
                <c:pt idx="93">
                  <c:v>1721.75</c:v>
                </c:pt>
                <c:pt idx="94">
                  <c:v>1731.96</c:v>
                </c:pt>
                <c:pt idx="95">
                  <c:v>1739.53</c:v>
                </c:pt>
                <c:pt idx="96">
                  <c:v>1752.12</c:v>
                </c:pt>
                <c:pt idx="97">
                  <c:v>1753.07</c:v>
                </c:pt>
                <c:pt idx="98">
                  <c:v>1771.67</c:v>
                </c:pt>
                <c:pt idx="99">
                  <c:v>1802.8</c:v>
                </c:pt>
                <c:pt idx="100">
                  <c:v>1810.59</c:v>
                </c:pt>
                <c:pt idx="101">
                  <c:v>1819.56</c:v>
                </c:pt>
                <c:pt idx="102">
                  <c:v>1833.59</c:v>
                </c:pt>
                <c:pt idx="103">
                  <c:v>1842.02</c:v>
                </c:pt>
                <c:pt idx="104">
                  <c:v>1845.84</c:v>
                </c:pt>
                <c:pt idx="105">
                  <c:v>1875.6</c:v>
                </c:pt>
                <c:pt idx="106">
                  <c:v>1881.43</c:v>
                </c:pt>
                <c:pt idx="107">
                  <c:v>1881.62</c:v>
                </c:pt>
                <c:pt idx="108">
                  <c:v>1883.36</c:v>
                </c:pt>
                <c:pt idx="109">
                  <c:v>1901.74</c:v>
                </c:pt>
                <c:pt idx="110">
                  <c:v>1903.75</c:v>
                </c:pt>
                <c:pt idx="111">
                  <c:v>1909.46</c:v>
                </c:pt>
                <c:pt idx="112">
                  <c:v>1911.32</c:v>
                </c:pt>
                <c:pt idx="113">
                  <c:v>1932.46</c:v>
                </c:pt>
                <c:pt idx="114">
                  <c:v>1945.55</c:v>
                </c:pt>
                <c:pt idx="115">
                  <c:v>1958.41</c:v>
                </c:pt>
                <c:pt idx="116">
                  <c:v>1961.95</c:v>
                </c:pt>
                <c:pt idx="117">
                  <c:v>1963.07</c:v>
                </c:pt>
                <c:pt idx="118">
                  <c:v>1964.79</c:v>
                </c:pt>
                <c:pt idx="119">
                  <c:v>1970.44</c:v>
                </c:pt>
                <c:pt idx="120">
                  <c:v>1981.59</c:v>
                </c:pt>
                <c:pt idx="121">
                  <c:v>1983.74</c:v>
                </c:pt>
                <c:pt idx="122">
                  <c:v>1987.6</c:v>
                </c:pt>
                <c:pt idx="123">
                  <c:v>1988.5</c:v>
                </c:pt>
                <c:pt idx="124">
                  <c:v>1995.19</c:v>
                </c:pt>
                <c:pt idx="125">
                  <c:v>1995.78</c:v>
                </c:pt>
                <c:pt idx="126">
                  <c:v>1999.83</c:v>
                </c:pt>
                <c:pt idx="127">
                  <c:v>2002.97</c:v>
                </c:pt>
                <c:pt idx="128">
                  <c:v>2005.11</c:v>
                </c:pt>
                <c:pt idx="129">
                  <c:v>2026.12</c:v>
                </c:pt>
                <c:pt idx="130">
                  <c:v>2026.98</c:v>
                </c:pt>
                <c:pt idx="131">
                  <c:v>2033.43</c:v>
                </c:pt>
                <c:pt idx="132">
                  <c:v>2037.33</c:v>
                </c:pt>
                <c:pt idx="133">
                  <c:v>2044.14</c:v>
                </c:pt>
                <c:pt idx="134">
                  <c:v>2047.11</c:v>
                </c:pt>
                <c:pt idx="135">
                  <c:v>2051.2199999999998</c:v>
                </c:pt>
                <c:pt idx="136">
                  <c:v>2061.52</c:v>
                </c:pt>
                <c:pt idx="137">
                  <c:v>2070.44</c:v>
                </c:pt>
                <c:pt idx="138">
                  <c:v>2072.16</c:v>
                </c:pt>
                <c:pt idx="139">
                  <c:v>2076.88</c:v>
                </c:pt>
                <c:pt idx="140">
                  <c:v>2079.94</c:v>
                </c:pt>
                <c:pt idx="141">
                  <c:v>2084.39</c:v>
                </c:pt>
                <c:pt idx="142">
                  <c:v>2085.5100000000002</c:v>
                </c:pt>
                <c:pt idx="143">
                  <c:v>2095</c:v>
                </c:pt>
                <c:pt idx="144">
                  <c:v>2097.83</c:v>
                </c:pt>
                <c:pt idx="145">
                  <c:v>2100.08</c:v>
                </c:pt>
                <c:pt idx="146">
                  <c:v>2100.62</c:v>
                </c:pt>
                <c:pt idx="147">
                  <c:v>2100.96</c:v>
                </c:pt>
                <c:pt idx="148">
                  <c:v>2103.09</c:v>
                </c:pt>
                <c:pt idx="149">
                  <c:v>2107.31</c:v>
                </c:pt>
                <c:pt idx="150">
                  <c:v>2118.37</c:v>
                </c:pt>
                <c:pt idx="151">
                  <c:v>2121.62</c:v>
                </c:pt>
                <c:pt idx="152">
                  <c:v>2122.64</c:v>
                </c:pt>
                <c:pt idx="153">
                  <c:v>2124.0300000000002</c:v>
                </c:pt>
                <c:pt idx="154">
                  <c:v>2125.4699999999998</c:v>
                </c:pt>
                <c:pt idx="155">
                  <c:v>2132.63</c:v>
                </c:pt>
                <c:pt idx="156">
                  <c:v>2135.96</c:v>
                </c:pt>
                <c:pt idx="157">
                  <c:v>2146.7800000000002</c:v>
                </c:pt>
                <c:pt idx="158">
                  <c:v>2151.23</c:v>
                </c:pt>
                <c:pt idx="159">
                  <c:v>2157.7399999999998</c:v>
                </c:pt>
                <c:pt idx="160">
                  <c:v>2157.7600000000002</c:v>
                </c:pt>
                <c:pt idx="161">
                  <c:v>2161.35</c:v>
                </c:pt>
                <c:pt idx="162">
                  <c:v>2162.62</c:v>
                </c:pt>
                <c:pt idx="163">
                  <c:v>2163.92</c:v>
                </c:pt>
                <c:pt idx="164">
                  <c:v>2165.0500000000002</c:v>
                </c:pt>
                <c:pt idx="165">
                  <c:v>2169.64</c:v>
                </c:pt>
                <c:pt idx="166">
                  <c:v>2176.1999999999998</c:v>
                </c:pt>
                <c:pt idx="167">
                  <c:v>2192.7399999999998</c:v>
                </c:pt>
                <c:pt idx="168">
                  <c:v>2197.7800000000002</c:v>
                </c:pt>
                <c:pt idx="169">
                  <c:v>2204.2800000000002</c:v>
                </c:pt>
                <c:pt idx="170">
                  <c:v>2205.11</c:v>
                </c:pt>
                <c:pt idx="171">
                  <c:v>2212.3200000000002</c:v>
                </c:pt>
                <c:pt idx="172">
                  <c:v>2217.77</c:v>
                </c:pt>
                <c:pt idx="173">
                  <c:v>2218.5</c:v>
                </c:pt>
                <c:pt idx="174">
                  <c:v>2221.7399999999998</c:v>
                </c:pt>
                <c:pt idx="175">
                  <c:v>2226.4299999999998</c:v>
                </c:pt>
                <c:pt idx="176">
                  <c:v>2228.91</c:v>
                </c:pt>
                <c:pt idx="177">
                  <c:v>2229.29</c:v>
                </c:pt>
                <c:pt idx="178">
                  <c:v>2233.6</c:v>
                </c:pt>
                <c:pt idx="179">
                  <c:v>2237.92</c:v>
                </c:pt>
                <c:pt idx="180">
                  <c:v>2240.0700000000002</c:v>
                </c:pt>
                <c:pt idx="181">
                  <c:v>2245.77</c:v>
                </c:pt>
                <c:pt idx="182">
                  <c:v>2247.42</c:v>
                </c:pt>
                <c:pt idx="183">
                  <c:v>2247.83</c:v>
                </c:pt>
                <c:pt idx="184">
                  <c:v>2252.48</c:v>
                </c:pt>
                <c:pt idx="185">
                  <c:v>2252.9899999999998</c:v>
                </c:pt>
                <c:pt idx="186">
                  <c:v>2253.86</c:v>
                </c:pt>
                <c:pt idx="187">
                  <c:v>2258.06</c:v>
                </c:pt>
                <c:pt idx="188">
                  <c:v>2262.9</c:v>
                </c:pt>
                <c:pt idx="189">
                  <c:v>2266.52</c:v>
                </c:pt>
                <c:pt idx="190">
                  <c:v>2268.5</c:v>
                </c:pt>
                <c:pt idx="191">
                  <c:v>2269.9299999999998</c:v>
                </c:pt>
                <c:pt idx="192">
                  <c:v>2271.34</c:v>
                </c:pt>
                <c:pt idx="193">
                  <c:v>2271.79</c:v>
                </c:pt>
                <c:pt idx="194">
                  <c:v>2275.2199999999998</c:v>
                </c:pt>
                <c:pt idx="195">
                  <c:v>2283.77</c:v>
                </c:pt>
                <c:pt idx="196">
                  <c:v>2284.06</c:v>
                </c:pt>
                <c:pt idx="197">
                  <c:v>2284.7800000000002</c:v>
                </c:pt>
                <c:pt idx="198">
                  <c:v>2304.04</c:v>
                </c:pt>
                <c:pt idx="199">
                  <c:v>2304.44</c:v>
                </c:pt>
                <c:pt idx="200">
                  <c:v>2304.56</c:v>
                </c:pt>
                <c:pt idx="201">
                  <c:v>2305.4299999999998</c:v>
                </c:pt>
                <c:pt idx="202">
                  <c:v>2316.77</c:v>
                </c:pt>
                <c:pt idx="203">
                  <c:v>2317.83</c:v>
                </c:pt>
                <c:pt idx="204">
                  <c:v>2325.2199999999998</c:v>
                </c:pt>
                <c:pt idx="205">
                  <c:v>2327.12</c:v>
                </c:pt>
                <c:pt idx="206">
                  <c:v>2328.46</c:v>
                </c:pt>
                <c:pt idx="207">
                  <c:v>2332.37</c:v>
                </c:pt>
                <c:pt idx="208">
                  <c:v>2332.5700000000002</c:v>
                </c:pt>
                <c:pt idx="209">
                  <c:v>2332.69</c:v>
                </c:pt>
                <c:pt idx="210">
                  <c:v>2336.4299999999998</c:v>
                </c:pt>
                <c:pt idx="211">
                  <c:v>2336.89</c:v>
                </c:pt>
                <c:pt idx="212">
                  <c:v>2340.11</c:v>
                </c:pt>
                <c:pt idx="213">
                  <c:v>2344.52</c:v>
                </c:pt>
                <c:pt idx="214">
                  <c:v>2349.15</c:v>
                </c:pt>
                <c:pt idx="215">
                  <c:v>2350.13</c:v>
                </c:pt>
                <c:pt idx="216">
                  <c:v>2351.6799999999998</c:v>
                </c:pt>
                <c:pt idx="217">
                  <c:v>2359.9699999999998</c:v>
                </c:pt>
                <c:pt idx="218">
                  <c:v>2363.15</c:v>
                </c:pt>
                <c:pt idx="219">
                  <c:v>2372.02</c:v>
                </c:pt>
                <c:pt idx="220">
                  <c:v>2372.79</c:v>
                </c:pt>
                <c:pt idx="221">
                  <c:v>2380.66</c:v>
                </c:pt>
                <c:pt idx="222">
                  <c:v>2386.8000000000002</c:v>
                </c:pt>
                <c:pt idx="223">
                  <c:v>2391.9899999999998</c:v>
                </c:pt>
                <c:pt idx="224">
                  <c:v>2393.1799999999998</c:v>
                </c:pt>
                <c:pt idx="225">
                  <c:v>2393.4699999999998</c:v>
                </c:pt>
                <c:pt idx="226">
                  <c:v>2394.35</c:v>
                </c:pt>
                <c:pt idx="227">
                  <c:v>2394.5700000000002</c:v>
                </c:pt>
                <c:pt idx="228">
                  <c:v>2402.8200000000002</c:v>
                </c:pt>
                <c:pt idx="229">
                  <c:v>2408.04</c:v>
                </c:pt>
                <c:pt idx="230">
                  <c:v>2418.84</c:v>
                </c:pt>
                <c:pt idx="231">
                  <c:v>2419.46</c:v>
                </c:pt>
                <c:pt idx="232">
                  <c:v>2430.5500000000002</c:v>
                </c:pt>
                <c:pt idx="233">
                  <c:v>2441.1799999999998</c:v>
                </c:pt>
                <c:pt idx="234">
                  <c:v>2456.1999999999998</c:v>
                </c:pt>
                <c:pt idx="235">
                  <c:v>2456.2399999999998</c:v>
                </c:pt>
                <c:pt idx="236">
                  <c:v>2473.61</c:v>
                </c:pt>
                <c:pt idx="237">
                  <c:v>2474.5500000000002</c:v>
                </c:pt>
                <c:pt idx="238">
                  <c:v>2475.0100000000002</c:v>
                </c:pt>
                <c:pt idx="239">
                  <c:v>2477.73</c:v>
                </c:pt>
                <c:pt idx="240">
                  <c:v>2477.86</c:v>
                </c:pt>
                <c:pt idx="241">
                  <c:v>2480.4499999999998</c:v>
                </c:pt>
                <c:pt idx="242">
                  <c:v>2482.08</c:v>
                </c:pt>
                <c:pt idx="243">
                  <c:v>2483.91</c:v>
                </c:pt>
                <c:pt idx="244">
                  <c:v>2492.04</c:v>
                </c:pt>
                <c:pt idx="245">
                  <c:v>2492.58</c:v>
                </c:pt>
                <c:pt idx="246">
                  <c:v>2497.6799999999998</c:v>
                </c:pt>
                <c:pt idx="247">
                  <c:v>2500.4899999999998</c:v>
                </c:pt>
                <c:pt idx="248">
                  <c:v>2501.63</c:v>
                </c:pt>
                <c:pt idx="249">
                  <c:v>2502.13</c:v>
                </c:pt>
                <c:pt idx="250">
                  <c:v>2503.89</c:v>
                </c:pt>
                <c:pt idx="251">
                  <c:v>2506.65</c:v>
                </c:pt>
                <c:pt idx="252">
                  <c:v>2507.91</c:v>
                </c:pt>
                <c:pt idx="253">
                  <c:v>2513.87</c:v>
                </c:pt>
                <c:pt idx="254">
                  <c:v>2514.9</c:v>
                </c:pt>
                <c:pt idx="255">
                  <c:v>2521.38</c:v>
                </c:pt>
                <c:pt idx="256">
                  <c:v>2522.7399999999998</c:v>
                </c:pt>
                <c:pt idx="257">
                  <c:v>2526.7199999999998</c:v>
                </c:pt>
                <c:pt idx="258">
                  <c:v>2535.66</c:v>
                </c:pt>
                <c:pt idx="259">
                  <c:v>2536.2199999999998</c:v>
                </c:pt>
                <c:pt idx="260">
                  <c:v>2551.0500000000002</c:v>
                </c:pt>
                <c:pt idx="261">
                  <c:v>2559.14</c:v>
                </c:pt>
                <c:pt idx="262">
                  <c:v>2570.84</c:v>
                </c:pt>
                <c:pt idx="263">
                  <c:v>2587.9</c:v>
                </c:pt>
                <c:pt idx="264">
                  <c:v>2588.25</c:v>
                </c:pt>
                <c:pt idx="265">
                  <c:v>2591.58</c:v>
                </c:pt>
                <c:pt idx="266">
                  <c:v>2603.9499999999998</c:v>
                </c:pt>
                <c:pt idx="267">
                  <c:v>2605.02</c:v>
                </c:pt>
                <c:pt idx="268">
                  <c:v>2608.9499999999998</c:v>
                </c:pt>
                <c:pt idx="269">
                  <c:v>2614.94</c:v>
                </c:pt>
                <c:pt idx="270">
                  <c:v>2616.7399999999998</c:v>
                </c:pt>
                <c:pt idx="271">
                  <c:v>2617.3000000000002</c:v>
                </c:pt>
                <c:pt idx="272">
                  <c:v>2618.89</c:v>
                </c:pt>
                <c:pt idx="273">
                  <c:v>2642.74</c:v>
                </c:pt>
                <c:pt idx="274">
                  <c:v>2662.61</c:v>
                </c:pt>
                <c:pt idx="275">
                  <c:v>2683.39</c:v>
                </c:pt>
                <c:pt idx="276">
                  <c:v>2688.51</c:v>
                </c:pt>
                <c:pt idx="277">
                  <c:v>2721.5</c:v>
                </c:pt>
                <c:pt idx="278">
                  <c:v>2743.67</c:v>
                </c:pt>
                <c:pt idx="279">
                  <c:v>2747.36</c:v>
                </c:pt>
                <c:pt idx="280">
                  <c:v>2752.02</c:v>
                </c:pt>
                <c:pt idx="281">
                  <c:v>2760.89</c:v>
                </c:pt>
                <c:pt idx="282">
                  <c:v>2773.7</c:v>
                </c:pt>
                <c:pt idx="283">
                  <c:v>2819.22</c:v>
                </c:pt>
                <c:pt idx="284">
                  <c:v>2824.03</c:v>
                </c:pt>
                <c:pt idx="285">
                  <c:v>2826.95</c:v>
                </c:pt>
                <c:pt idx="286">
                  <c:v>2844.57</c:v>
                </c:pt>
                <c:pt idx="287">
                  <c:v>2880.85</c:v>
                </c:pt>
                <c:pt idx="288">
                  <c:v>2888.59</c:v>
                </c:pt>
                <c:pt idx="289">
                  <c:v>2915.92</c:v>
                </c:pt>
                <c:pt idx="290">
                  <c:v>2917.11</c:v>
                </c:pt>
                <c:pt idx="291">
                  <c:v>2989.54</c:v>
                </c:pt>
                <c:pt idx="292">
                  <c:v>3000.65</c:v>
                </c:pt>
                <c:pt idx="293">
                  <c:v>3032.41</c:v>
                </c:pt>
                <c:pt idx="294">
                  <c:v>3074.52</c:v>
                </c:pt>
                <c:pt idx="295">
                  <c:v>3248.2</c:v>
                </c:pt>
                <c:pt idx="296">
                  <c:v>3250.29</c:v>
                </c:pt>
                <c:pt idx="297">
                  <c:v>3583.11</c:v>
                </c:pt>
                <c:pt idx="298">
                  <c:v>3606.89</c:v>
                </c:pt>
                <c:pt idx="299">
                  <c:v>3901.73</c:v>
                </c:pt>
              </c:numCache>
            </c:numRef>
          </c:xVal>
          <c:yVal>
            <c:numRef>
              <c:f>'4.OBJECT'!$G$35:$G$334</c:f>
              <c:numCache>
                <c:formatCode>General</c:formatCode>
                <c:ptCount val="300"/>
                <c:pt idx="0">
                  <c:v>3.333E-3</c:v>
                </c:pt>
                <c:pt idx="1">
                  <c:v>6.6670000000000002E-3</c:v>
                </c:pt>
                <c:pt idx="2">
                  <c:v>0.01</c:v>
                </c:pt>
                <c:pt idx="3">
                  <c:v>1.3332999999999999E-2</c:v>
                </c:pt>
                <c:pt idx="4">
                  <c:v>1.6667000000000001E-2</c:v>
                </c:pt>
                <c:pt idx="5">
                  <c:v>0.02</c:v>
                </c:pt>
                <c:pt idx="6">
                  <c:v>2.3333E-2</c:v>
                </c:pt>
                <c:pt idx="7">
                  <c:v>2.6667E-2</c:v>
                </c:pt>
                <c:pt idx="8">
                  <c:v>0.03</c:v>
                </c:pt>
                <c:pt idx="9">
                  <c:v>3.3333000000000002E-2</c:v>
                </c:pt>
                <c:pt idx="10">
                  <c:v>3.6666999999999998E-2</c:v>
                </c:pt>
                <c:pt idx="11">
                  <c:v>0.04</c:v>
                </c:pt>
                <c:pt idx="12">
                  <c:v>4.3333000000000003E-2</c:v>
                </c:pt>
                <c:pt idx="13">
                  <c:v>4.6667E-2</c:v>
                </c:pt>
                <c:pt idx="14">
                  <c:v>0.05</c:v>
                </c:pt>
                <c:pt idx="15">
                  <c:v>5.3332999999999998E-2</c:v>
                </c:pt>
                <c:pt idx="16">
                  <c:v>5.6667000000000002E-2</c:v>
                </c:pt>
                <c:pt idx="17">
                  <c:v>0.06</c:v>
                </c:pt>
                <c:pt idx="18">
                  <c:v>6.3333E-2</c:v>
                </c:pt>
                <c:pt idx="19">
                  <c:v>6.6667000000000004E-2</c:v>
                </c:pt>
                <c:pt idx="20">
                  <c:v>7.0000000000000007E-2</c:v>
                </c:pt>
                <c:pt idx="21">
                  <c:v>7.3332999999999995E-2</c:v>
                </c:pt>
                <c:pt idx="22">
                  <c:v>7.6666999999999999E-2</c:v>
                </c:pt>
                <c:pt idx="23">
                  <c:v>0.08</c:v>
                </c:pt>
                <c:pt idx="24">
                  <c:v>8.3333000000000004E-2</c:v>
                </c:pt>
                <c:pt idx="25">
                  <c:v>8.6666999999999994E-2</c:v>
                </c:pt>
                <c:pt idx="26">
                  <c:v>0.09</c:v>
                </c:pt>
                <c:pt idx="27">
                  <c:v>9.3332999999999999E-2</c:v>
                </c:pt>
                <c:pt idx="28">
                  <c:v>9.6667000000000003E-2</c:v>
                </c:pt>
                <c:pt idx="29">
                  <c:v>0.1</c:v>
                </c:pt>
                <c:pt idx="30">
                  <c:v>0.10333299999999999</c:v>
                </c:pt>
                <c:pt idx="31">
                  <c:v>0.106667</c:v>
                </c:pt>
                <c:pt idx="32">
                  <c:v>0.11</c:v>
                </c:pt>
                <c:pt idx="33">
                  <c:v>0.113333</c:v>
                </c:pt>
                <c:pt idx="34">
                  <c:v>0.11666700000000001</c:v>
                </c:pt>
                <c:pt idx="35">
                  <c:v>0.12</c:v>
                </c:pt>
                <c:pt idx="36">
                  <c:v>0.123333</c:v>
                </c:pt>
                <c:pt idx="37">
                  <c:v>0.126667</c:v>
                </c:pt>
                <c:pt idx="38">
                  <c:v>0.13</c:v>
                </c:pt>
                <c:pt idx="39">
                  <c:v>0.13333300000000001</c:v>
                </c:pt>
                <c:pt idx="40">
                  <c:v>0.13666700000000001</c:v>
                </c:pt>
                <c:pt idx="41">
                  <c:v>0.14000000000000001</c:v>
                </c:pt>
                <c:pt idx="42">
                  <c:v>0.14333299999999999</c:v>
                </c:pt>
                <c:pt idx="43">
                  <c:v>0.14666699999999999</c:v>
                </c:pt>
                <c:pt idx="44">
                  <c:v>0.15</c:v>
                </c:pt>
                <c:pt idx="45">
                  <c:v>0.153333</c:v>
                </c:pt>
                <c:pt idx="46">
                  <c:v>0.156667</c:v>
                </c:pt>
                <c:pt idx="47">
                  <c:v>0.16</c:v>
                </c:pt>
                <c:pt idx="48">
                  <c:v>0.16333300000000001</c:v>
                </c:pt>
                <c:pt idx="49">
                  <c:v>0.16666700000000001</c:v>
                </c:pt>
                <c:pt idx="50">
                  <c:v>0.17</c:v>
                </c:pt>
                <c:pt idx="51">
                  <c:v>0.17333299999999999</c:v>
                </c:pt>
                <c:pt idx="52">
                  <c:v>0.17666699999999999</c:v>
                </c:pt>
                <c:pt idx="53">
                  <c:v>0.18</c:v>
                </c:pt>
                <c:pt idx="54">
                  <c:v>0.183333</c:v>
                </c:pt>
                <c:pt idx="55">
                  <c:v>0.186667</c:v>
                </c:pt>
                <c:pt idx="56">
                  <c:v>0.19</c:v>
                </c:pt>
                <c:pt idx="57">
                  <c:v>0.193333</c:v>
                </c:pt>
                <c:pt idx="58">
                  <c:v>0.19666700000000001</c:v>
                </c:pt>
                <c:pt idx="59">
                  <c:v>0.2</c:v>
                </c:pt>
                <c:pt idx="60">
                  <c:v>0.20333300000000001</c:v>
                </c:pt>
                <c:pt idx="61">
                  <c:v>0.20666699999999999</c:v>
                </c:pt>
                <c:pt idx="62">
                  <c:v>0.21</c:v>
                </c:pt>
                <c:pt idx="63">
                  <c:v>0.21333299999999999</c:v>
                </c:pt>
                <c:pt idx="64">
                  <c:v>0.216667</c:v>
                </c:pt>
                <c:pt idx="65">
                  <c:v>0.22</c:v>
                </c:pt>
                <c:pt idx="66">
                  <c:v>0.223333</c:v>
                </c:pt>
                <c:pt idx="67">
                  <c:v>0.22666700000000001</c:v>
                </c:pt>
                <c:pt idx="68">
                  <c:v>0.23</c:v>
                </c:pt>
                <c:pt idx="69">
                  <c:v>0.23333300000000001</c:v>
                </c:pt>
                <c:pt idx="70">
                  <c:v>0.23666699999999999</c:v>
                </c:pt>
                <c:pt idx="71">
                  <c:v>0.24</c:v>
                </c:pt>
                <c:pt idx="72">
                  <c:v>0.24333299999999999</c:v>
                </c:pt>
                <c:pt idx="73">
                  <c:v>0.246667</c:v>
                </c:pt>
                <c:pt idx="74">
                  <c:v>0.25</c:v>
                </c:pt>
                <c:pt idx="75">
                  <c:v>0.25333299999999997</c:v>
                </c:pt>
                <c:pt idx="76">
                  <c:v>0.25666699999999998</c:v>
                </c:pt>
                <c:pt idx="77">
                  <c:v>0.26</c:v>
                </c:pt>
                <c:pt idx="78">
                  <c:v>0.26333299999999998</c:v>
                </c:pt>
                <c:pt idx="79">
                  <c:v>0.26666699999999999</c:v>
                </c:pt>
                <c:pt idx="80">
                  <c:v>0.27</c:v>
                </c:pt>
                <c:pt idx="81">
                  <c:v>0.27333299999999999</c:v>
                </c:pt>
                <c:pt idx="82">
                  <c:v>0.276667</c:v>
                </c:pt>
                <c:pt idx="83">
                  <c:v>0.28000000000000003</c:v>
                </c:pt>
                <c:pt idx="84">
                  <c:v>0.283333</c:v>
                </c:pt>
                <c:pt idx="85">
                  <c:v>0.28666700000000001</c:v>
                </c:pt>
                <c:pt idx="86">
                  <c:v>0.28999999999999998</c:v>
                </c:pt>
                <c:pt idx="87">
                  <c:v>0.29333300000000001</c:v>
                </c:pt>
                <c:pt idx="88">
                  <c:v>0.29666700000000001</c:v>
                </c:pt>
                <c:pt idx="89">
                  <c:v>0.3</c:v>
                </c:pt>
                <c:pt idx="90">
                  <c:v>0.30333300000000002</c:v>
                </c:pt>
                <c:pt idx="91">
                  <c:v>0.30666700000000002</c:v>
                </c:pt>
                <c:pt idx="92">
                  <c:v>0.31</c:v>
                </c:pt>
                <c:pt idx="93">
                  <c:v>0.31333299999999997</c:v>
                </c:pt>
                <c:pt idx="94">
                  <c:v>0.31666699999999998</c:v>
                </c:pt>
                <c:pt idx="95">
                  <c:v>0.32</c:v>
                </c:pt>
                <c:pt idx="96">
                  <c:v>0.32333299999999998</c:v>
                </c:pt>
                <c:pt idx="97">
                  <c:v>0.32666699999999999</c:v>
                </c:pt>
                <c:pt idx="98">
                  <c:v>0.33</c:v>
                </c:pt>
                <c:pt idx="99">
                  <c:v>0.33333299999999999</c:v>
                </c:pt>
                <c:pt idx="100">
                  <c:v>0.33666699999999999</c:v>
                </c:pt>
                <c:pt idx="101">
                  <c:v>0.34</c:v>
                </c:pt>
                <c:pt idx="102">
                  <c:v>0.343333</c:v>
                </c:pt>
                <c:pt idx="103">
                  <c:v>0.346667</c:v>
                </c:pt>
                <c:pt idx="104">
                  <c:v>0.35</c:v>
                </c:pt>
                <c:pt idx="105">
                  <c:v>0.35333300000000001</c:v>
                </c:pt>
                <c:pt idx="106">
                  <c:v>0.35666700000000001</c:v>
                </c:pt>
                <c:pt idx="107">
                  <c:v>0.36</c:v>
                </c:pt>
                <c:pt idx="108">
                  <c:v>0.36333300000000002</c:v>
                </c:pt>
                <c:pt idx="109">
                  <c:v>0.36666700000000002</c:v>
                </c:pt>
                <c:pt idx="110">
                  <c:v>0.37</c:v>
                </c:pt>
                <c:pt idx="111">
                  <c:v>0.37333300000000003</c:v>
                </c:pt>
                <c:pt idx="112">
                  <c:v>0.37666699999999997</c:v>
                </c:pt>
                <c:pt idx="113">
                  <c:v>0.38</c:v>
                </c:pt>
                <c:pt idx="114">
                  <c:v>0.38333299999999998</c:v>
                </c:pt>
                <c:pt idx="115">
                  <c:v>0.38666699999999998</c:v>
                </c:pt>
                <c:pt idx="116">
                  <c:v>0.39</c:v>
                </c:pt>
                <c:pt idx="117">
                  <c:v>0.39333299999999999</c:v>
                </c:pt>
                <c:pt idx="118">
                  <c:v>0.39666699999999999</c:v>
                </c:pt>
                <c:pt idx="119">
                  <c:v>0.4</c:v>
                </c:pt>
                <c:pt idx="120">
                  <c:v>0.403333</c:v>
                </c:pt>
                <c:pt idx="121">
                  <c:v>0.406667</c:v>
                </c:pt>
                <c:pt idx="122">
                  <c:v>0.41</c:v>
                </c:pt>
                <c:pt idx="123">
                  <c:v>0.41333300000000001</c:v>
                </c:pt>
                <c:pt idx="124">
                  <c:v>0.41666700000000001</c:v>
                </c:pt>
                <c:pt idx="125">
                  <c:v>0.42</c:v>
                </c:pt>
                <c:pt idx="126">
                  <c:v>0.42333300000000001</c:v>
                </c:pt>
                <c:pt idx="127">
                  <c:v>0.42666700000000002</c:v>
                </c:pt>
                <c:pt idx="128">
                  <c:v>0.43</c:v>
                </c:pt>
                <c:pt idx="129">
                  <c:v>0.43333300000000002</c:v>
                </c:pt>
                <c:pt idx="130">
                  <c:v>0.43666700000000003</c:v>
                </c:pt>
                <c:pt idx="131">
                  <c:v>0.44</c:v>
                </c:pt>
                <c:pt idx="132">
                  <c:v>0.44333299999999998</c:v>
                </c:pt>
                <c:pt idx="133">
                  <c:v>0.44666699999999998</c:v>
                </c:pt>
                <c:pt idx="134">
                  <c:v>0.45</c:v>
                </c:pt>
                <c:pt idx="135">
                  <c:v>0.45333299999999999</c:v>
                </c:pt>
                <c:pt idx="136">
                  <c:v>0.45666699999999999</c:v>
                </c:pt>
                <c:pt idx="137">
                  <c:v>0.46</c:v>
                </c:pt>
                <c:pt idx="138">
                  <c:v>0.46333299999999999</c:v>
                </c:pt>
                <c:pt idx="139">
                  <c:v>0.466667</c:v>
                </c:pt>
                <c:pt idx="140">
                  <c:v>0.47</c:v>
                </c:pt>
                <c:pt idx="141">
                  <c:v>0.473333</c:v>
                </c:pt>
                <c:pt idx="142">
                  <c:v>0.47666700000000001</c:v>
                </c:pt>
                <c:pt idx="143">
                  <c:v>0.48</c:v>
                </c:pt>
                <c:pt idx="144">
                  <c:v>0.48333300000000001</c:v>
                </c:pt>
                <c:pt idx="145">
                  <c:v>0.48666700000000002</c:v>
                </c:pt>
                <c:pt idx="146">
                  <c:v>0.49</c:v>
                </c:pt>
                <c:pt idx="147">
                  <c:v>0.49333300000000002</c:v>
                </c:pt>
                <c:pt idx="148">
                  <c:v>0.49666700000000003</c:v>
                </c:pt>
                <c:pt idx="149">
                  <c:v>0.5</c:v>
                </c:pt>
                <c:pt idx="150">
                  <c:v>0.50333300000000003</c:v>
                </c:pt>
                <c:pt idx="151">
                  <c:v>0.50666699999999998</c:v>
                </c:pt>
                <c:pt idx="152">
                  <c:v>0.51</c:v>
                </c:pt>
                <c:pt idx="153">
                  <c:v>0.51333300000000004</c:v>
                </c:pt>
                <c:pt idx="154">
                  <c:v>0.51666699999999999</c:v>
                </c:pt>
                <c:pt idx="155">
                  <c:v>0.52</c:v>
                </c:pt>
                <c:pt idx="156">
                  <c:v>0.52333300000000005</c:v>
                </c:pt>
                <c:pt idx="157">
                  <c:v>0.526667</c:v>
                </c:pt>
                <c:pt idx="158">
                  <c:v>0.53</c:v>
                </c:pt>
                <c:pt idx="159">
                  <c:v>0.53333299999999995</c:v>
                </c:pt>
                <c:pt idx="160">
                  <c:v>0.53666700000000001</c:v>
                </c:pt>
                <c:pt idx="161">
                  <c:v>0.54</c:v>
                </c:pt>
                <c:pt idx="162">
                  <c:v>0.54333299999999995</c:v>
                </c:pt>
                <c:pt idx="163">
                  <c:v>0.54666700000000001</c:v>
                </c:pt>
                <c:pt idx="164">
                  <c:v>0.55000000000000004</c:v>
                </c:pt>
                <c:pt idx="165">
                  <c:v>0.55333299999999996</c:v>
                </c:pt>
                <c:pt idx="166">
                  <c:v>0.55666700000000002</c:v>
                </c:pt>
                <c:pt idx="167">
                  <c:v>0.56000000000000005</c:v>
                </c:pt>
                <c:pt idx="168">
                  <c:v>0.56333299999999997</c:v>
                </c:pt>
                <c:pt idx="169">
                  <c:v>0.56666700000000003</c:v>
                </c:pt>
                <c:pt idx="170">
                  <c:v>0.56999999999999995</c:v>
                </c:pt>
                <c:pt idx="171">
                  <c:v>0.57333299999999998</c:v>
                </c:pt>
                <c:pt idx="172">
                  <c:v>0.57666700000000004</c:v>
                </c:pt>
                <c:pt idx="173">
                  <c:v>0.57999999999999996</c:v>
                </c:pt>
                <c:pt idx="174">
                  <c:v>0.58333299999999999</c:v>
                </c:pt>
                <c:pt idx="175">
                  <c:v>0.58666700000000005</c:v>
                </c:pt>
                <c:pt idx="176">
                  <c:v>0.59</c:v>
                </c:pt>
                <c:pt idx="177">
                  <c:v>0.593333</c:v>
                </c:pt>
                <c:pt idx="178">
                  <c:v>0.59666699999999995</c:v>
                </c:pt>
                <c:pt idx="179">
                  <c:v>0.6</c:v>
                </c:pt>
                <c:pt idx="180">
                  <c:v>0.60333300000000001</c:v>
                </c:pt>
                <c:pt idx="181">
                  <c:v>0.60666699999999996</c:v>
                </c:pt>
                <c:pt idx="182">
                  <c:v>0.61</c:v>
                </c:pt>
                <c:pt idx="183">
                  <c:v>0.61333300000000002</c:v>
                </c:pt>
                <c:pt idx="184">
                  <c:v>0.61666699999999997</c:v>
                </c:pt>
                <c:pt idx="185">
                  <c:v>0.62</c:v>
                </c:pt>
                <c:pt idx="186">
                  <c:v>0.62333300000000003</c:v>
                </c:pt>
                <c:pt idx="187">
                  <c:v>0.62666699999999997</c:v>
                </c:pt>
                <c:pt idx="188">
                  <c:v>0.63</c:v>
                </c:pt>
                <c:pt idx="189">
                  <c:v>0.63333300000000003</c:v>
                </c:pt>
                <c:pt idx="190">
                  <c:v>0.63666699999999998</c:v>
                </c:pt>
                <c:pt idx="191">
                  <c:v>0.64</c:v>
                </c:pt>
                <c:pt idx="192">
                  <c:v>0.64333300000000004</c:v>
                </c:pt>
                <c:pt idx="193">
                  <c:v>0.64666699999999999</c:v>
                </c:pt>
                <c:pt idx="194">
                  <c:v>0.65</c:v>
                </c:pt>
                <c:pt idx="195">
                  <c:v>0.65333300000000005</c:v>
                </c:pt>
                <c:pt idx="196">
                  <c:v>0.656667</c:v>
                </c:pt>
                <c:pt idx="197">
                  <c:v>0.66</c:v>
                </c:pt>
                <c:pt idx="198">
                  <c:v>0.66333299999999995</c:v>
                </c:pt>
                <c:pt idx="199">
                  <c:v>0.66666700000000001</c:v>
                </c:pt>
                <c:pt idx="200">
                  <c:v>0.67</c:v>
                </c:pt>
                <c:pt idx="201">
                  <c:v>0.67333299999999996</c:v>
                </c:pt>
                <c:pt idx="202">
                  <c:v>0.67666700000000002</c:v>
                </c:pt>
                <c:pt idx="203">
                  <c:v>0.68</c:v>
                </c:pt>
                <c:pt idx="204">
                  <c:v>0.68333299999999997</c:v>
                </c:pt>
                <c:pt idx="205">
                  <c:v>0.68666700000000003</c:v>
                </c:pt>
                <c:pt idx="206">
                  <c:v>0.69</c:v>
                </c:pt>
                <c:pt idx="207">
                  <c:v>0.69333299999999998</c:v>
                </c:pt>
                <c:pt idx="208">
                  <c:v>0.69666700000000004</c:v>
                </c:pt>
                <c:pt idx="209">
                  <c:v>0.7</c:v>
                </c:pt>
                <c:pt idx="210">
                  <c:v>0.70333299999999999</c:v>
                </c:pt>
                <c:pt idx="211">
                  <c:v>0.70666700000000005</c:v>
                </c:pt>
                <c:pt idx="212">
                  <c:v>0.71</c:v>
                </c:pt>
                <c:pt idx="213">
                  <c:v>0.71333299999999999</c:v>
                </c:pt>
                <c:pt idx="214">
                  <c:v>0.71666700000000005</c:v>
                </c:pt>
                <c:pt idx="215">
                  <c:v>0.72</c:v>
                </c:pt>
                <c:pt idx="216">
                  <c:v>0.723333</c:v>
                </c:pt>
                <c:pt idx="217">
                  <c:v>0.72666699999999995</c:v>
                </c:pt>
                <c:pt idx="218">
                  <c:v>0.73</c:v>
                </c:pt>
                <c:pt idx="219">
                  <c:v>0.73333300000000001</c:v>
                </c:pt>
                <c:pt idx="220">
                  <c:v>0.73666699999999996</c:v>
                </c:pt>
                <c:pt idx="221">
                  <c:v>0.74</c:v>
                </c:pt>
                <c:pt idx="222">
                  <c:v>0.74333300000000002</c:v>
                </c:pt>
                <c:pt idx="223">
                  <c:v>0.74666699999999997</c:v>
                </c:pt>
                <c:pt idx="224">
                  <c:v>0.75</c:v>
                </c:pt>
                <c:pt idx="225">
                  <c:v>0.75333300000000003</c:v>
                </c:pt>
                <c:pt idx="226">
                  <c:v>0.75666699999999998</c:v>
                </c:pt>
                <c:pt idx="227">
                  <c:v>0.76</c:v>
                </c:pt>
                <c:pt idx="228">
                  <c:v>0.76333300000000004</c:v>
                </c:pt>
                <c:pt idx="229">
                  <c:v>0.76666699999999999</c:v>
                </c:pt>
                <c:pt idx="230">
                  <c:v>0.77</c:v>
                </c:pt>
                <c:pt idx="231">
                  <c:v>0.77333300000000005</c:v>
                </c:pt>
                <c:pt idx="232">
                  <c:v>0.776667</c:v>
                </c:pt>
                <c:pt idx="233">
                  <c:v>0.78</c:v>
                </c:pt>
                <c:pt idx="234">
                  <c:v>0.78333299999999995</c:v>
                </c:pt>
                <c:pt idx="235">
                  <c:v>0.78666700000000001</c:v>
                </c:pt>
                <c:pt idx="236">
                  <c:v>0.79</c:v>
                </c:pt>
                <c:pt idx="237">
                  <c:v>0.79333299999999995</c:v>
                </c:pt>
                <c:pt idx="238">
                  <c:v>0.79666700000000001</c:v>
                </c:pt>
                <c:pt idx="239">
                  <c:v>0.8</c:v>
                </c:pt>
                <c:pt idx="240">
                  <c:v>0.80333299999999996</c:v>
                </c:pt>
                <c:pt idx="241">
                  <c:v>0.80666700000000002</c:v>
                </c:pt>
                <c:pt idx="242">
                  <c:v>0.81</c:v>
                </c:pt>
                <c:pt idx="243">
                  <c:v>0.81333299999999997</c:v>
                </c:pt>
                <c:pt idx="244">
                  <c:v>0.81666700000000003</c:v>
                </c:pt>
                <c:pt idx="245">
                  <c:v>0.82</c:v>
                </c:pt>
                <c:pt idx="246">
                  <c:v>0.82333299999999998</c:v>
                </c:pt>
                <c:pt idx="247">
                  <c:v>0.82666700000000004</c:v>
                </c:pt>
                <c:pt idx="248">
                  <c:v>0.83</c:v>
                </c:pt>
                <c:pt idx="249">
                  <c:v>0.83333299999999999</c:v>
                </c:pt>
                <c:pt idx="250">
                  <c:v>0.83666700000000005</c:v>
                </c:pt>
                <c:pt idx="251">
                  <c:v>0.84</c:v>
                </c:pt>
                <c:pt idx="252">
                  <c:v>0.843333</c:v>
                </c:pt>
                <c:pt idx="253">
                  <c:v>0.84666699999999995</c:v>
                </c:pt>
                <c:pt idx="254">
                  <c:v>0.85</c:v>
                </c:pt>
                <c:pt idx="255">
                  <c:v>0.85333300000000001</c:v>
                </c:pt>
                <c:pt idx="256">
                  <c:v>0.85666699999999996</c:v>
                </c:pt>
                <c:pt idx="257">
                  <c:v>0.86</c:v>
                </c:pt>
                <c:pt idx="258">
                  <c:v>0.86333300000000002</c:v>
                </c:pt>
                <c:pt idx="259">
                  <c:v>0.86666699999999997</c:v>
                </c:pt>
                <c:pt idx="260">
                  <c:v>0.87</c:v>
                </c:pt>
                <c:pt idx="261">
                  <c:v>0.87333300000000003</c:v>
                </c:pt>
                <c:pt idx="262">
                  <c:v>0.87666699999999997</c:v>
                </c:pt>
                <c:pt idx="263">
                  <c:v>0.88</c:v>
                </c:pt>
                <c:pt idx="264">
                  <c:v>0.88333300000000003</c:v>
                </c:pt>
                <c:pt idx="265">
                  <c:v>0.88666699999999998</c:v>
                </c:pt>
                <c:pt idx="266">
                  <c:v>0.89</c:v>
                </c:pt>
                <c:pt idx="267">
                  <c:v>0.89333300000000004</c:v>
                </c:pt>
                <c:pt idx="268">
                  <c:v>0.89666699999999999</c:v>
                </c:pt>
                <c:pt idx="269">
                  <c:v>0.9</c:v>
                </c:pt>
                <c:pt idx="270">
                  <c:v>0.90333300000000005</c:v>
                </c:pt>
                <c:pt idx="271">
                  <c:v>0.906667</c:v>
                </c:pt>
                <c:pt idx="272">
                  <c:v>0.91</c:v>
                </c:pt>
                <c:pt idx="273">
                  <c:v>0.91333299999999995</c:v>
                </c:pt>
                <c:pt idx="274">
                  <c:v>0.91666700000000001</c:v>
                </c:pt>
                <c:pt idx="275">
                  <c:v>0.92</c:v>
                </c:pt>
                <c:pt idx="276">
                  <c:v>0.92333299999999996</c:v>
                </c:pt>
                <c:pt idx="277">
                  <c:v>0.92666700000000002</c:v>
                </c:pt>
                <c:pt idx="278">
                  <c:v>0.93</c:v>
                </c:pt>
                <c:pt idx="279">
                  <c:v>0.93333299999999997</c:v>
                </c:pt>
                <c:pt idx="280">
                  <c:v>0.93666700000000003</c:v>
                </c:pt>
                <c:pt idx="281">
                  <c:v>0.94</c:v>
                </c:pt>
                <c:pt idx="282">
                  <c:v>0.94333299999999998</c:v>
                </c:pt>
                <c:pt idx="283">
                  <c:v>0.94666700000000004</c:v>
                </c:pt>
                <c:pt idx="284">
                  <c:v>0.95</c:v>
                </c:pt>
                <c:pt idx="285">
                  <c:v>0.95333299999999999</c:v>
                </c:pt>
                <c:pt idx="286">
                  <c:v>0.95666700000000005</c:v>
                </c:pt>
                <c:pt idx="287">
                  <c:v>0.96</c:v>
                </c:pt>
                <c:pt idx="288">
                  <c:v>0.96333299999999999</c:v>
                </c:pt>
                <c:pt idx="289">
                  <c:v>0.96666700000000005</c:v>
                </c:pt>
                <c:pt idx="290">
                  <c:v>0.97</c:v>
                </c:pt>
                <c:pt idx="291">
                  <c:v>0.973333</c:v>
                </c:pt>
                <c:pt idx="292">
                  <c:v>0.97666699999999995</c:v>
                </c:pt>
                <c:pt idx="293">
                  <c:v>0.98</c:v>
                </c:pt>
                <c:pt idx="294">
                  <c:v>0.98333300000000001</c:v>
                </c:pt>
                <c:pt idx="295">
                  <c:v>0.98666699999999996</c:v>
                </c:pt>
                <c:pt idx="296">
                  <c:v>0.99</c:v>
                </c:pt>
                <c:pt idx="297">
                  <c:v>0.99333300000000002</c:v>
                </c:pt>
                <c:pt idx="298">
                  <c:v>0.99666699999999997</c:v>
                </c:pt>
                <c:pt idx="299">
                  <c:v>1</c:v>
                </c:pt>
              </c:numCache>
            </c:numRef>
          </c:yVal>
          <c:smooth val="0"/>
        </c:ser>
        <c:ser>
          <c:idx val="3"/>
          <c:order val="3"/>
          <c:tx>
            <c:strRef>
              <c:f>'4.OBJECT'!$H$34</c:f>
              <c:strCache>
                <c:ptCount val="1"/>
                <c:pt idx="0">
                  <c:v>west</c:v>
                </c:pt>
              </c:strCache>
            </c:strRef>
          </c:tx>
          <c:spPr>
            <a:ln w="57150">
              <a:prstDash val="sysDash"/>
            </a:ln>
          </c:spPr>
          <c:marker>
            <c:symbol val="none"/>
          </c:marker>
          <c:xVal>
            <c:numRef>
              <c:f>'4.OBJECT'!$H$35:$H$334</c:f>
              <c:numCache>
                <c:formatCode>General</c:formatCode>
                <c:ptCount val="300"/>
                <c:pt idx="0">
                  <c:v>1479.8</c:v>
                </c:pt>
                <c:pt idx="1">
                  <c:v>1501.05</c:v>
                </c:pt>
                <c:pt idx="2">
                  <c:v>1502.58</c:v>
                </c:pt>
                <c:pt idx="3">
                  <c:v>1527.7</c:v>
                </c:pt>
                <c:pt idx="4">
                  <c:v>1535.7</c:v>
                </c:pt>
                <c:pt idx="5">
                  <c:v>1540.28</c:v>
                </c:pt>
                <c:pt idx="6">
                  <c:v>1542.05</c:v>
                </c:pt>
                <c:pt idx="7">
                  <c:v>1551.01</c:v>
                </c:pt>
                <c:pt idx="8">
                  <c:v>1562.46</c:v>
                </c:pt>
                <c:pt idx="9">
                  <c:v>1562.66</c:v>
                </c:pt>
                <c:pt idx="10">
                  <c:v>1565.1</c:v>
                </c:pt>
                <c:pt idx="11">
                  <c:v>1576.12</c:v>
                </c:pt>
                <c:pt idx="12">
                  <c:v>1576.2</c:v>
                </c:pt>
                <c:pt idx="13">
                  <c:v>1579.55</c:v>
                </c:pt>
                <c:pt idx="14">
                  <c:v>1590.9</c:v>
                </c:pt>
                <c:pt idx="15">
                  <c:v>1596.25</c:v>
                </c:pt>
                <c:pt idx="16">
                  <c:v>1600.95</c:v>
                </c:pt>
                <c:pt idx="17">
                  <c:v>1607.76</c:v>
                </c:pt>
                <c:pt idx="18">
                  <c:v>1610.69</c:v>
                </c:pt>
                <c:pt idx="19">
                  <c:v>1612.58</c:v>
                </c:pt>
                <c:pt idx="20">
                  <c:v>1614.73</c:v>
                </c:pt>
                <c:pt idx="21">
                  <c:v>1665.62</c:v>
                </c:pt>
                <c:pt idx="22">
                  <c:v>1714.62</c:v>
                </c:pt>
                <c:pt idx="23">
                  <c:v>1717.17</c:v>
                </c:pt>
                <c:pt idx="24">
                  <c:v>1727.91</c:v>
                </c:pt>
                <c:pt idx="25">
                  <c:v>1779.46</c:v>
                </c:pt>
                <c:pt idx="26">
                  <c:v>2009.37</c:v>
                </c:pt>
                <c:pt idx="27">
                  <c:v>2013.89</c:v>
                </c:pt>
                <c:pt idx="28">
                  <c:v>2021.92</c:v>
                </c:pt>
                <c:pt idx="29">
                  <c:v>2074.08</c:v>
                </c:pt>
                <c:pt idx="30">
                  <c:v>2076.8000000000002</c:v>
                </c:pt>
                <c:pt idx="31">
                  <c:v>2078.64</c:v>
                </c:pt>
                <c:pt idx="32">
                  <c:v>2082.77</c:v>
                </c:pt>
                <c:pt idx="33">
                  <c:v>2101.96</c:v>
                </c:pt>
                <c:pt idx="34">
                  <c:v>2114.3000000000002</c:v>
                </c:pt>
                <c:pt idx="35">
                  <c:v>2116.84</c:v>
                </c:pt>
                <c:pt idx="36">
                  <c:v>2120.16</c:v>
                </c:pt>
                <c:pt idx="37">
                  <c:v>2127.23</c:v>
                </c:pt>
                <c:pt idx="38">
                  <c:v>2146.8000000000002</c:v>
                </c:pt>
                <c:pt idx="39">
                  <c:v>2148.2199999999998</c:v>
                </c:pt>
                <c:pt idx="40">
                  <c:v>2158.39</c:v>
                </c:pt>
                <c:pt idx="41">
                  <c:v>2175.91</c:v>
                </c:pt>
                <c:pt idx="42">
                  <c:v>2189.5700000000002</c:v>
                </c:pt>
                <c:pt idx="43">
                  <c:v>2222.1799999999998</c:v>
                </c:pt>
                <c:pt idx="44">
                  <c:v>2227.65</c:v>
                </c:pt>
                <c:pt idx="45">
                  <c:v>2227.85</c:v>
                </c:pt>
                <c:pt idx="46">
                  <c:v>2241.4</c:v>
                </c:pt>
                <c:pt idx="47">
                  <c:v>2248.04</c:v>
                </c:pt>
                <c:pt idx="48">
                  <c:v>2255.0700000000002</c:v>
                </c:pt>
                <c:pt idx="49">
                  <c:v>2255.37</c:v>
                </c:pt>
                <c:pt idx="50">
                  <c:v>2258.1</c:v>
                </c:pt>
                <c:pt idx="51">
                  <c:v>2279.8000000000002</c:v>
                </c:pt>
                <c:pt idx="52">
                  <c:v>2280.4</c:v>
                </c:pt>
                <c:pt idx="53">
                  <c:v>2307.64</c:v>
                </c:pt>
                <c:pt idx="54">
                  <c:v>2308.5100000000002</c:v>
                </c:pt>
                <c:pt idx="55">
                  <c:v>2323.9899999999998</c:v>
                </c:pt>
                <c:pt idx="56">
                  <c:v>2343.4</c:v>
                </c:pt>
                <c:pt idx="57">
                  <c:v>2349.87</c:v>
                </c:pt>
                <c:pt idx="58">
                  <c:v>2367</c:v>
                </c:pt>
                <c:pt idx="59">
                  <c:v>2368.0100000000002</c:v>
                </c:pt>
                <c:pt idx="60">
                  <c:v>2372.39</c:v>
                </c:pt>
                <c:pt idx="61">
                  <c:v>2379.94</c:v>
                </c:pt>
                <c:pt idx="62">
                  <c:v>2389.21</c:v>
                </c:pt>
                <c:pt idx="63">
                  <c:v>2392.67</c:v>
                </c:pt>
                <c:pt idx="64">
                  <c:v>2401.7399999999998</c:v>
                </c:pt>
                <c:pt idx="65">
                  <c:v>2415.4899999999998</c:v>
                </c:pt>
                <c:pt idx="66">
                  <c:v>2419.87</c:v>
                </c:pt>
                <c:pt idx="67">
                  <c:v>2420.8000000000002</c:v>
                </c:pt>
                <c:pt idx="68">
                  <c:v>2423.5300000000002</c:v>
                </c:pt>
                <c:pt idx="69">
                  <c:v>2425.34</c:v>
                </c:pt>
                <c:pt idx="70">
                  <c:v>2432.35</c:v>
                </c:pt>
                <c:pt idx="71">
                  <c:v>2437.86</c:v>
                </c:pt>
                <c:pt idx="72">
                  <c:v>2448.12</c:v>
                </c:pt>
                <c:pt idx="73">
                  <c:v>2453.6799999999998</c:v>
                </c:pt>
                <c:pt idx="74">
                  <c:v>2454.0300000000002</c:v>
                </c:pt>
                <c:pt idx="75">
                  <c:v>2472.04</c:v>
                </c:pt>
                <c:pt idx="76">
                  <c:v>2477.7199999999998</c:v>
                </c:pt>
                <c:pt idx="77">
                  <c:v>2481.61</c:v>
                </c:pt>
                <c:pt idx="78">
                  <c:v>2496.39</c:v>
                </c:pt>
                <c:pt idx="79">
                  <c:v>2497.37</c:v>
                </c:pt>
                <c:pt idx="80">
                  <c:v>2497.8000000000002</c:v>
                </c:pt>
                <c:pt idx="81">
                  <c:v>2505.44</c:v>
                </c:pt>
                <c:pt idx="82">
                  <c:v>2509.59</c:v>
                </c:pt>
                <c:pt idx="83">
                  <c:v>2516.17</c:v>
                </c:pt>
                <c:pt idx="84">
                  <c:v>2527.15</c:v>
                </c:pt>
                <c:pt idx="85">
                  <c:v>2543.38</c:v>
                </c:pt>
                <c:pt idx="86">
                  <c:v>2547.54</c:v>
                </c:pt>
                <c:pt idx="87">
                  <c:v>2548.08</c:v>
                </c:pt>
                <c:pt idx="88">
                  <c:v>2549.0100000000002</c:v>
                </c:pt>
                <c:pt idx="89">
                  <c:v>2556.94</c:v>
                </c:pt>
                <c:pt idx="90">
                  <c:v>2563.63</c:v>
                </c:pt>
                <c:pt idx="91">
                  <c:v>2569.14</c:v>
                </c:pt>
                <c:pt idx="92">
                  <c:v>2573.2800000000002</c:v>
                </c:pt>
                <c:pt idx="93">
                  <c:v>2579.0100000000002</c:v>
                </c:pt>
                <c:pt idx="94">
                  <c:v>2611.29</c:v>
                </c:pt>
                <c:pt idx="95">
                  <c:v>2611.96</c:v>
                </c:pt>
                <c:pt idx="96">
                  <c:v>2623.48</c:v>
                </c:pt>
                <c:pt idx="97">
                  <c:v>2625.8</c:v>
                </c:pt>
                <c:pt idx="98">
                  <c:v>2628.23</c:v>
                </c:pt>
                <c:pt idx="99">
                  <c:v>2629.4</c:v>
                </c:pt>
                <c:pt idx="100">
                  <c:v>2631.74</c:v>
                </c:pt>
                <c:pt idx="101">
                  <c:v>2638.95</c:v>
                </c:pt>
                <c:pt idx="102">
                  <c:v>2643.89</c:v>
                </c:pt>
                <c:pt idx="103">
                  <c:v>2655.79</c:v>
                </c:pt>
                <c:pt idx="104">
                  <c:v>2658.84</c:v>
                </c:pt>
                <c:pt idx="105">
                  <c:v>2676.1</c:v>
                </c:pt>
                <c:pt idx="106">
                  <c:v>2684.9</c:v>
                </c:pt>
                <c:pt idx="107">
                  <c:v>2687.53</c:v>
                </c:pt>
                <c:pt idx="108">
                  <c:v>2690.37</c:v>
                </c:pt>
                <c:pt idx="109">
                  <c:v>2694.99</c:v>
                </c:pt>
                <c:pt idx="110">
                  <c:v>2697.29</c:v>
                </c:pt>
                <c:pt idx="111">
                  <c:v>2709.43</c:v>
                </c:pt>
                <c:pt idx="112">
                  <c:v>2719.56</c:v>
                </c:pt>
                <c:pt idx="113">
                  <c:v>2720.6</c:v>
                </c:pt>
                <c:pt idx="114">
                  <c:v>2721.91</c:v>
                </c:pt>
                <c:pt idx="115">
                  <c:v>2723.29</c:v>
                </c:pt>
                <c:pt idx="116">
                  <c:v>2735.96</c:v>
                </c:pt>
                <c:pt idx="117">
                  <c:v>2745.28</c:v>
                </c:pt>
                <c:pt idx="118">
                  <c:v>2758.93</c:v>
                </c:pt>
                <c:pt idx="119">
                  <c:v>2766.04</c:v>
                </c:pt>
                <c:pt idx="120">
                  <c:v>2766.7</c:v>
                </c:pt>
                <c:pt idx="121">
                  <c:v>2770.69</c:v>
                </c:pt>
                <c:pt idx="122">
                  <c:v>2773.17</c:v>
                </c:pt>
                <c:pt idx="123">
                  <c:v>2776.86</c:v>
                </c:pt>
                <c:pt idx="124">
                  <c:v>2777.86</c:v>
                </c:pt>
                <c:pt idx="125">
                  <c:v>2783.74</c:v>
                </c:pt>
                <c:pt idx="126">
                  <c:v>2795.7</c:v>
                </c:pt>
                <c:pt idx="127">
                  <c:v>2796.11</c:v>
                </c:pt>
                <c:pt idx="128">
                  <c:v>2797.73</c:v>
                </c:pt>
                <c:pt idx="129">
                  <c:v>2797.8</c:v>
                </c:pt>
                <c:pt idx="130">
                  <c:v>2798.47</c:v>
                </c:pt>
                <c:pt idx="131">
                  <c:v>2810.46</c:v>
                </c:pt>
                <c:pt idx="132">
                  <c:v>2819.79</c:v>
                </c:pt>
                <c:pt idx="133">
                  <c:v>2824.28</c:v>
                </c:pt>
                <c:pt idx="134">
                  <c:v>2825.93</c:v>
                </c:pt>
                <c:pt idx="135">
                  <c:v>2831.82</c:v>
                </c:pt>
                <c:pt idx="136">
                  <c:v>2838.57</c:v>
                </c:pt>
                <c:pt idx="137">
                  <c:v>2844.97</c:v>
                </c:pt>
                <c:pt idx="138">
                  <c:v>2846.9</c:v>
                </c:pt>
                <c:pt idx="139">
                  <c:v>2852.29</c:v>
                </c:pt>
                <c:pt idx="140">
                  <c:v>2855.36</c:v>
                </c:pt>
                <c:pt idx="141">
                  <c:v>2855.65</c:v>
                </c:pt>
                <c:pt idx="142">
                  <c:v>2856</c:v>
                </c:pt>
                <c:pt idx="143">
                  <c:v>2859.72</c:v>
                </c:pt>
                <c:pt idx="144">
                  <c:v>2867.38</c:v>
                </c:pt>
                <c:pt idx="145">
                  <c:v>2871.96</c:v>
                </c:pt>
                <c:pt idx="146">
                  <c:v>2872.68</c:v>
                </c:pt>
                <c:pt idx="147">
                  <c:v>2875.57</c:v>
                </c:pt>
                <c:pt idx="148">
                  <c:v>2879.39</c:v>
                </c:pt>
                <c:pt idx="149">
                  <c:v>2879.69</c:v>
                </c:pt>
                <c:pt idx="150">
                  <c:v>2879.85</c:v>
                </c:pt>
                <c:pt idx="151">
                  <c:v>2890.72</c:v>
                </c:pt>
                <c:pt idx="152">
                  <c:v>2895.85</c:v>
                </c:pt>
                <c:pt idx="153">
                  <c:v>2901.41</c:v>
                </c:pt>
                <c:pt idx="154">
                  <c:v>2903.54</c:v>
                </c:pt>
                <c:pt idx="155">
                  <c:v>2905.92</c:v>
                </c:pt>
                <c:pt idx="156">
                  <c:v>2907.43</c:v>
                </c:pt>
                <c:pt idx="157">
                  <c:v>2915.51</c:v>
                </c:pt>
                <c:pt idx="158">
                  <c:v>2915.94</c:v>
                </c:pt>
                <c:pt idx="159">
                  <c:v>2925.47</c:v>
                </c:pt>
                <c:pt idx="160">
                  <c:v>2935.14</c:v>
                </c:pt>
                <c:pt idx="161">
                  <c:v>2935.84</c:v>
                </c:pt>
                <c:pt idx="162">
                  <c:v>2937.21</c:v>
                </c:pt>
                <c:pt idx="163">
                  <c:v>2938.53</c:v>
                </c:pt>
                <c:pt idx="164">
                  <c:v>2939.83</c:v>
                </c:pt>
                <c:pt idx="165">
                  <c:v>2943.23</c:v>
                </c:pt>
                <c:pt idx="166">
                  <c:v>2943.55</c:v>
                </c:pt>
                <c:pt idx="167">
                  <c:v>2963.74</c:v>
                </c:pt>
                <c:pt idx="168">
                  <c:v>2980.98</c:v>
                </c:pt>
                <c:pt idx="169">
                  <c:v>2984.81</c:v>
                </c:pt>
                <c:pt idx="170">
                  <c:v>2987.91</c:v>
                </c:pt>
                <c:pt idx="171">
                  <c:v>2994.96</c:v>
                </c:pt>
                <c:pt idx="172">
                  <c:v>2996.32</c:v>
                </c:pt>
                <c:pt idx="173">
                  <c:v>3000.95</c:v>
                </c:pt>
                <c:pt idx="174">
                  <c:v>3004.48</c:v>
                </c:pt>
                <c:pt idx="175">
                  <c:v>3008.32</c:v>
                </c:pt>
                <c:pt idx="176">
                  <c:v>3018.79</c:v>
                </c:pt>
                <c:pt idx="177">
                  <c:v>3020.28</c:v>
                </c:pt>
                <c:pt idx="178">
                  <c:v>3020.91</c:v>
                </c:pt>
                <c:pt idx="179">
                  <c:v>3024.37</c:v>
                </c:pt>
                <c:pt idx="180">
                  <c:v>3026.49</c:v>
                </c:pt>
                <c:pt idx="181">
                  <c:v>3026.9</c:v>
                </c:pt>
                <c:pt idx="182">
                  <c:v>3027.39</c:v>
                </c:pt>
                <c:pt idx="183">
                  <c:v>3033</c:v>
                </c:pt>
                <c:pt idx="184">
                  <c:v>3049.93</c:v>
                </c:pt>
                <c:pt idx="185">
                  <c:v>3052.18</c:v>
                </c:pt>
                <c:pt idx="186">
                  <c:v>3055.84</c:v>
                </c:pt>
                <c:pt idx="187">
                  <c:v>3063.37</c:v>
                </c:pt>
                <c:pt idx="188">
                  <c:v>3064.09</c:v>
                </c:pt>
                <c:pt idx="189">
                  <c:v>3068.28</c:v>
                </c:pt>
                <c:pt idx="190">
                  <c:v>3086.81</c:v>
                </c:pt>
                <c:pt idx="191">
                  <c:v>3089.88</c:v>
                </c:pt>
                <c:pt idx="192">
                  <c:v>3092.6</c:v>
                </c:pt>
                <c:pt idx="193">
                  <c:v>3093.37</c:v>
                </c:pt>
                <c:pt idx="194">
                  <c:v>3093.52</c:v>
                </c:pt>
                <c:pt idx="195">
                  <c:v>3099.47</c:v>
                </c:pt>
                <c:pt idx="196">
                  <c:v>3112.18</c:v>
                </c:pt>
                <c:pt idx="197">
                  <c:v>3118.78</c:v>
                </c:pt>
                <c:pt idx="198">
                  <c:v>3119.33</c:v>
                </c:pt>
                <c:pt idx="199">
                  <c:v>3120.79</c:v>
                </c:pt>
                <c:pt idx="200">
                  <c:v>3122.19</c:v>
                </c:pt>
                <c:pt idx="201">
                  <c:v>3123.5</c:v>
                </c:pt>
                <c:pt idx="202">
                  <c:v>3128.54</c:v>
                </c:pt>
                <c:pt idx="203">
                  <c:v>3130.9</c:v>
                </c:pt>
                <c:pt idx="204">
                  <c:v>3137.55</c:v>
                </c:pt>
                <c:pt idx="205">
                  <c:v>3142.23</c:v>
                </c:pt>
                <c:pt idx="206">
                  <c:v>3143.76</c:v>
                </c:pt>
                <c:pt idx="207">
                  <c:v>3144.86</c:v>
                </c:pt>
                <c:pt idx="208">
                  <c:v>3152.23</c:v>
                </c:pt>
                <c:pt idx="209">
                  <c:v>3163.38</c:v>
                </c:pt>
                <c:pt idx="210">
                  <c:v>3168.29</c:v>
                </c:pt>
                <c:pt idx="211">
                  <c:v>3168.42</c:v>
                </c:pt>
                <c:pt idx="212">
                  <c:v>3173.53</c:v>
                </c:pt>
                <c:pt idx="213">
                  <c:v>3179.6</c:v>
                </c:pt>
                <c:pt idx="214">
                  <c:v>3181.06</c:v>
                </c:pt>
                <c:pt idx="215">
                  <c:v>3181.84</c:v>
                </c:pt>
                <c:pt idx="216">
                  <c:v>3187.28</c:v>
                </c:pt>
                <c:pt idx="217">
                  <c:v>3188.84</c:v>
                </c:pt>
                <c:pt idx="218">
                  <c:v>3196.04</c:v>
                </c:pt>
                <c:pt idx="219">
                  <c:v>3200.06</c:v>
                </c:pt>
                <c:pt idx="220">
                  <c:v>3203.41</c:v>
                </c:pt>
                <c:pt idx="221">
                  <c:v>3203.68</c:v>
                </c:pt>
                <c:pt idx="222">
                  <c:v>3206.1</c:v>
                </c:pt>
                <c:pt idx="223">
                  <c:v>3218.12</c:v>
                </c:pt>
                <c:pt idx="224">
                  <c:v>3220.42</c:v>
                </c:pt>
                <c:pt idx="225">
                  <c:v>3234.92</c:v>
                </c:pt>
                <c:pt idx="226">
                  <c:v>3244.96</c:v>
                </c:pt>
                <c:pt idx="227">
                  <c:v>3248.98</c:v>
                </c:pt>
                <c:pt idx="228">
                  <c:v>3252.54</c:v>
                </c:pt>
                <c:pt idx="229">
                  <c:v>3253.6</c:v>
                </c:pt>
                <c:pt idx="230">
                  <c:v>3262.37</c:v>
                </c:pt>
                <c:pt idx="231">
                  <c:v>3264.08</c:v>
                </c:pt>
                <c:pt idx="232">
                  <c:v>3266.65</c:v>
                </c:pt>
                <c:pt idx="233">
                  <c:v>3271.12</c:v>
                </c:pt>
                <c:pt idx="234">
                  <c:v>3287.85</c:v>
                </c:pt>
                <c:pt idx="235">
                  <c:v>3288.06</c:v>
                </c:pt>
                <c:pt idx="236">
                  <c:v>3290.14</c:v>
                </c:pt>
                <c:pt idx="237">
                  <c:v>3291.44</c:v>
                </c:pt>
                <c:pt idx="238">
                  <c:v>3292.02</c:v>
                </c:pt>
                <c:pt idx="239">
                  <c:v>3296.88</c:v>
                </c:pt>
                <c:pt idx="240">
                  <c:v>3303.83</c:v>
                </c:pt>
                <c:pt idx="241">
                  <c:v>3306.01</c:v>
                </c:pt>
                <c:pt idx="242">
                  <c:v>3310.76</c:v>
                </c:pt>
                <c:pt idx="243">
                  <c:v>3313.65</c:v>
                </c:pt>
                <c:pt idx="244">
                  <c:v>3316.31</c:v>
                </c:pt>
                <c:pt idx="245">
                  <c:v>3321.31</c:v>
                </c:pt>
                <c:pt idx="246">
                  <c:v>3322.67</c:v>
                </c:pt>
                <c:pt idx="247">
                  <c:v>3324.43</c:v>
                </c:pt>
                <c:pt idx="248">
                  <c:v>3331.38</c:v>
                </c:pt>
                <c:pt idx="249">
                  <c:v>3335.43</c:v>
                </c:pt>
                <c:pt idx="250">
                  <c:v>3335.55</c:v>
                </c:pt>
                <c:pt idx="251">
                  <c:v>3360.07</c:v>
                </c:pt>
                <c:pt idx="252">
                  <c:v>3377.73</c:v>
                </c:pt>
                <c:pt idx="253">
                  <c:v>3377.87</c:v>
                </c:pt>
                <c:pt idx="254">
                  <c:v>3386.82</c:v>
                </c:pt>
                <c:pt idx="255">
                  <c:v>3391.47</c:v>
                </c:pt>
                <c:pt idx="256">
                  <c:v>3391.63</c:v>
                </c:pt>
                <c:pt idx="257">
                  <c:v>3394.48</c:v>
                </c:pt>
                <c:pt idx="258">
                  <c:v>3399.79</c:v>
                </c:pt>
                <c:pt idx="259">
                  <c:v>3414.01</c:v>
                </c:pt>
                <c:pt idx="260">
                  <c:v>3416.61</c:v>
                </c:pt>
                <c:pt idx="261">
                  <c:v>3433.88</c:v>
                </c:pt>
                <c:pt idx="262">
                  <c:v>3442.53</c:v>
                </c:pt>
                <c:pt idx="263">
                  <c:v>3449.82</c:v>
                </c:pt>
                <c:pt idx="264">
                  <c:v>3449.85</c:v>
                </c:pt>
                <c:pt idx="265">
                  <c:v>3450.45</c:v>
                </c:pt>
                <c:pt idx="266">
                  <c:v>3451.83</c:v>
                </c:pt>
                <c:pt idx="267">
                  <c:v>3459.52</c:v>
                </c:pt>
                <c:pt idx="268">
                  <c:v>3467.53</c:v>
                </c:pt>
                <c:pt idx="269">
                  <c:v>3496.14</c:v>
                </c:pt>
                <c:pt idx="270">
                  <c:v>3514.76</c:v>
                </c:pt>
                <c:pt idx="271">
                  <c:v>3523.36</c:v>
                </c:pt>
                <c:pt idx="272">
                  <c:v>3537.51</c:v>
                </c:pt>
                <c:pt idx="273">
                  <c:v>3543.42</c:v>
                </c:pt>
                <c:pt idx="274">
                  <c:v>3549.61</c:v>
                </c:pt>
                <c:pt idx="275">
                  <c:v>3554.43</c:v>
                </c:pt>
                <c:pt idx="276">
                  <c:v>3556.58</c:v>
                </c:pt>
                <c:pt idx="277">
                  <c:v>3560.02</c:v>
                </c:pt>
                <c:pt idx="278">
                  <c:v>3572.49</c:v>
                </c:pt>
                <c:pt idx="279">
                  <c:v>3577.86</c:v>
                </c:pt>
                <c:pt idx="280">
                  <c:v>3582.12</c:v>
                </c:pt>
                <c:pt idx="281">
                  <c:v>3632.94</c:v>
                </c:pt>
                <c:pt idx="282">
                  <c:v>3643.9</c:v>
                </c:pt>
                <c:pt idx="283">
                  <c:v>3693.89</c:v>
                </c:pt>
                <c:pt idx="284">
                  <c:v>3714.67</c:v>
                </c:pt>
                <c:pt idx="285">
                  <c:v>3783.86</c:v>
                </c:pt>
                <c:pt idx="286">
                  <c:v>3864.19</c:v>
                </c:pt>
                <c:pt idx="287">
                  <c:v>3880.97</c:v>
                </c:pt>
                <c:pt idx="288">
                  <c:v>3895.94</c:v>
                </c:pt>
                <c:pt idx="289">
                  <c:v>3966.85</c:v>
                </c:pt>
                <c:pt idx="290">
                  <c:v>4219.97</c:v>
                </c:pt>
                <c:pt idx="291">
                  <c:v>4242.6499999999996</c:v>
                </c:pt>
                <c:pt idx="292">
                  <c:v>4245.3999999999996</c:v>
                </c:pt>
                <c:pt idx="293">
                  <c:v>4285.0600000000004</c:v>
                </c:pt>
                <c:pt idx="294">
                  <c:v>4330.8900000000003</c:v>
                </c:pt>
                <c:pt idx="295">
                  <c:v>4343.8599999999997</c:v>
                </c:pt>
                <c:pt idx="296">
                  <c:v>4745.55</c:v>
                </c:pt>
                <c:pt idx="297">
                  <c:v>4907.38</c:v>
                </c:pt>
                <c:pt idx="298">
                  <c:v>6328.24</c:v>
                </c:pt>
                <c:pt idx="299">
                  <c:v>6630.79</c:v>
                </c:pt>
              </c:numCache>
            </c:numRef>
          </c:xVal>
          <c:yVal>
            <c:numRef>
              <c:f>'4.OBJECT'!$I$35:$I$334</c:f>
              <c:numCache>
                <c:formatCode>General</c:formatCode>
                <c:ptCount val="300"/>
                <c:pt idx="0">
                  <c:v>3.333E-3</c:v>
                </c:pt>
                <c:pt idx="1">
                  <c:v>6.6670000000000002E-3</c:v>
                </c:pt>
                <c:pt idx="2">
                  <c:v>0.01</c:v>
                </c:pt>
                <c:pt idx="3">
                  <c:v>1.3332999999999999E-2</c:v>
                </c:pt>
                <c:pt idx="4">
                  <c:v>1.6667000000000001E-2</c:v>
                </c:pt>
                <c:pt idx="5">
                  <c:v>0.02</c:v>
                </c:pt>
                <c:pt idx="6">
                  <c:v>2.3333E-2</c:v>
                </c:pt>
                <c:pt idx="7">
                  <c:v>2.6667E-2</c:v>
                </c:pt>
                <c:pt idx="8">
                  <c:v>0.03</c:v>
                </c:pt>
                <c:pt idx="9">
                  <c:v>3.3333000000000002E-2</c:v>
                </c:pt>
                <c:pt idx="10">
                  <c:v>3.6666999999999998E-2</c:v>
                </c:pt>
                <c:pt idx="11">
                  <c:v>0.04</c:v>
                </c:pt>
                <c:pt idx="12">
                  <c:v>4.3333000000000003E-2</c:v>
                </c:pt>
                <c:pt idx="13">
                  <c:v>4.6667E-2</c:v>
                </c:pt>
                <c:pt idx="14">
                  <c:v>0.05</c:v>
                </c:pt>
                <c:pt idx="15">
                  <c:v>5.3332999999999998E-2</c:v>
                </c:pt>
                <c:pt idx="16">
                  <c:v>5.6667000000000002E-2</c:v>
                </c:pt>
                <c:pt idx="17">
                  <c:v>0.06</c:v>
                </c:pt>
                <c:pt idx="18">
                  <c:v>6.3333E-2</c:v>
                </c:pt>
                <c:pt idx="19">
                  <c:v>6.6667000000000004E-2</c:v>
                </c:pt>
                <c:pt idx="20">
                  <c:v>7.0000000000000007E-2</c:v>
                </c:pt>
                <c:pt idx="21">
                  <c:v>7.3332999999999995E-2</c:v>
                </c:pt>
                <c:pt idx="22">
                  <c:v>7.6666999999999999E-2</c:v>
                </c:pt>
                <c:pt idx="23">
                  <c:v>0.08</c:v>
                </c:pt>
                <c:pt idx="24">
                  <c:v>8.3333000000000004E-2</c:v>
                </c:pt>
                <c:pt idx="25">
                  <c:v>8.6666999999999994E-2</c:v>
                </c:pt>
                <c:pt idx="26">
                  <c:v>0.09</c:v>
                </c:pt>
                <c:pt idx="27">
                  <c:v>9.3332999999999999E-2</c:v>
                </c:pt>
                <c:pt idx="28">
                  <c:v>9.6667000000000003E-2</c:v>
                </c:pt>
                <c:pt idx="29">
                  <c:v>0.1</c:v>
                </c:pt>
                <c:pt idx="30">
                  <c:v>0.10333299999999999</c:v>
                </c:pt>
                <c:pt idx="31">
                  <c:v>0.106667</c:v>
                </c:pt>
                <c:pt idx="32">
                  <c:v>0.11</c:v>
                </c:pt>
                <c:pt idx="33">
                  <c:v>0.113333</c:v>
                </c:pt>
                <c:pt idx="34">
                  <c:v>0.11666700000000001</c:v>
                </c:pt>
                <c:pt idx="35">
                  <c:v>0.12</c:v>
                </c:pt>
                <c:pt idx="36">
                  <c:v>0.123333</c:v>
                </c:pt>
                <c:pt idx="37">
                  <c:v>0.126667</c:v>
                </c:pt>
                <c:pt idx="38">
                  <c:v>0.13</c:v>
                </c:pt>
                <c:pt idx="39">
                  <c:v>0.13333300000000001</c:v>
                </c:pt>
                <c:pt idx="40">
                  <c:v>0.13666700000000001</c:v>
                </c:pt>
                <c:pt idx="41">
                  <c:v>0.14000000000000001</c:v>
                </c:pt>
                <c:pt idx="42">
                  <c:v>0.14333299999999999</c:v>
                </c:pt>
                <c:pt idx="43">
                  <c:v>0.14666699999999999</c:v>
                </c:pt>
                <c:pt idx="44">
                  <c:v>0.15</c:v>
                </c:pt>
                <c:pt idx="45">
                  <c:v>0.153333</c:v>
                </c:pt>
                <c:pt idx="46">
                  <c:v>0.156667</c:v>
                </c:pt>
                <c:pt idx="47">
                  <c:v>0.16</c:v>
                </c:pt>
                <c:pt idx="48">
                  <c:v>0.16333300000000001</c:v>
                </c:pt>
                <c:pt idx="49">
                  <c:v>0.16666700000000001</c:v>
                </c:pt>
                <c:pt idx="50">
                  <c:v>0.17</c:v>
                </c:pt>
                <c:pt idx="51">
                  <c:v>0.17333299999999999</c:v>
                </c:pt>
                <c:pt idx="52">
                  <c:v>0.17666699999999999</c:v>
                </c:pt>
                <c:pt idx="53">
                  <c:v>0.18</c:v>
                </c:pt>
                <c:pt idx="54">
                  <c:v>0.183333</c:v>
                </c:pt>
                <c:pt idx="55">
                  <c:v>0.186667</c:v>
                </c:pt>
                <c:pt idx="56">
                  <c:v>0.19</c:v>
                </c:pt>
                <c:pt idx="57">
                  <c:v>0.193333</c:v>
                </c:pt>
                <c:pt idx="58">
                  <c:v>0.19666700000000001</c:v>
                </c:pt>
                <c:pt idx="59">
                  <c:v>0.2</c:v>
                </c:pt>
                <c:pt idx="60">
                  <c:v>0.20333300000000001</c:v>
                </c:pt>
                <c:pt idx="61">
                  <c:v>0.20666699999999999</c:v>
                </c:pt>
                <c:pt idx="62">
                  <c:v>0.21</c:v>
                </c:pt>
                <c:pt idx="63">
                  <c:v>0.21333299999999999</c:v>
                </c:pt>
                <c:pt idx="64">
                  <c:v>0.216667</c:v>
                </c:pt>
                <c:pt idx="65">
                  <c:v>0.22</c:v>
                </c:pt>
                <c:pt idx="66">
                  <c:v>0.223333</c:v>
                </c:pt>
                <c:pt idx="67">
                  <c:v>0.22666700000000001</c:v>
                </c:pt>
                <c:pt idx="68">
                  <c:v>0.23</c:v>
                </c:pt>
                <c:pt idx="69">
                  <c:v>0.23333300000000001</c:v>
                </c:pt>
                <c:pt idx="70">
                  <c:v>0.23666699999999999</c:v>
                </c:pt>
                <c:pt idx="71">
                  <c:v>0.24</c:v>
                </c:pt>
                <c:pt idx="72">
                  <c:v>0.24333299999999999</c:v>
                </c:pt>
                <c:pt idx="73">
                  <c:v>0.246667</c:v>
                </c:pt>
                <c:pt idx="74">
                  <c:v>0.25</c:v>
                </c:pt>
                <c:pt idx="75">
                  <c:v>0.25333299999999997</c:v>
                </c:pt>
                <c:pt idx="76">
                  <c:v>0.25666699999999998</c:v>
                </c:pt>
                <c:pt idx="77">
                  <c:v>0.26</c:v>
                </c:pt>
                <c:pt idx="78">
                  <c:v>0.26333299999999998</c:v>
                </c:pt>
                <c:pt idx="79">
                  <c:v>0.26666699999999999</c:v>
                </c:pt>
                <c:pt idx="80">
                  <c:v>0.27</c:v>
                </c:pt>
                <c:pt idx="81">
                  <c:v>0.27333299999999999</c:v>
                </c:pt>
                <c:pt idx="82">
                  <c:v>0.276667</c:v>
                </c:pt>
                <c:pt idx="83">
                  <c:v>0.28000000000000003</c:v>
                </c:pt>
                <c:pt idx="84">
                  <c:v>0.283333</c:v>
                </c:pt>
                <c:pt idx="85">
                  <c:v>0.28666700000000001</c:v>
                </c:pt>
                <c:pt idx="86">
                  <c:v>0.28999999999999998</c:v>
                </c:pt>
                <c:pt idx="87">
                  <c:v>0.29333300000000001</c:v>
                </c:pt>
                <c:pt idx="88">
                  <c:v>0.29666700000000001</c:v>
                </c:pt>
                <c:pt idx="89">
                  <c:v>0.3</c:v>
                </c:pt>
                <c:pt idx="90">
                  <c:v>0.30333300000000002</c:v>
                </c:pt>
                <c:pt idx="91">
                  <c:v>0.30666700000000002</c:v>
                </c:pt>
                <c:pt idx="92">
                  <c:v>0.31</c:v>
                </c:pt>
                <c:pt idx="93">
                  <c:v>0.31333299999999997</c:v>
                </c:pt>
                <c:pt idx="94">
                  <c:v>0.31666699999999998</c:v>
                </c:pt>
                <c:pt idx="95">
                  <c:v>0.32</c:v>
                </c:pt>
                <c:pt idx="96">
                  <c:v>0.32333299999999998</c:v>
                </c:pt>
                <c:pt idx="97">
                  <c:v>0.32666699999999999</c:v>
                </c:pt>
                <c:pt idx="98">
                  <c:v>0.33</c:v>
                </c:pt>
                <c:pt idx="99">
                  <c:v>0.33333299999999999</c:v>
                </c:pt>
                <c:pt idx="100">
                  <c:v>0.33666699999999999</c:v>
                </c:pt>
                <c:pt idx="101">
                  <c:v>0.34</c:v>
                </c:pt>
                <c:pt idx="102">
                  <c:v>0.343333</c:v>
                </c:pt>
                <c:pt idx="103">
                  <c:v>0.346667</c:v>
                </c:pt>
                <c:pt idx="104">
                  <c:v>0.35</c:v>
                </c:pt>
                <c:pt idx="105">
                  <c:v>0.35333300000000001</c:v>
                </c:pt>
                <c:pt idx="106">
                  <c:v>0.35666700000000001</c:v>
                </c:pt>
                <c:pt idx="107">
                  <c:v>0.36</c:v>
                </c:pt>
                <c:pt idx="108">
                  <c:v>0.36333300000000002</c:v>
                </c:pt>
                <c:pt idx="109">
                  <c:v>0.36666700000000002</c:v>
                </c:pt>
                <c:pt idx="110">
                  <c:v>0.37</c:v>
                </c:pt>
                <c:pt idx="111">
                  <c:v>0.37333300000000003</c:v>
                </c:pt>
                <c:pt idx="112">
                  <c:v>0.37666699999999997</c:v>
                </c:pt>
                <c:pt idx="113">
                  <c:v>0.38</c:v>
                </c:pt>
                <c:pt idx="114">
                  <c:v>0.38333299999999998</c:v>
                </c:pt>
                <c:pt idx="115">
                  <c:v>0.38666699999999998</c:v>
                </c:pt>
                <c:pt idx="116">
                  <c:v>0.39</c:v>
                </c:pt>
                <c:pt idx="117">
                  <c:v>0.39333299999999999</c:v>
                </c:pt>
                <c:pt idx="118">
                  <c:v>0.39666699999999999</c:v>
                </c:pt>
                <c:pt idx="119">
                  <c:v>0.4</c:v>
                </c:pt>
                <c:pt idx="120">
                  <c:v>0.403333</c:v>
                </c:pt>
                <c:pt idx="121">
                  <c:v>0.406667</c:v>
                </c:pt>
                <c:pt idx="122">
                  <c:v>0.41</c:v>
                </c:pt>
                <c:pt idx="123">
                  <c:v>0.41333300000000001</c:v>
                </c:pt>
                <c:pt idx="124">
                  <c:v>0.41666700000000001</c:v>
                </c:pt>
                <c:pt idx="125">
                  <c:v>0.42</c:v>
                </c:pt>
                <c:pt idx="126">
                  <c:v>0.42333300000000001</c:v>
                </c:pt>
                <c:pt idx="127">
                  <c:v>0.42666700000000002</c:v>
                </c:pt>
                <c:pt idx="128">
                  <c:v>0.43</c:v>
                </c:pt>
                <c:pt idx="129">
                  <c:v>0.43333300000000002</c:v>
                </c:pt>
                <c:pt idx="130">
                  <c:v>0.43666700000000003</c:v>
                </c:pt>
                <c:pt idx="131">
                  <c:v>0.44</c:v>
                </c:pt>
                <c:pt idx="132">
                  <c:v>0.44333299999999998</c:v>
                </c:pt>
                <c:pt idx="133">
                  <c:v>0.44666699999999998</c:v>
                </c:pt>
                <c:pt idx="134">
                  <c:v>0.45</c:v>
                </c:pt>
                <c:pt idx="135">
                  <c:v>0.45333299999999999</c:v>
                </c:pt>
                <c:pt idx="136">
                  <c:v>0.45666699999999999</c:v>
                </c:pt>
                <c:pt idx="137">
                  <c:v>0.46</c:v>
                </c:pt>
                <c:pt idx="138">
                  <c:v>0.46333299999999999</c:v>
                </c:pt>
                <c:pt idx="139">
                  <c:v>0.466667</c:v>
                </c:pt>
                <c:pt idx="140">
                  <c:v>0.47</c:v>
                </c:pt>
                <c:pt idx="141">
                  <c:v>0.473333</c:v>
                </c:pt>
                <c:pt idx="142">
                  <c:v>0.47666700000000001</c:v>
                </c:pt>
                <c:pt idx="143">
                  <c:v>0.48</c:v>
                </c:pt>
                <c:pt idx="144">
                  <c:v>0.48333300000000001</c:v>
                </c:pt>
                <c:pt idx="145">
                  <c:v>0.48666700000000002</c:v>
                </c:pt>
                <c:pt idx="146">
                  <c:v>0.49</c:v>
                </c:pt>
                <c:pt idx="147">
                  <c:v>0.49333300000000002</c:v>
                </c:pt>
                <c:pt idx="148">
                  <c:v>0.49666700000000003</c:v>
                </c:pt>
                <c:pt idx="149">
                  <c:v>0.5</c:v>
                </c:pt>
                <c:pt idx="150">
                  <c:v>0.50333300000000003</c:v>
                </c:pt>
                <c:pt idx="151">
                  <c:v>0.50666699999999998</c:v>
                </c:pt>
                <c:pt idx="152">
                  <c:v>0.51</c:v>
                </c:pt>
                <c:pt idx="153">
                  <c:v>0.51333300000000004</c:v>
                </c:pt>
                <c:pt idx="154">
                  <c:v>0.51666699999999999</c:v>
                </c:pt>
                <c:pt idx="155">
                  <c:v>0.52</c:v>
                </c:pt>
                <c:pt idx="156">
                  <c:v>0.52333300000000005</c:v>
                </c:pt>
                <c:pt idx="157">
                  <c:v>0.526667</c:v>
                </c:pt>
                <c:pt idx="158">
                  <c:v>0.53</c:v>
                </c:pt>
                <c:pt idx="159">
                  <c:v>0.53333299999999995</c:v>
                </c:pt>
                <c:pt idx="160">
                  <c:v>0.53666700000000001</c:v>
                </c:pt>
                <c:pt idx="161">
                  <c:v>0.54</c:v>
                </c:pt>
                <c:pt idx="162">
                  <c:v>0.54333299999999995</c:v>
                </c:pt>
                <c:pt idx="163">
                  <c:v>0.54666700000000001</c:v>
                </c:pt>
                <c:pt idx="164">
                  <c:v>0.55000000000000004</c:v>
                </c:pt>
                <c:pt idx="165">
                  <c:v>0.55333299999999996</c:v>
                </c:pt>
                <c:pt idx="166">
                  <c:v>0.55666700000000002</c:v>
                </c:pt>
                <c:pt idx="167">
                  <c:v>0.56000000000000005</c:v>
                </c:pt>
                <c:pt idx="168">
                  <c:v>0.56333299999999997</c:v>
                </c:pt>
                <c:pt idx="169">
                  <c:v>0.56666700000000003</c:v>
                </c:pt>
                <c:pt idx="170">
                  <c:v>0.56999999999999995</c:v>
                </c:pt>
                <c:pt idx="171">
                  <c:v>0.57333299999999998</c:v>
                </c:pt>
                <c:pt idx="172">
                  <c:v>0.57666700000000004</c:v>
                </c:pt>
                <c:pt idx="173">
                  <c:v>0.57999999999999996</c:v>
                </c:pt>
                <c:pt idx="174">
                  <c:v>0.58333299999999999</c:v>
                </c:pt>
                <c:pt idx="175">
                  <c:v>0.58666700000000005</c:v>
                </c:pt>
                <c:pt idx="176">
                  <c:v>0.59</c:v>
                </c:pt>
                <c:pt idx="177">
                  <c:v>0.593333</c:v>
                </c:pt>
                <c:pt idx="178">
                  <c:v>0.59666699999999995</c:v>
                </c:pt>
                <c:pt idx="179">
                  <c:v>0.6</c:v>
                </c:pt>
                <c:pt idx="180">
                  <c:v>0.60333300000000001</c:v>
                </c:pt>
                <c:pt idx="181">
                  <c:v>0.60666699999999996</c:v>
                </c:pt>
                <c:pt idx="182">
                  <c:v>0.61</c:v>
                </c:pt>
                <c:pt idx="183">
                  <c:v>0.61333300000000002</c:v>
                </c:pt>
                <c:pt idx="184">
                  <c:v>0.61666699999999997</c:v>
                </c:pt>
                <c:pt idx="185">
                  <c:v>0.62</c:v>
                </c:pt>
                <c:pt idx="186">
                  <c:v>0.62333300000000003</c:v>
                </c:pt>
                <c:pt idx="187">
                  <c:v>0.62666699999999997</c:v>
                </c:pt>
                <c:pt idx="188">
                  <c:v>0.63</c:v>
                </c:pt>
                <c:pt idx="189">
                  <c:v>0.63333300000000003</c:v>
                </c:pt>
                <c:pt idx="190">
                  <c:v>0.63666699999999998</c:v>
                </c:pt>
                <c:pt idx="191">
                  <c:v>0.64</c:v>
                </c:pt>
                <c:pt idx="192">
                  <c:v>0.64333300000000004</c:v>
                </c:pt>
                <c:pt idx="193">
                  <c:v>0.64666699999999999</c:v>
                </c:pt>
                <c:pt idx="194">
                  <c:v>0.65</c:v>
                </c:pt>
                <c:pt idx="195">
                  <c:v>0.65333300000000005</c:v>
                </c:pt>
                <c:pt idx="196">
                  <c:v>0.656667</c:v>
                </c:pt>
                <c:pt idx="197">
                  <c:v>0.66</c:v>
                </c:pt>
                <c:pt idx="198">
                  <c:v>0.66333299999999995</c:v>
                </c:pt>
                <c:pt idx="199">
                  <c:v>0.66666700000000001</c:v>
                </c:pt>
                <c:pt idx="200">
                  <c:v>0.67</c:v>
                </c:pt>
                <c:pt idx="201">
                  <c:v>0.67333299999999996</c:v>
                </c:pt>
                <c:pt idx="202">
                  <c:v>0.67666700000000002</c:v>
                </c:pt>
                <c:pt idx="203">
                  <c:v>0.68</c:v>
                </c:pt>
                <c:pt idx="204">
                  <c:v>0.68333299999999997</c:v>
                </c:pt>
                <c:pt idx="205">
                  <c:v>0.68666700000000003</c:v>
                </c:pt>
                <c:pt idx="206">
                  <c:v>0.69</c:v>
                </c:pt>
                <c:pt idx="207">
                  <c:v>0.69333299999999998</c:v>
                </c:pt>
                <c:pt idx="208">
                  <c:v>0.69666700000000004</c:v>
                </c:pt>
                <c:pt idx="209">
                  <c:v>0.7</c:v>
                </c:pt>
                <c:pt idx="210">
                  <c:v>0.70333299999999999</c:v>
                </c:pt>
                <c:pt idx="211">
                  <c:v>0.70666700000000005</c:v>
                </c:pt>
                <c:pt idx="212">
                  <c:v>0.71</c:v>
                </c:pt>
                <c:pt idx="213">
                  <c:v>0.71333299999999999</c:v>
                </c:pt>
                <c:pt idx="214">
                  <c:v>0.71666700000000005</c:v>
                </c:pt>
                <c:pt idx="215">
                  <c:v>0.72</c:v>
                </c:pt>
                <c:pt idx="216">
                  <c:v>0.723333</c:v>
                </c:pt>
                <c:pt idx="217">
                  <c:v>0.72666699999999995</c:v>
                </c:pt>
                <c:pt idx="218">
                  <c:v>0.73</c:v>
                </c:pt>
                <c:pt idx="219">
                  <c:v>0.73333300000000001</c:v>
                </c:pt>
                <c:pt idx="220">
                  <c:v>0.73666699999999996</c:v>
                </c:pt>
                <c:pt idx="221">
                  <c:v>0.74</c:v>
                </c:pt>
                <c:pt idx="222">
                  <c:v>0.74333300000000002</c:v>
                </c:pt>
                <c:pt idx="223">
                  <c:v>0.74666699999999997</c:v>
                </c:pt>
                <c:pt idx="224">
                  <c:v>0.75</c:v>
                </c:pt>
                <c:pt idx="225">
                  <c:v>0.75333300000000003</c:v>
                </c:pt>
                <c:pt idx="226">
                  <c:v>0.75666699999999998</c:v>
                </c:pt>
                <c:pt idx="227">
                  <c:v>0.76</c:v>
                </c:pt>
                <c:pt idx="228">
                  <c:v>0.76333300000000004</c:v>
                </c:pt>
                <c:pt idx="229">
                  <c:v>0.76666699999999999</c:v>
                </c:pt>
                <c:pt idx="230">
                  <c:v>0.77</c:v>
                </c:pt>
                <c:pt idx="231">
                  <c:v>0.77333300000000005</c:v>
                </c:pt>
                <c:pt idx="232">
                  <c:v>0.776667</c:v>
                </c:pt>
                <c:pt idx="233">
                  <c:v>0.78</c:v>
                </c:pt>
                <c:pt idx="234">
                  <c:v>0.78333299999999995</c:v>
                </c:pt>
                <c:pt idx="235">
                  <c:v>0.78666700000000001</c:v>
                </c:pt>
                <c:pt idx="236">
                  <c:v>0.79</c:v>
                </c:pt>
                <c:pt idx="237">
                  <c:v>0.79333299999999995</c:v>
                </c:pt>
                <c:pt idx="238">
                  <c:v>0.79666700000000001</c:v>
                </c:pt>
                <c:pt idx="239">
                  <c:v>0.8</c:v>
                </c:pt>
                <c:pt idx="240">
                  <c:v>0.80333299999999996</c:v>
                </c:pt>
                <c:pt idx="241">
                  <c:v>0.80666700000000002</c:v>
                </c:pt>
                <c:pt idx="242">
                  <c:v>0.81</c:v>
                </c:pt>
                <c:pt idx="243">
                  <c:v>0.81333299999999997</c:v>
                </c:pt>
                <c:pt idx="244">
                  <c:v>0.81666700000000003</c:v>
                </c:pt>
                <c:pt idx="245">
                  <c:v>0.82</c:v>
                </c:pt>
                <c:pt idx="246">
                  <c:v>0.82333299999999998</c:v>
                </c:pt>
                <c:pt idx="247">
                  <c:v>0.82666700000000004</c:v>
                </c:pt>
                <c:pt idx="248">
                  <c:v>0.83</c:v>
                </c:pt>
                <c:pt idx="249">
                  <c:v>0.83333299999999999</c:v>
                </c:pt>
                <c:pt idx="250">
                  <c:v>0.83666700000000005</c:v>
                </c:pt>
                <c:pt idx="251">
                  <c:v>0.84</c:v>
                </c:pt>
                <c:pt idx="252">
                  <c:v>0.843333</c:v>
                </c:pt>
                <c:pt idx="253">
                  <c:v>0.84666699999999995</c:v>
                </c:pt>
                <c:pt idx="254">
                  <c:v>0.85</c:v>
                </c:pt>
                <c:pt idx="255">
                  <c:v>0.85333300000000001</c:v>
                </c:pt>
                <c:pt idx="256">
                  <c:v>0.85666699999999996</c:v>
                </c:pt>
                <c:pt idx="257">
                  <c:v>0.86</c:v>
                </c:pt>
                <c:pt idx="258">
                  <c:v>0.86333300000000002</c:v>
                </c:pt>
                <c:pt idx="259">
                  <c:v>0.86666699999999997</c:v>
                </c:pt>
                <c:pt idx="260">
                  <c:v>0.87</c:v>
                </c:pt>
                <c:pt idx="261">
                  <c:v>0.87333300000000003</c:v>
                </c:pt>
                <c:pt idx="262">
                  <c:v>0.87666699999999997</c:v>
                </c:pt>
                <c:pt idx="263">
                  <c:v>0.88</c:v>
                </c:pt>
                <c:pt idx="264">
                  <c:v>0.88333300000000003</c:v>
                </c:pt>
                <c:pt idx="265">
                  <c:v>0.88666699999999998</c:v>
                </c:pt>
                <c:pt idx="266">
                  <c:v>0.89</c:v>
                </c:pt>
                <c:pt idx="267">
                  <c:v>0.89333300000000004</c:v>
                </c:pt>
                <c:pt idx="268">
                  <c:v>0.89666699999999999</c:v>
                </c:pt>
                <c:pt idx="269">
                  <c:v>0.9</c:v>
                </c:pt>
                <c:pt idx="270">
                  <c:v>0.90333300000000005</c:v>
                </c:pt>
                <c:pt idx="271">
                  <c:v>0.906667</c:v>
                </c:pt>
                <c:pt idx="272">
                  <c:v>0.91</c:v>
                </c:pt>
                <c:pt idx="273">
                  <c:v>0.91333299999999995</c:v>
                </c:pt>
                <c:pt idx="274">
                  <c:v>0.91666700000000001</c:v>
                </c:pt>
                <c:pt idx="275">
                  <c:v>0.92</c:v>
                </c:pt>
                <c:pt idx="276">
                  <c:v>0.92333299999999996</c:v>
                </c:pt>
                <c:pt idx="277">
                  <c:v>0.92666700000000002</c:v>
                </c:pt>
                <c:pt idx="278">
                  <c:v>0.93</c:v>
                </c:pt>
                <c:pt idx="279">
                  <c:v>0.93333299999999997</c:v>
                </c:pt>
                <c:pt idx="280">
                  <c:v>0.93666700000000003</c:v>
                </c:pt>
                <c:pt idx="281">
                  <c:v>0.94</c:v>
                </c:pt>
                <c:pt idx="282">
                  <c:v>0.94333299999999998</c:v>
                </c:pt>
                <c:pt idx="283">
                  <c:v>0.94666700000000004</c:v>
                </c:pt>
                <c:pt idx="284">
                  <c:v>0.95</c:v>
                </c:pt>
                <c:pt idx="285">
                  <c:v>0.95333299999999999</c:v>
                </c:pt>
                <c:pt idx="286">
                  <c:v>0.95666700000000005</c:v>
                </c:pt>
                <c:pt idx="287">
                  <c:v>0.96</c:v>
                </c:pt>
                <c:pt idx="288">
                  <c:v>0.96333299999999999</c:v>
                </c:pt>
                <c:pt idx="289">
                  <c:v>0.96666700000000005</c:v>
                </c:pt>
                <c:pt idx="290">
                  <c:v>0.97</c:v>
                </c:pt>
                <c:pt idx="291">
                  <c:v>0.973333</c:v>
                </c:pt>
                <c:pt idx="292">
                  <c:v>0.97666699999999995</c:v>
                </c:pt>
                <c:pt idx="293">
                  <c:v>0.98</c:v>
                </c:pt>
                <c:pt idx="294">
                  <c:v>0.98333300000000001</c:v>
                </c:pt>
                <c:pt idx="295">
                  <c:v>0.98666699999999996</c:v>
                </c:pt>
                <c:pt idx="296">
                  <c:v>0.99</c:v>
                </c:pt>
                <c:pt idx="297">
                  <c:v>0.99333300000000002</c:v>
                </c:pt>
                <c:pt idx="298">
                  <c:v>0.99666699999999997</c:v>
                </c:pt>
                <c:pt idx="299">
                  <c:v>1</c:v>
                </c:pt>
              </c:numCache>
            </c:numRef>
          </c:yVal>
          <c:smooth val="0"/>
        </c:ser>
        <c:ser>
          <c:idx val="4"/>
          <c:order val="4"/>
          <c:tx>
            <c:strRef>
              <c:f>'4.OBJECT'!$J$34</c:f>
              <c:strCache>
                <c:ptCount val="1"/>
                <c:pt idx="0">
                  <c:v>eu</c:v>
                </c:pt>
              </c:strCache>
            </c:strRef>
          </c:tx>
          <c:spPr>
            <a:ln w="57150">
              <a:prstDash val="lgDashDotDot"/>
            </a:ln>
          </c:spPr>
          <c:marker>
            <c:symbol val="none"/>
          </c:marker>
          <c:xVal>
            <c:numRef>
              <c:f>'4.OBJECT'!$J$35:$J$334</c:f>
              <c:numCache>
                <c:formatCode>General</c:formatCode>
                <c:ptCount val="300"/>
                <c:pt idx="0">
                  <c:v>942.99</c:v>
                </c:pt>
                <c:pt idx="1">
                  <c:v>959.73</c:v>
                </c:pt>
                <c:pt idx="2">
                  <c:v>963.31</c:v>
                </c:pt>
                <c:pt idx="3">
                  <c:v>975.75</c:v>
                </c:pt>
                <c:pt idx="4">
                  <c:v>984.95</c:v>
                </c:pt>
                <c:pt idx="5">
                  <c:v>985.88</c:v>
                </c:pt>
                <c:pt idx="6">
                  <c:v>989.73</c:v>
                </c:pt>
                <c:pt idx="7">
                  <c:v>996.56</c:v>
                </c:pt>
                <c:pt idx="8">
                  <c:v>997.5</c:v>
                </c:pt>
                <c:pt idx="9">
                  <c:v>998.92</c:v>
                </c:pt>
                <c:pt idx="10">
                  <c:v>1077.49</c:v>
                </c:pt>
                <c:pt idx="11">
                  <c:v>1085.78</c:v>
                </c:pt>
                <c:pt idx="12">
                  <c:v>1091.73</c:v>
                </c:pt>
                <c:pt idx="13">
                  <c:v>1092.83</c:v>
                </c:pt>
                <c:pt idx="14">
                  <c:v>1101.46</c:v>
                </c:pt>
                <c:pt idx="15">
                  <c:v>1110.68</c:v>
                </c:pt>
                <c:pt idx="16">
                  <c:v>1147.93</c:v>
                </c:pt>
                <c:pt idx="17">
                  <c:v>1148.58</c:v>
                </c:pt>
                <c:pt idx="18">
                  <c:v>1148.72</c:v>
                </c:pt>
                <c:pt idx="19">
                  <c:v>1166.1199999999999</c:v>
                </c:pt>
                <c:pt idx="20">
                  <c:v>1186.45</c:v>
                </c:pt>
                <c:pt idx="21">
                  <c:v>1209.3</c:v>
                </c:pt>
                <c:pt idx="22">
                  <c:v>1219.4000000000001</c:v>
                </c:pt>
                <c:pt idx="23">
                  <c:v>1223.8499999999999</c:v>
                </c:pt>
                <c:pt idx="24">
                  <c:v>1259.99</c:v>
                </c:pt>
                <c:pt idx="25">
                  <c:v>1276.75</c:v>
                </c:pt>
                <c:pt idx="26">
                  <c:v>1280.25</c:v>
                </c:pt>
                <c:pt idx="27">
                  <c:v>1282.77</c:v>
                </c:pt>
                <c:pt idx="28">
                  <c:v>1291.94</c:v>
                </c:pt>
                <c:pt idx="29">
                  <c:v>1324.43</c:v>
                </c:pt>
                <c:pt idx="30">
                  <c:v>1367.06</c:v>
                </c:pt>
                <c:pt idx="31">
                  <c:v>1405.71</c:v>
                </c:pt>
                <c:pt idx="32">
                  <c:v>1424.11</c:v>
                </c:pt>
                <c:pt idx="33">
                  <c:v>1447.09</c:v>
                </c:pt>
                <c:pt idx="34">
                  <c:v>1464.58</c:v>
                </c:pt>
                <c:pt idx="35">
                  <c:v>1469.31</c:v>
                </c:pt>
                <c:pt idx="36">
                  <c:v>1470.5</c:v>
                </c:pt>
                <c:pt idx="37">
                  <c:v>1492.61</c:v>
                </c:pt>
                <c:pt idx="38">
                  <c:v>1493.69</c:v>
                </c:pt>
                <c:pt idx="39">
                  <c:v>1508.33</c:v>
                </c:pt>
                <c:pt idx="40">
                  <c:v>1545.81</c:v>
                </c:pt>
                <c:pt idx="41">
                  <c:v>1549.15</c:v>
                </c:pt>
                <c:pt idx="42">
                  <c:v>1549.2</c:v>
                </c:pt>
                <c:pt idx="43">
                  <c:v>1551.3</c:v>
                </c:pt>
                <c:pt idx="44">
                  <c:v>1566.84</c:v>
                </c:pt>
                <c:pt idx="45">
                  <c:v>1570.26</c:v>
                </c:pt>
                <c:pt idx="46">
                  <c:v>1570.97</c:v>
                </c:pt>
                <c:pt idx="47">
                  <c:v>1588.79</c:v>
                </c:pt>
                <c:pt idx="48">
                  <c:v>1588.8</c:v>
                </c:pt>
                <c:pt idx="49">
                  <c:v>1600.23</c:v>
                </c:pt>
                <c:pt idx="50">
                  <c:v>1602.65</c:v>
                </c:pt>
                <c:pt idx="51">
                  <c:v>1607.06</c:v>
                </c:pt>
                <c:pt idx="52">
                  <c:v>1617.93</c:v>
                </c:pt>
                <c:pt idx="53">
                  <c:v>1629.96</c:v>
                </c:pt>
                <c:pt idx="54">
                  <c:v>1641.82</c:v>
                </c:pt>
                <c:pt idx="55">
                  <c:v>1648.74</c:v>
                </c:pt>
                <c:pt idx="56">
                  <c:v>1648.79</c:v>
                </c:pt>
                <c:pt idx="57">
                  <c:v>1654.5</c:v>
                </c:pt>
                <c:pt idx="58">
                  <c:v>1662.95</c:v>
                </c:pt>
                <c:pt idx="59">
                  <c:v>1689.33</c:v>
                </c:pt>
                <c:pt idx="60">
                  <c:v>1702.32</c:v>
                </c:pt>
                <c:pt idx="61">
                  <c:v>1715.4</c:v>
                </c:pt>
                <c:pt idx="62">
                  <c:v>1726.43</c:v>
                </c:pt>
                <c:pt idx="63">
                  <c:v>1735.73</c:v>
                </c:pt>
                <c:pt idx="64">
                  <c:v>1743.53</c:v>
                </c:pt>
                <c:pt idx="65">
                  <c:v>1747.28</c:v>
                </c:pt>
                <c:pt idx="66">
                  <c:v>1762.44</c:v>
                </c:pt>
                <c:pt idx="67">
                  <c:v>1777.05</c:v>
                </c:pt>
                <c:pt idx="68">
                  <c:v>1784.93</c:v>
                </c:pt>
                <c:pt idx="69">
                  <c:v>1792.7</c:v>
                </c:pt>
                <c:pt idx="70">
                  <c:v>1799.25</c:v>
                </c:pt>
                <c:pt idx="71">
                  <c:v>1836.55</c:v>
                </c:pt>
                <c:pt idx="72">
                  <c:v>1856.19</c:v>
                </c:pt>
                <c:pt idx="73">
                  <c:v>1882.56</c:v>
                </c:pt>
                <c:pt idx="74">
                  <c:v>1890.48</c:v>
                </c:pt>
                <c:pt idx="75">
                  <c:v>1891.13</c:v>
                </c:pt>
                <c:pt idx="76">
                  <c:v>1891.88</c:v>
                </c:pt>
                <c:pt idx="77">
                  <c:v>1938.38</c:v>
                </c:pt>
                <c:pt idx="78">
                  <c:v>1940.85</c:v>
                </c:pt>
                <c:pt idx="79">
                  <c:v>1969.01</c:v>
                </c:pt>
                <c:pt idx="80">
                  <c:v>1970.38</c:v>
                </c:pt>
                <c:pt idx="81">
                  <c:v>1972.03</c:v>
                </c:pt>
                <c:pt idx="82">
                  <c:v>1972.48</c:v>
                </c:pt>
                <c:pt idx="83">
                  <c:v>1995.39</c:v>
                </c:pt>
                <c:pt idx="84">
                  <c:v>1997.03</c:v>
                </c:pt>
                <c:pt idx="85">
                  <c:v>2005.16</c:v>
                </c:pt>
                <c:pt idx="86">
                  <c:v>2008.65</c:v>
                </c:pt>
                <c:pt idx="87">
                  <c:v>2024.27</c:v>
                </c:pt>
                <c:pt idx="88">
                  <c:v>2044.96</c:v>
                </c:pt>
                <c:pt idx="89">
                  <c:v>2066.2600000000002</c:v>
                </c:pt>
                <c:pt idx="90">
                  <c:v>2067.17</c:v>
                </c:pt>
                <c:pt idx="91">
                  <c:v>2067.83</c:v>
                </c:pt>
                <c:pt idx="92">
                  <c:v>2075.16</c:v>
                </c:pt>
                <c:pt idx="93">
                  <c:v>2090.3000000000002</c:v>
                </c:pt>
                <c:pt idx="94">
                  <c:v>2109.98</c:v>
                </c:pt>
                <c:pt idx="95">
                  <c:v>2111.52</c:v>
                </c:pt>
                <c:pt idx="96">
                  <c:v>2115.37</c:v>
                </c:pt>
                <c:pt idx="97">
                  <c:v>2125.79</c:v>
                </c:pt>
                <c:pt idx="98">
                  <c:v>2129.41</c:v>
                </c:pt>
                <c:pt idx="99">
                  <c:v>2133.1799999999998</c:v>
                </c:pt>
                <c:pt idx="100">
                  <c:v>2135.9299999999998</c:v>
                </c:pt>
                <c:pt idx="101">
                  <c:v>2139.44</c:v>
                </c:pt>
                <c:pt idx="102">
                  <c:v>2157.77</c:v>
                </c:pt>
                <c:pt idx="103">
                  <c:v>2158.11</c:v>
                </c:pt>
                <c:pt idx="104">
                  <c:v>2166.7399999999998</c:v>
                </c:pt>
                <c:pt idx="105">
                  <c:v>2166.9899999999998</c:v>
                </c:pt>
                <c:pt idx="106">
                  <c:v>2182.25</c:v>
                </c:pt>
                <c:pt idx="107">
                  <c:v>2205.83</c:v>
                </c:pt>
                <c:pt idx="108">
                  <c:v>2206.59</c:v>
                </c:pt>
                <c:pt idx="109">
                  <c:v>2208.64</c:v>
                </c:pt>
                <c:pt idx="110">
                  <c:v>2225.52</c:v>
                </c:pt>
                <c:pt idx="111">
                  <c:v>2228</c:v>
                </c:pt>
                <c:pt idx="112">
                  <c:v>2230.56</c:v>
                </c:pt>
                <c:pt idx="113">
                  <c:v>2235.6</c:v>
                </c:pt>
                <c:pt idx="114">
                  <c:v>2246.5100000000002</c:v>
                </c:pt>
                <c:pt idx="115">
                  <c:v>2249.4299999999998</c:v>
                </c:pt>
                <c:pt idx="116">
                  <c:v>2251.7199999999998</c:v>
                </c:pt>
                <c:pt idx="117">
                  <c:v>2254.88</c:v>
                </c:pt>
                <c:pt idx="118">
                  <c:v>2261.9299999999998</c:v>
                </c:pt>
                <c:pt idx="119">
                  <c:v>2264.58</c:v>
                </c:pt>
                <c:pt idx="120">
                  <c:v>2268.23</c:v>
                </c:pt>
                <c:pt idx="121">
                  <c:v>2303.89</c:v>
                </c:pt>
                <c:pt idx="122">
                  <c:v>2326.5</c:v>
                </c:pt>
                <c:pt idx="123">
                  <c:v>2330.88</c:v>
                </c:pt>
                <c:pt idx="124">
                  <c:v>2334.58</c:v>
                </c:pt>
                <c:pt idx="125">
                  <c:v>2337.0700000000002</c:v>
                </c:pt>
                <c:pt idx="126">
                  <c:v>2338.94</c:v>
                </c:pt>
                <c:pt idx="127">
                  <c:v>2347.6999999999998</c:v>
                </c:pt>
                <c:pt idx="128">
                  <c:v>2354.63</c:v>
                </c:pt>
                <c:pt idx="129">
                  <c:v>2363.12</c:v>
                </c:pt>
                <c:pt idx="130">
                  <c:v>2365.12</c:v>
                </c:pt>
                <c:pt idx="131">
                  <c:v>2372.58</c:v>
                </c:pt>
                <c:pt idx="132">
                  <c:v>2384.5100000000002</c:v>
                </c:pt>
                <c:pt idx="133">
                  <c:v>2385.69</c:v>
                </c:pt>
                <c:pt idx="134">
                  <c:v>2391.58</c:v>
                </c:pt>
                <c:pt idx="135">
                  <c:v>2410.89</c:v>
                </c:pt>
                <c:pt idx="136">
                  <c:v>2425.0700000000002</c:v>
                </c:pt>
                <c:pt idx="137">
                  <c:v>2427.1799999999998</c:v>
                </c:pt>
                <c:pt idx="138">
                  <c:v>2441.6</c:v>
                </c:pt>
                <c:pt idx="139">
                  <c:v>2444.2600000000002</c:v>
                </c:pt>
                <c:pt idx="140">
                  <c:v>2445.86</c:v>
                </c:pt>
                <c:pt idx="141">
                  <c:v>2455.17</c:v>
                </c:pt>
                <c:pt idx="142">
                  <c:v>2456.29</c:v>
                </c:pt>
                <c:pt idx="143">
                  <c:v>2462.33</c:v>
                </c:pt>
                <c:pt idx="144">
                  <c:v>2463.29</c:v>
                </c:pt>
                <c:pt idx="145">
                  <c:v>2470.3200000000002</c:v>
                </c:pt>
                <c:pt idx="146">
                  <c:v>2481.2399999999998</c:v>
                </c:pt>
                <c:pt idx="147">
                  <c:v>2482.5700000000002</c:v>
                </c:pt>
                <c:pt idx="148">
                  <c:v>2487.73</c:v>
                </c:pt>
                <c:pt idx="149">
                  <c:v>2488.35</c:v>
                </c:pt>
                <c:pt idx="150">
                  <c:v>2499.7399999999998</c:v>
                </c:pt>
                <c:pt idx="151">
                  <c:v>2508.94</c:v>
                </c:pt>
                <c:pt idx="152">
                  <c:v>2520.06</c:v>
                </c:pt>
                <c:pt idx="153">
                  <c:v>2525.4</c:v>
                </c:pt>
                <c:pt idx="154">
                  <c:v>2529.7800000000002</c:v>
                </c:pt>
                <c:pt idx="155">
                  <c:v>2537.08</c:v>
                </c:pt>
                <c:pt idx="156">
                  <c:v>2545.5100000000002</c:v>
                </c:pt>
                <c:pt idx="157">
                  <c:v>2547.0300000000002</c:v>
                </c:pt>
                <c:pt idx="158">
                  <c:v>2566.23</c:v>
                </c:pt>
                <c:pt idx="159">
                  <c:v>2566.6799999999998</c:v>
                </c:pt>
                <c:pt idx="160">
                  <c:v>2576.41</c:v>
                </c:pt>
                <c:pt idx="161">
                  <c:v>2580.92</c:v>
                </c:pt>
                <c:pt idx="162">
                  <c:v>2588.0300000000002</c:v>
                </c:pt>
                <c:pt idx="163">
                  <c:v>2589.11</c:v>
                </c:pt>
                <c:pt idx="164">
                  <c:v>2596.29</c:v>
                </c:pt>
                <c:pt idx="165">
                  <c:v>2596.9</c:v>
                </c:pt>
                <c:pt idx="166">
                  <c:v>2599.65</c:v>
                </c:pt>
                <c:pt idx="167">
                  <c:v>2603.06</c:v>
                </c:pt>
                <c:pt idx="168">
                  <c:v>2625.93</c:v>
                </c:pt>
                <c:pt idx="169">
                  <c:v>2627.07</c:v>
                </c:pt>
                <c:pt idx="170">
                  <c:v>2646.01</c:v>
                </c:pt>
                <c:pt idx="171">
                  <c:v>2650.77</c:v>
                </c:pt>
                <c:pt idx="172">
                  <c:v>2652.28</c:v>
                </c:pt>
                <c:pt idx="173">
                  <c:v>2653.22</c:v>
                </c:pt>
                <c:pt idx="174">
                  <c:v>2654.38</c:v>
                </c:pt>
                <c:pt idx="175">
                  <c:v>2658.59</c:v>
                </c:pt>
                <c:pt idx="176">
                  <c:v>2665.46</c:v>
                </c:pt>
                <c:pt idx="177">
                  <c:v>2666.08</c:v>
                </c:pt>
                <c:pt idx="178">
                  <c:v>2667.39</c:v>
                </c:pt>
                <c:pt idx="179">
                  <c:v>2676.27</c:v>
                </c:pt>
                <c:pt idx="180">
                  <c:v>2680.04</c:v>
                </c:pt>
                <c:pt idx="181">
                  <c:v>2680.42</c:v>
                </c:pt>
                <c:pt idx="182">
                  <c:v>2686.21</c:v>
                </c:pt>
                <c:pt idx="183">
                  <c:v>2686.59</c:v>
                </c:pt>
                <c:pt idx="184">
                  <c:v>2702.33</c:v>
                </c:pt>
                <c:pt idx="185">
                  <c:v>2705.79</c:v>
                </c:pt>
                <c:pt idx="186">
                  <c:v>2706.69</c:v>
                </c:pt>
                <c:pt idx="187">
                  <c:v>2706.9</c:v>
                </c:pt>
                <c:pt idx="188">
                  <c:v>2711.99</c:v>
                </c:pt>
                <c:pt idx="189">
                  <c:v>2715.77</c:v>
                </c:pt>
                <c:pt idx="190">
                  <c:v>2721.35</c:v>
                </c:pt>
                <c:pt idx="191">
                  <c:v>2739.83</c:v>
                </c:pt>
                <c:pt idx="192">
                  <c:v>2743.85</c:v>
                </c:pt>
                <c:pt idx="193">
                  <c:v>2770.13</c:v>
                </c:pt>
                <c:pt idx="194">
                  <c:v>2777.03</c:v>
                </c:pt>
                <c:pt idx="195">
                  <c:v>2778.32</c:v>
                </c:pt>
                <c:pt idx="196">
                  <c:v>2795.61</c:v>
                </c:pt>
                <c:pt idx="197">
                  <c:v>2798.59</c:v>
                </c:pt>
                <c:pt idx="198">
                  <c:v>2803</c:v>
                </c:pt>
                <c:pt idx="199">
                  <c:v>2808.51</c:v>
                </c:pt>
                <c:pt idx="200">
                  <c:v>2811.54</c:v>
                </c:pt>
                <c:pt idx="201">
                  <c:v>2816.18</c:v>
                </c:pt>
                <c:pt idx="202">
                  <c:v>2816.64</c:v>
                </c:pt>
                <c:pt idx="203">
                  <c:v>2820.24</c:v>
                </c:pt>
                <c:pt idx="204">
                  <c:v>2826.98</c:v>
                </c:pt>
                <c:pt idx="205">
                  <c:v>2827.98</c:v>
                </c:pt>
                <c:pt idx="206">
                  <c:v>2831.1</c:v>
                </c:pt>
                <c:pt idx="207">
                  <c:v>2834.82</c:v>
                </c:pt>
                <c:pt idx="208">
                  <c:v>2839.21</c:v>
                </c:pt>
                <c:pt idx="209">
                  <c:v>2841.73</c:v>
                </c:pt>
                <c:pt idx="210">
                  <c:v>2843.52</c:v>
                </c:pt>
                <c:pt idx="211">
                  <c:v>2851.75</c:v>
                </c:pt>
                <c:pt idx="212">
                  <c:v>2863.19</c:v>
                </c:pt>
                <c:pt idx="213">
                  <c:v>2875.89</c:v>
                </c:pt>
                <c:pt idx="214">
                  <c:v>2880.24</c:v>
                </c:pt>
                <c:pt idx="215">
                  <c:v>2884.23</c:v>
                </c:pt>
                <c:pt idx="216">
                  <c:v>2895.48</c:v>
                </c:pt>
                <c:pt idx="217">
                  <c:v>2895.99</c:v>
                </c:pt>
                <c:pt idx="218">
                  <c:v>2901.26</c:v>
                </c:pt>
                <c:pt idx="219">
                  <c:v>2902</c:v>
                </c:pt>
                <c:pt idx="220">
                  <c:v>2903.5</c:v>
                </c:pt>
                <c:pt idx="221">
                  <c:v>2904.77</c:v>
                </c:pt>
                <c:pt idx="222">
                  <c:v>2908.44</c:v>
                </c:pt>
                <c:pt idx="223">
                  <c:v>2912.54</c:v>
                </c:pt>
                <c:pt idx="224">
                  <c:v>2924.61</c:v>
                </c:pt>
                <c:pt idx="225">
                  <c:v>2925.59</c:v>
                </c:pt>
                <c:pt idx="226">
                  <c:v>2925.61</c:v>
                </c:pt>
                <c:pt idx="227">
                  <c:v>2927.08</c:v>
                </c:pt>
                <c:pt idx="228">
                  <c:v>2932.37</c:v>
                </c:pt>
                <c:pt idx="229">
                  <c:v>2939.7</c:v>
                </c:pt>
                <c:pt idx="230">
                  <c:v>2953.33</c:v>
                </c:pt>
                <c:pt idx="231">
                  <c:v>2955.53</c:v>
                </c:pt>
                <c:pt idx="232">
                  <c:v>2956.09</c:v>
                </c:pt>
                <c:pt idx="233">
                  <c:v>2959.11</c:v>
                </c:pt>
                <c:pt idx="234">
                  <c:v>2959.64</c:v>
                </c:pt>
                <c:pt idx="235">
                  <c:v>2960.11</c:v>
                </c:pt>
                <c:pt idx="236">
                  <c:v>2964.28</c:v>
                </c:pt>
                <c:pt idx="237">
                  <c:v>2965.32</c:v>
                </c:pt>
                <c:pt idx="238">
                  <c:v>2970.81</c:v>
                </c:pt>
                <c:pt idx="239">
                  <c:v>2971.57</c:v>
                </c:pt>
                <c:pt idx="240">
                  <c:v>2978.93</c:v>
                </c:pt>
                <c:pt idx="241">
                  <c:v>2987.7</c:v>
                </c:pt>
                <c:pt idx="242">
                  <c:v>3005.15</c:v>
                </c:pt>
                <c:pt idx="243">
                  <c:v>3005.7</c:v>
                </c:pt>
                <c:pt idx="244">
                  <c:v>3013.41</c:v>
                </c:pt>
                <c:pt idx="245">
                  <c:v>3019.05</c:v>
                </c:pt>
                <c:pt idx="246">
                  <c:v>3028.92</c:v>
                </c:pt>
                <c:pt idx="247">
                  <c:v>3031.3</c:v>
                </c:pt>
                <c:pt idx="248">
                  <c:v>3031.53</c:v>
                </c:pt>
                <c:pt idx="249">
                  <c:v>3036.7</c:v>
                </c:pt>
                <c:pt idx="250">
                  <c:v>3040.38</c:v>
                </c:pt>
                <c:pt idx="251">
                  <c:v>3043.12</c:v>
                </c:pt>
                <c:pt idx="252">
                  <c:v>3051.66</c:v>
                </c:pt>
                <c:pt idx="253">
                  <c:v>3066.57</c:v>
                </c:pt>
                <c:pt idx="254">
                  <c:v>3068.15</c:v>
                </c:pt>
                <c:pt idx="255">
                  <c:v>3076.6</c:v>
                </c:pt>
                <c:pt idx="256">
                  <c:v>3077.7</c:v>
                </c:pt>
                <c:pt idx="257">
                  <c:v>3080.86</c:v>
                </c:pt>
                <c:pt idx="258">
                  <c:v>3092.23</c:v>
                </c:pt>
                <c:pt idx="259">
                  <c:v>3100.52</c:v>
                </c:pt>
                <c:pt idx="260">
                  <c:v>3117.47</c:v>
                </c:pt>
                <c:pt idx="261">
                  <c:v>3125.62</c:v>
                </c:pt>
                <c:pt idx="262">
                  <c:v>3142.62</c:v>
                </c:pt>
                <c:pt idx="263">
                  <c:v>3146.64</c:v>
                </c:pt>
                <c:pt idx="264">
                  <c:v>3148.12</c:v>
                </c:pt>
                <c:pt idx="265">
                  <c:v>3175.12</c:v>
                </c:pt>
                <c:pt idx="266">
                  <c:v>3175.75</c:v>
                </c:pt>
                <c:pt idx="267">
                  <c:v>3176.98</c:v>
                </c:pt>
                <c:pt idx="268">
                  <c:v>3191.66</c:v>
                </c:pt>
                <c:pt idx="269">
                  <c:v>3196.52</c:v>
                </c:pt>
                <c:pt idx="270">
                  <c:v>3208.16</c:v>
                </c:pt>
                <c:pt idx="271">
                  <c:v>3227.19</c:v>
                </c:pt>
                <c:pt idx="272">
                  <c:v>3230.13</c:v>
                </c:pt>
                <c:pt idx="273">
                  <c:v>3242.9</c:v>
                </c:pt>
                <c:pt idx="274">
                  <c:v>3256.4</c:v>
                </c:pt>
                <c:pt idx="275">
                  <c:v>3278.04</c:v>
                </c:pt>
                <c:pt idx="276">
                  <c:v>3302.53</c:v>
                </c:pt>
                <c:pt idx="277">
                  <c:v>3318.28</c:v>
                </c:pt>
                <c:pt idx="278">
                  <c:v>3323.69</c:v>
                </c:pt>
                <c:pt idx="279">
                  <c:v>3336</c:v>
                </c:pt>
                <c:pt idx="280">
                  <c:v>3336.52</c:v>
                </c:pt>
                <c:pt idx="281">
                  <c:v>3374.4</c:v>
                </c:pt>
                <c:pt idx="282">
                  <c:v>3396.19</c:v>
                </c:pt>
                <c:pt idx="283">
                  <c:v>3409.99</c:v>
                </c:pt>
                <c:pt idx="284">
                  <c:v>3415.72</c:v>
                </c:pt>
                <c:pt idx="285">
                  <c:v>3431.79</c:v>
                </c:pt>
                <c:pt idx="286">
                  <c:v>3443.44</c:v>
                </c:pt>
                <c:pt idx="287">
                  <c:v>3453.52</c:v>
                </c:pt>
                <c:pt idx="288">
                  <c:v>3490.24</c:v>
                </c:pt>
                <c:pt idx="289">
                  <c:v>3579.62</c:v>
                </c:pt>
                <c:pt idx="290">
                  <c:v>3846.38</c:v>
                </c:pt>
                <c:pt idx="291">
                  <c:v>3899.79</c:v>
                </c:pt>
                <c:pt idx="292">
                  <c:v>3951.68</c:v>
                </c:pt>
                <c:pt idx="293">
                  <c:v>4099.32</c:v>
                </c:pt>
                <c:pt idx="294">
                  <c:v>4183.5600000000004</c:v>
                </c:pt>
                <c:pt idx="295">
                  <c:v>4386.8</c:v>
                </c:pt>
                <c:pt idx="296">
                  <c:v>4509.54</c:v>
                </c:pt>
                <c:pt idx="297">
                  <c:v>4856.16</c:v>
                </c:pt>
                <c:pt idx="298">
                  <c:v>5268.32</c:v>
                </c:pt>
                <c:pt idx="299">
                  <c:v>7438.95</c:v>
                </c:pt>
              </c:numCache>
            </c:numRef>
          </c:xVal>
          <c:yVal>
            <c:numRef>
              <c:f>'4.OBJECT'!$K$35:$K$334</c:f>
              <c:numCache>
                <c:formatCode>General</c:formatCode>
                <c:ptCount val="300"/>
                <c:pt idx="0">
                  <c:v>3.333E-3</c:v>
                </c:pt>
                <c:pt idx="1">
                  <c:v>6.6670000000000002E-3</c:v>
                </c:pt>
                <c:pt idx="2">
                  <c:v>0.01</c:v>
                </c:pt>
                <c:pt idx="3">
                  <c:v>1.3332999999999999E-2</c:v>
                </c:pt>
                <c:pt idx="4">
                  <c:v>1.6667000000000001E-2</c:v>
                </c:pt>
                <c:pt idx="5">
                  <c:v>0.02</c:v>
                </c:pt>
                <c:pt idx="6">
                  <c:v>2.3333E-2</c:v>
                </c:pt>
                <c:pt idx="7">
                  <c:v>2.6667E-2</c:v>
                </c:pt>
                <c:pt idx="8">
                  <c:v>0.03</c:v>
                </c:pt>
                <c:pt idx="9">
                  <c:v>3.3333000000000002E-2</c:v>
                </c:pt>
                <c:pt idx="10">
                  <c:v>3.6666999999999998E-2</c:v>
                </c:pt>
                <c:pt idx="11">
                  <c:v>0.04</c:v>
                </c:pt>
                <c:pt idx="12">
                  <c:v>4.3333000000000003E-2</c:v>
                </c:pt>
                <c:pt idx="13">
                  <c:v>4.6667E-2</c:v>
                </c:pt>
                <c:pt idx="14">
                  <c:v>0.05</c:v>
                </c:pt>
                <c:pt idx="15">
                  <c:v>5.3332999999999998E-2</c:v>
                </c:pt>
                <c:pt idx="16">
                  <c:v>5.6667000000000002E-2</c:v>
                </c:pt>
                <c:pt idx="17">
                  <c:v>0.06</c:v>
                </c:pt>
                <c:pt idx="18">
                  <c:v>6.3333E-2</c:v>
                </c:pt>
                <c:pt idx="19">
                  <c:v>6.6667000000000004E-2</c:v>
                </c:pt>
                <c:pt idx="20">
                  <c:v>7.0000000000000007E-2</c:v>
                </c:pt>
                <c:pt idx="21">
                  <c:v>7.3332999999999995E-2</c:v>
                </c:pt>
                <c:pt idx="22">
                  <c:v>7.6666999999999999E-2</c:v>
                </c:pt>
                <c:pt idx="23">
                  <c:v>0.08</c:v>
                </c:pt>
                <c:pt idx="24">
                  <c:v>8.3333000000000004E-2</c:v>
                </c:pt>
                <c:pt idx="25">
                  <c:v>8.6666999999999994E-2</c:v>
                </c:pt>
                <c:pt idx="26">
                  <c:v>0.09</c:v>
                </c:pt>
                <c:pt idx="27">
                  <c:v>9.3332999999999999E-2</c:v>
                </c:pt>
                <c:pt idx="28">
                  <c:v>9.6667000000000003E-2</c:v>
                </c:pt>
                <c:pt idx="29">
                  <c:v>0.1</c:v>
                </c:pt>
                <c:pt idx="30">
                  <c:v>0.10333299999999999</c:v>
                </c:pt>
                <c:pt idx="31">
                  <c:v>0.106667</c:v>
                </c:pt>
                <c:pt idx="32">
                  <c:v>0.11</c:v>
                </c:pt>
                <c:pt idx="33">
                  <c:v>0.113333</c:v>
                </c:pt>
                <c:pt idx="34">
                  <c:v>0.11666700000000001</c:v>
                </c:pt>
                <c:pt idx="35">
                  <c:v>0.12</c:v>
                </c:pt>
                <c:pt idx="36">
                  <c:v>0.123333</c:v>
                </c:pt>
                <c:pt idx="37">
                  <c:v>0.126667</c:v>
                </c:pt>
                <c:pt idx="38">
                  <c:v>0.13</c:v>
                </c:pt>
                <c:pt idx="39">
                  <c:v>0.13333300000000001</c:v>
                </c:pt>
                <c:pt idx="40">
                  <c:v>0.13666700000000001</c:v>
                </c:pt>
                <c:pt idx="41">
                  <c:v>0.14000000000000001</c:v>
                </c:pt>
                <c:pt idx="42">
                  <c:v>0.14333299999999999</c:v>
                </c:pt>
                <c:pt idx="43">
                  <c:v>0.14666699999999999</c:v>
                </c:pt>
                <c:pt idx="44">
                  <c:v>0.15</c:v>
                </c:pt>
                <c:pt idx="45">
                  <c:v>0.153333</c:v>
                </c:pt>
                <c:pt idx="46">
                  <c:v>0.156667</c:v>
                </c:pt>
                <c:pt idx="47">
                  <c:v>0.16</c:v>
                </c:pt>
                <c:pt idx="48">
                  <c:v>0.16333300000000001</c:v>
                </c:pt>
                <c:pt idx="49">
                  <c:v>0.16666700000000001</c:v>
                </c:pt>
                <c:pt idx="50">
                  <c:v>0.17</c:v>
                </c:pt>
                <c:pt idx="51">
                  <c:v>0.17333299999999999</c:v>
                </c:pt>
                <c:pt idx="52">
                  <c:v>0.17666699999999999</c:v>
                </c:pt>
                <c:pt idx="53">
                  <c:v>0.18</c:v>
                </c:pt>
                <c:pt idx="54">
                  <c:v>0.183333</c:v>
                </c:pt>
                <c:pt idx="55">
                  <c:v>0.186667</c:v>
                </c:pt>
                <c:pt idx="56">
                  <c:v>0.19</c:v>
                </c:pt>
                <c:pt idx="57">
                  <c:v>0.193333</c:v>
                </c:pt>
                <c:pt idx="58">
                  <c:v>0.19666700000000001</c:v>
                </c:pt>
                <c:pt idx="59">
                  <c:v>0.2</c:v>
                </c:pt>
                <c:pt idx="60">
                  <c:v>0.20333300000000001</c:v>
                </c:pt>
                <c:pt idx="61">
                  <c:v>0.20666699999999999</c:v>
                </c:pt>
                <c:pt idx="62">
                  <c:v>0.21</c:v>
                </c:pt>
                <c:pt idx="63">
                  <c:v>0.21333299999999999</c:v>
                </c:pt>
                <c:pt idx="64">
                  <c:v>0.216667</c:v>
                </c:pt>
                <c:pt idx="65">
                  <c:v>0.22</c:v>
                </c:pt>
                <c:pt idx="66">
                  <c:v>0.223333</c:v>
                </c:pt>
                <c:pt idx="67">
                  <c:v>0.22666700000000001</c:v>
                </c:pt>
                <c:pt idx="68">
                  <c:v>0.23</c:v>
                </c:pt>
                <c:pt idx="69">
                  <c:v>0.23333300000000001</c:v>
                </c:pt>
                <c:pt idx="70">
                  <c:v>0.23666699999999999</c:v>
                </c:pt>
                <c:pt idx="71">
                  <c:v>0.24</c:v>
                </c:pt>
                <c:pt idx="72">
                  <c:v>0.24333299999999999</c:v>
                </c:pt>
                <c:pt idx="73">
                  <c:v>0.246667</c:v>
                </c:pt>
                <c:pt idx="74">
                  <c:v>0.25</c:v>
                </c:pt>
                <c:pt idx="75">
                  <c:v>0.25333299999999997</c:v>
                </c:pt>
                <c:pt idx="76">
                  <c:v>0.25666699999999998</c:v>
                </c:pt>
                <c:pt idx="77">
                  <c:v>0.26</c:v>
                </c:pt>
                <c:pt idx="78">
                  <c:v>0.26333299999999998</c:v>
                </c:pt>
                <c:pt idx="79">
                  <c:v>0.26666699999999999</c:v>
                </c:pt>
                <c:pt idx="80">
                  <c:v>0.27</c:v>
                </c:pt>
                <c:pt idx="81">
                  <c:v>0.27333299999999999</c:v>
                </c:pt>
                <c:pt idx="82">
                  <c:v>0.276667</c:v>
                </c:pt>
                <c:pt idx="83">
                  <c:v>0.28000000000000003</c:v>
                </c:pt>
                <c:pt idx="84">
                  <c:v>0.283333</c:v>
                </c:pt>
                <c:pt idx="85">
                  <c:v>0.28666700000000001</c:v>
                </c:pt>
                <c:pt idx="86">
                  <c:v>0.28999999999999998</c:v>
                </c:pt>
                <c:pt idx="87">
                  <c:v>0.29333300000000001</c:v>
                </c:pt>
                <c:pt idx="88">
                  <c:v>0.29666700000000001</c:v>
                </c:pt>
                <c:pt idx="89">
                  <c:v>0.3</c:v>
                </c:pt>
                <c:pt idx="90">
                  <c:v>0.30333300000000002</c:v>
                </c:pt>
                <c:pt idx="91">
                  <c:v>0.30666700000000002</c:v>
                </c:pt>
                <c:pt idx="92">
                  <c:v>0.31</c:v>
                </c:pt>
                <c:pt idx="93">
                  <c:v>0.31333299999999997</c:v>
                </c:pt>
                <c:pt idx="94">
                  <c:v>0.31666699999999998</c:v>
                </c:pt>
                <c:pt idx="95">
                  <c:v>0.32</c:v>
                </c:pt>
                <c:pt idx="96">
                  <c:v>0.32333299999999998</c:v>
                </c:pt>
                <c:pt idx="97">
                  <c:v>0.32666699999999999</c:v>
                </c:pt>
                <c:pt idx="98">
                  <c:v>0.33</c:v>
                </c:pt>
                <c:pt idx="99">
                  <c:v>0.33333299999999999</c:v>
                </c:pt>
                <c:pt idx="100">
                  <c:v>0.33666699999999999</c:v>
                </c:pt>
                <c:pt idx="101">
                  <c:v>0.34</c:v>
                </c:pt>
                <c:pt idx="102">
                  <c:v>0.343333</c:v>
                </c:pt>
                <c:pt idx="103">
                  <c:v>0.346667</c:v>
                </c:pt>
                <c:pt idx="104">
                  <c:v>0.35</c:v>
                </c:pt>
                <c:pt idx="105">
                  <c:v>0.35333300000000001</c:v>
                </c:pt>
                <c:pt idx="106">
                  <c:v>0.35666700000000001</c:v>
                </c:pt>
                <c:pt idx="107">
                  <c:v>0.36</c:v>
                </c:pt>
                <c:pt idx="108">
                  <c:v>0.36333300000000002</c:v>
                </c:pt>
                <c:pt idx="109">
                  <c:v>0.36666700000000002</c:v>
                </c:pt>
                <c:pt idx="110">
                  <c:v>0.37</c:v>
                </c:pt>
                <c:pt idx="111">
                  <c:v>0.37333300000000003</c:v>
                </c:pt>
                <c:pt idx="112">
                  <c:v>0.37666699999999997</c:v>
                </c:pt>
                <c:pt idx="113">
                  <c:v>0.38</c:v>
                </c:pt>
                <c:pt idx="114">
                  <c:v>0.38333299999999998</c:v>
                </c:pt>
                <c:pt idx="115">
                  <c:v>0.38666699999999998</c:v>
                </c:pt>
                <c:pt idx="116">
                  <c:v>0.39</c:v>
                </c:pt>
                <c:pt idx="117">
                  <c:v>0.39333299999999999</c:v>
                </c:pt>
                <c:pt idx="118">
                  <c:v>0.39666699999999999</c:v>
                </c:pt>
                <c:pt idx="119">
                  <c:v>0.4</c:v>
                </c:pt>
                <c:pt idx="120">
                  <c:v>0.403333</c:v>
                </c:pt>
                <c:pt idx="121">
                  <c:v>0.406667</c:v>
                </c:pt>
                <c:pt idx="122">
                  <c:v>0.41</c:v>
                </c:pt>
                <c:pt idx="123">
                  <c:v>0.41333300000000001</c:v>
                </c:pt>
                <c:pt idx="124">
                  <c:v>0.41666700000000001</c:v>
                </c:pt>
                <c:pt idx="125">
                  <c:v>0.42</c:v>
                </c:pt>
                <c:pt idx="126">
                  <c:v>0.42333300000000001</c:v>
                </c:pt>
                <c:pt idx="127">
                  <c:v>0.42666700000000002</c:v>
                </c:pt>
                <c:pt idx="128">
                  <c:v>0.43</c:v>
                </c:pt>
                <c:pt idx="129">
                  <c:v>0.43333300000000002</c:v>
                </c:pt>
                <c:pt idx="130">
                  <c:v>0.43666700000000003</c:v>
                </c:pt>
                <c:pt idx="131">
                  <c:v>0.44</c:v>
                </c:pt>
                <c:pt idx="132">
                  <c:v>0.44333299999999998</c:v>
                </c:pt>
                <c:pt idx="133">
                  <c:v>0.44666699999999998</c:v>
                </c:pt>
                <c:pt idx="134">
                  <c:v>0.45</c:v>
                </c:pt>
                <c:pt idx="135">
                  <c:v>0.45333299999999999</c:v>
                </c:pt>
                <c:pt idx="136">
                  <c:v>0.45666699999999999</c:v>
                </c:pt>
                <c:pt idx="137">
                  <c:v>0.46</c:v>
                </c:pt>
                <c:pt idx="138">
                  <c:v>0.46333299999999999</c:v>
                </c:pt>
                <c:pt idx="139">
                  <c:v>0.466667</c:v>
                </c:pt>
                <c:pt idx="140">
                  <c:v>0.47</c:v>
                </c:pt>
                <c:pt idx="141">
                  <c:v>0.473333</c:v>
                </c:pt>
                <c:pt idx="142">
                  <c:v>0.47666700000000001</c:v>
                </c:pt>
                <c:pt idx="143">
                  <c:v>0.48</c:v>
                </c:pt>
                <c:pt idx="144">
                  <c:v>0.48333300000000001</c:v>
                </c:pt>
                <c:pt idx="145">
                  <c:v>0.48666700000000002</c:v>
                </c:pt>
                <c:pt idx="146">
                  <c:v>0.49</c:v>
                </c:pt>
                <c:pt idx="147">
                  <c:v>0.49333300000000002</c:v>
                </c:pt>
                <c:pt idx="148">
                  <c:v>0.49666700000000003</c:v>
                </c:pt>
                <c:pt idx="149">
                  <c:v>0.5</c:v>
                </c:pt>
                <c:pt idx="150">
                  <c:v>0.50333300000000003</c:v>
                </c:pt>
                <c:pt idx="151">
                  <c:v>0.50666699999999998</c:v>
                </c:pt>
                <c:pt idx="152">
                  <c:v>0.51</c:v>
                </c:pt>
                <c:pt idx="153">
                  <c:v>0.51333300000000004</c:v>
                </c:pt>
                <c:pt idx="154">
                  <c:v>0.51666699999999999</c:v>
                </c:pt>
                <c:pt idx="155">
                  <c:v>0.52</c:v>
                </c:pt>
                <c:pt idx="156">
                  <c:v>0.52333300000000005</c:v>
                </c:pt>
                <c:pt idx="157">
                  <c:v>0.526667</c:v>
                </c:pt>
                <c:pt idx="158">
                  <c:v>0.53</c:v>
                </c:pt>
                <c:pt idx="159">
                  <c:v>0.53333299999999995</c:v>
                </c:pt>
                <c:pt idx="160">
                  <c:v>0.53666700000000001</c:v>
                </c:pt>
                <c:pt idx="161">
                  <c:v>0.54</c:v>
                </c:pt>
                <c:pt idx="162">
                  <c:v>0.54333299999999995</c:v>
                </c:pt>
                <c:pt idx="163">
                  <c:v>0.54666700000000001</c:v>
                </c:pt>
                <c:pt idx="164">
                  <c:v>0.55000000000000004</c:v>
                </c:pt>
                <c:pt idx="165">
                  <c:v>0.55333299999999996</c:v>
                </c:pt>
                <c:pt idx="166">
                  <c:v>0.55666700000000002</c:v>
                </c:pt>
                <c:pt idx="167">
                  <c:v>0.56000000000000005</c:v>
                </c:pt>
                <c:pt idx="168">
                  <c:v>0.56333299999999997</c:v>
                </c:pt>
                <c:pt idx="169">
                  <c:v>0.56666700000000003</c:v>
                </c:pt>
                <c:pt idx="170">
                  <c:v>0.56999999999999995</c:v>
                </c:pt>
                <c:pt idx="171">
                  <c:v>0.57333299999999998</c:v>
                </c:pt>
                <c:pt idx="172">
                  <c:v>0.57666700000000004</c:v>
                </c:pt>
                <c:pt idx="173">
                  <c:v>0.57999999999999996</c:v>
                </c:pt>
                <c:pt idx="174">
                  <c:v>0.58333299999999999</c:v>
                </c:pt>
                <c:pt idx="175">
                  <c:v>0.58666700000000005</c:v>
                </c:pt>
                <c:pt idx="176">
                  <c:v>0.59</c:v>
                </c:pt>
                <c:pt idx="177">
                  <c:v>0.593333</c:v>
                </c:pt>
                <c:pt idx="178">
                  <c:v>0.59666699999999995</c:v>
                </c:pt>
                <c:pt idx="179">
                  <c:v>0.6</c:v>
                </c:pt>
                <c:pt idx="180">
                  <c:v>0.60333300000000001</c:v>
                </c:pt>
                <c:pt idx="181">
                  <c:v>0.60666699999999996</c:v>
                </c:pt>
                <c:pt idx="182">
                  <c:v>0.61</c:v>
                </c:pt>
                <c:pt idx="183">
                  <c:v>0.61333300000000002</c:v>
                </c:pt>
                <c:pt idx="184">
                  <c:v>0.61666699999999997</c:v>
                </c:pt>
                <c:pt idx="185">
                  <c:v>0.62</c:v>
                </c:pt>
                <c:pt idx="186">
                  <c:v>0.62333300000000003</c:v>
                </c:pt>
                <c:pt idx="187">
                  <c:v>0.62666699999999997</c:v>
                </c:pt>
                <c:pt idx="188">
                  <c:v>0.63</c:v>
                </c:pt>
                <c:pt idx="189">
                  <c:v>0.63333300000000003</c:v>
                </c:pt>
                <c:pt idx="190">
                  <c:v>0.63666699999999998</c:v>
                </c:pt>
                <c:pt idx="191">
                  <c:v>0.64</c:v>
                </c:pt>
                <c:pt idx="192">
                  <c:v>0.64333300000000004</c:v>
                </c:pt>
                <c:pt idx="193">
                  <c:v>0.64666699999999999</c:v>
                </c:pt>
                <c:pt idx="194">
                  <c:v>0.65</c:v>
                </c:pt>
                <c:pt idx="195">
                  <c:v>0.65333300000000005</c:v>
                </c:pt>
                <c:pt idx="196">
                  <c:v>0.656667</c:v>
                </c:pt>
                <c:pt idx="197">
                  <c:v>0.66</c:v>
                </c:pt>
                <c:pt idx="198">
                  <c:v>0.66333299999999995</c:v>
                </c:pt>
                <c:pt idx="199">
                  <c:v>0.66666700000000001</c:v>
                </c:pt>
                <c:pt idx="200">
                  <c:v>0.67</c:v>
                </c:pt>
                <c:pt idx="201">
                  <c:v>0.67333299999999996</c:v>
                </c:pt>
                <c:pt idx="202">
                  <c:v>0.67666700000000002</c:v>
                </c:pt>
                <c:pt idx="203">
                  <c:v>0.68</c:v>
                </c:pt>
                <c:pt idx="204">
                  <c:v>0.68333299999999997</c:v>
                </c:pt>
                <c:pt idx="205">
                  <c:v>0.68666700000000003</c:v>
                </c:pt>
                <c:pt idx="206">
                  <c:v>0.69</c:v>
                </c:pt>
                <c:pt idx="207">
                  <c:v>0.69333299999999998</c:v>
                </c:pt>
                <c:pt idx="208">
                  <c:v>0.69666700000000004</c:v>
                </c:pt>
                <c:pt idx="209">
                  <c:v>0.7</c:v>
                </c:pt>
                <c:pt idx="210">
                  <c:v>0.70333299999999999</c:v>
                </c:pt>
                <c:pt idx="211">
                  <c:v>0.70666700000000005</c:v>
                </c:pt>
                <c:pt idx="212">
                  <c:v>0.71</c:v>
                </c:pt>
                <c:pt idx="213">
                  <c:v>0.71333299999999999</c:v>
                </c:pt>
                <c:pt idx="214">
                  <c:v>0.71666700000000005</c:v>
                </c:pt>
                <c:pt idx="215">
                  <c:v>0.72</c:v>
                </c:pt>
                <c:pt idx="216">
                  <c:v>0.723333</c:v>
                </c:pt>
                <c:pt idx="217">
                  <c:v>0.72666699999999995</c:v>
                </c:pt>
                <c:pt idx="218">
                  <c:v>0.73</c:v>
                </c:pt>
                <c:pt idx="219">
                  <c:v>0.73333300000000001</c:v>
                </c:pt>
                <c:pt idx="220">
                  <c:v>0.73666699999999996</c:v>
                </c:pt>
                <c:pt idx="221">
                  <c:v>0.74</c:v>
                </c:pt>
                <c:pt idx="222">
                  <c:v>0.74333300000000002</c:v>
                </c:pt>
                <c:pt idx="223">
                  <c:v>0.74666699999999997</c:v>
                </c:pt>
                <c:pt idx="224">
                  <c:v>0.75</c:v>
                </c:pt>
                <c:pt idx="225">
                  <c:v>0.75333300000000003</c:v>
                </c:pt>
                <c:pt idx="226">
                  <c:v>0.75666699999999998</c:v>
                </c:pt>
                <c:pt idx="227">
                  <c:v>0.76</c:v>
                </c:pt>
                <c:pt idx="228">
                  <c:v>0.76333300000000004</c:v>
                </c:pt>
                <c:pt idx="229">
                  <c:v>0.76666699999999999</c:v>
                </c:pt>
                <c:pt idx="230">
                  <c:v>0.77</c:v>
                </c:pt>
                <c:pt idx="231">
                  <c:v>0.77333300000000005</c:v>
                </c:pt>
                <c:pt idx="232">
                  <c:v>0.776667</c:v>
                </c:pt>
                <c:pt idx="233">
                  <c:v>0.78</c:v>
                </c:pt>
                <c:pt idx="234">
                  <c:v>0.78333299999999995</c:v>
                </c:pt>
                <c:pt idx="235">
                  <c:v>0.78666700000000001</c:v>
                </c:pt>
                <c:pt idx="236">
                  <c:v>0.79</c:v>
                </c:pt>
                <c:pt idx="237">
                  <c:v>0.79333299999999995</c:v>
                </c:pt>
                <c:pt idx="238">
                  <c:v>0.79666700000000001</c:v>
                </c:pt>
                <c:pt idx="239">
                  <c:v>0.8</c:v>
                </c:pt>
                <c:pt idx="240">
                  <c:v>0.80333299999999996</c:v>
                </c:pt>
                <c:pt idx="241">
                  <c:v>0.80666700000000002</c:v>
                </c:pt>
                <c:pt idx="242">
                  <c:v>0.81</c:v>
                </c:pt>
                <c:pt idx="243">
                  <c:v>0.81333299999999997</c:v>
                </c:pt>
                <c:pt idx="244">
                  <c:v>0.81666700000000003</c:v>
                </c:pt>
                <c:pt idx="245">
                  <c:v>0.82</c:v>
                </c:pt>
                <c:pt idx="246">
                  <c:v>0.82333299999999998</c:v>
                </c:pt>
                <c:pt idx="247">
                  <c:v>0.82666700000000004</c:v>
                </c:pt>
                <c:pt idx="248">
                  <c:v>0.83</c:v>
                </c:pt>
                <c:pt idx="249">
                  <c:v>0.83333299999999999</c:v>
                </c:pt>
                <c:pt idx="250">
                  <c:v>0.83666700000000005</c:v>
                </c:pt>
                <c:pt idx="251">
                  <c:v>0.84</c:v>
                </c:pt>
                <c:pt idx="252">
                  <c:v>0.843333</c:v>
                </c:pt>
                <c:pt idx="253">
                  <c:v>0.84666699999999995</c:v>
                </c:pt>
                <c:pt idx="254">
                  <c:v>0.85</c:v>
                </c:pt>
                <c:pt idx="255">
                  <c:v>0.85333300000000001</c:v>
                </c:pt>
                <c:pt idx="256">
                  <c:v>0.85666699999999996</c:v>
                </c:pt>
                <c:pt idx="257">
                  <c:v>0.86</c:v>
                </c:pt>
                <c:pt idx="258">
                  <c:v>0.86333300000000002</c:v>
                </c:pt>
                <c:pt idx="259">
                  <c:v>0.86666699999999997</c:v>
                </c:pt>
                <c:pt idx="260">
                  <c:v>0.87</c:v>
                </c:pt>
                <c:pt idx="261">
                  <c:v>0.87333300000000003</c:v>
                </c:pt>
                <c:pt idx="262">
                  <c:v>0.87666699999999997</c:v>
                </c:pt>
                <c:pt idx="263">
                  <c:v>0.88</c:v>
                </c:pt>
                <c:pt idx="264">
                  <c:v>0.88333300000000003</c:v>
                </c:pt>
                <c:pt idx="265">
                  <c:v>0.88666699999999998</c:v>
                </c:pt>
                <c:pt idx="266">
                  <c:v>0.89</c:v>
                </c:pt>
                <c:pt idx="267">
                  <c:v>0.89333300000000004</c:v>
                </c:pt>
                <c:pt idx="268">
                  <c:v>0.89666699999999999</c:v>
                </c:pt>
                <c:pt idx="269">
                  <c:v>0.9</c:v>
                </c:pt>
                <c:pt idx="270">
                  <c:v>0.90333300000000005</c:v>
                </c:pt>
                <c:pt idx="271">
                  <c:v>0.906667</c:v>
                </c:pt>
                <c:pt idx="272">
                  <c:v>0.91</c:v>
                </c:pt>
                <c:pt idx="273">
                  <c:v>0.91333299999999995</c:v>
                </c:pt>
                <c:pt idx="274">
                  <c:v>0.91666700000000001</c:v>
                </c:pt>
                <c:pt idx="275">
                  <c:v>0.92</c:v>
                </c:pt>
                <c:pt idx="276">
                  <c:v>0.92333299999999996</c:v>
                </c:pt>
                <c:pt idx="277">
                  <c:v>0.92666700000000002</c:v>
                </c:pt>
                <c:pt idx="278">
                  <c:v>0.93</c:v>
                </c:pt>
                <c:pt idx="279">
                  <c:v>0.93333299999999997</c:v>
                </c:pt>
                <c:pt idx="280">
                  <c:v>0.93666700000000003</c:v>
                </c:pt>
                <c:pt idx="281">
                  <c:v>0.94</c:v>
                </c:pt>
                <c:pt idx="282">
                  <c:v>0.94333299999999998</c:v>
                </c:pt>
                <c:pt idx="283">
                  <c:v>0.94666700000000004</c:v>
                </c:pt>
                <c:pt idx="284">
                  <c:v>0.95</c:v>
                </c:pt>
                <c:pt idx="285">
                  <c:v>0.95333299999999999</c:v>
                </c:pt>
                <c:pt idx="286">
                  <c:v>0.95666700000000005</c:v>
                </c:pt>
                <c:pt idx="287">
                  <c:v>0.96</c:v>
                </c:pt>
                <c:pt idx="288">
                  <c:v>0.96333299999999999</c:v>
                </c:pt>
                <c:pt idx="289">
                  <c:v>0.96666700000000005</c:v>
                </c:pt>
                <c:pt idx="290">
                  <c:v>0.97</c:v>
                </c:pt>
                <c:pt idx="291">
                  <c:v>0.973333</c:v>
                </c:pt>
                <c:pt idx="292">
                  <c:v>0.97666699999999995</c:v>
                </c:pt>
                <c:pt idx="293">
                  <c:v>0.98</c:v>
                </c:pt>
                <c:pt idx="294">
                  <c:v>0.98333300000000001</c:v>
                </c:pt>
                <c:pt idx="295">
                  <c:v>0.98666699999999996</c:v>
                </c:pt>
                <c:pt idx="296">
                  <c:v>0.99</c:v>
                </c:pt>
                <c:pt idx="297">
                  <c:v>0.99333300000000002</c:v>
                </c:pt>
                <c:pt idx="298">
                  <c:v>0.99666699999999997</c:v>
                </c:pt>
                <c:pt idx="299">
                  <c:v>1</c:v>
                </c:pt>
              </c:numCache>
            </c:numRef>
          </c:yVal>
          <c:smooth val="0"/>
        </c:ser>
        <c:ser>
          <c:idx val="5"/>
          <c:order val="5"/>
          <c:tx>
            <c:strRef>
              <c:f>'4.OBJECT'!$L$34</c:f>
              <c:strCache>
                <c:ptCount val="1"/>
                <c:pt idx="0">
                  <c:v>asia</c:v>
                </c:pt>
              </c:strCache>
            </c:strRef>
          </c:tx>
          <c:spPr>
            <a:ln w="57150">
              <a:prstDash val="lgDashDot"/>
            </a:ln>
          </c:spPr>
          <c:marker>
            <c:symbol val="none"/>
          </c:marker>
          <c:xVal>
            <c:numRef>
              <c:f>'4.OBJECT'!$L$35:$L$334</c:f>
              <c:numCache>
                <c:formatCode>General</c:formatCode>
                <c:ptCount val="300"/>
                <c:pt idx="0">
                  <c:v>1263.3399999999999</c:v>
                </c:pt>
                <c:pt idx="1">
                  <c:v>1277.19</c:v>
                </c:pt>
                <c:pt idx="2">
                  <c:v>1281.07</c:v>
                </c:pt>
                <c:pt idx="3">
                  <c:v>1287.93</c:v>
                </c:pt>
                <c:pt idx="4">
                  <c:v>1291.95</c:v>
                </c:pt>
                <c:pt idx="5">
                  <c:v>1297.99</c:v>
                </c:pt>
                <c:pt idx="6">
                  <c:v>1300.92</c:v>
                </c:pt>
                <c:pt idx="7">
                  <c:v>1301.26</c:v>
                </c:pt>
                <c:pt idx="8">
                  <c:v>1313.33</c:v>
                </c:pt>
                <c:pt idx="9">
                  <c:v>1314.07</c:v>
                </c:pt>
                <c:pt idx="10">
                  <c:v>1319.15</c:v>
                </c:pt>
                <c:pt idx="11">
                  <c:v>1323.36</c:v>
                </c:pt>
                <c:pt idx="12">
                  <c:v>1383.24</c:v>
                </c:pt>
                <c:pt idx="13">
                  <c:v>1388.46</c:v>
                </c:pt>
                <c:pt idx="14">
                  <c:v>1393.74</c:v>
                </c:pt>
                <c:pt idx="15">
                  <c:v>1408.58</c:v>
                </c:pt>
                <c:pt idx="16">
                  <c:v>1432.05</c:v>
                </c:pt>
                <c:pt idx="17">
                  <c:v>1432.44</c:v>
                </c:pt>
                <c:pt idx="18">
                  <c:v>1510.86</c:v>
                </c:pt>
                <c:pt idx="19">
                  <c:v>1532.18</c:v>
                </c:pt>
                <c:pt idx="20">
                  <c:v>1544.14</c:v>
                </c:pt>
                <c:pt idx="21">
                  <c:v>1549.86</c:v>
                </c:pt>
                <c:pt idx="22">
                  <c:v>1564.54</c:v>
                </c:pt>
                <c:pt idx="23">
                  <c:v>1588.77</c:v>
                </c:pt>
                <c:pt idx="24">
                  <c:v>1589.33</c:v>
                </c:pt>
                <c:pt idx="25">
                  <c:v>1627.05</c:v>
                </c:pt>
                <c:pt idx="26">
                  <c:v>1632.28</c:v>
                </c:pt>
                <c:pt idx="27">
                  <c:v>1675.93</c:v>
                </c:pt>
                <c:pt idx="28">
                  <c:v>1676.39</c:v>
                </c:pt>
                <c:pt idx="29">
                  <c:v>1704.69</c:v>
                </c:pt>
                <c:pt idx="30">
                  <c:v>1707.36</c:v>
                </c:pt>
                <c:pt idx="31">
                  <c:v>1712.6</c:v>
                </c:pt>
                <c:pt idx="32">
                  <c:v>1732.49</c:v>
                </c:pt>
                <c:pt idx="33">
                  <c:v>1734.71</c:v>
                </c:pt>
                <c:pt idx="34">
                  <c:v>1764.07</c:v>
                </c:pt>
                <c:pt idx="35">
                  <c:v>1767.23</c:v>
                </c:pt>
                <c:pt idx="36">
                  <c:v>1776.91</c:v>
                </c:pt>
                <c:pt idx="37">
                  <c:v>1798.96</c:v>
                </c:pt>
                <c:pt idx="38">
                  <c:v>1820.45</c:v>
                </c:pt>
                <c:pt idx="39">
                  <c:v>1834.57</c:v>
                </c:pt>
                <c:pt idx="40">
                  <c:v>1882.62</c:v>
                </c:pt>
                <c:pt idx="41">
                  <c:v>1888.63</c:v>
                </c:pt>
                <c:pt idx="42">
                  <c:v>1923.27</c:v>
                </c:pt>
                <c:pt idx="43">
                  <c:v>1932.27</c:v>
                </c:pt>
                <c:pt idx="44">
                  <c:v>1948.74</c:v>
                </c:pt>
                <c:pt idx="45">
                  <c:v>1959.24</c:v>
                </c:pt>
                <c:pt idx="46">
                  <c:v>1961.67</c:v>
                </c:pt>
                <c:pt idx="47">
                  <c:v>1967.7</c:v>
                </c:pt>
                <c:pt idx="48">
                  <c:v>1984.66</c:v>
                </c:pt>
                <c:pt idx="49">
                  <c:v>1998.28</c:v>
                </c:pt>
                <c:pt idx="50">
                  <c:v>2001.4</c:v>
                </c:pt>
                <c:pt idx="51">
                  <c:v>2014.27</c:v>
                </c:pt>
                <c:pt idx="52">
                  <c:v>2026.5</c:v>
                </c:pt>
                <c:pt idx="53">
                  <c:v>2027.49</c:v>
                </c:pt>
                <c:pt idx="54">
                  <c:v>2029.1</c:v>
                </c:pt>
                <c:pt idx="55">
                  <c:v>2037.69</c:v>
                </c:pt>
                <c:pt idx="56">
                  <c:v>2054.92</c:v>
                </c:pt>
                <c:pt idx="57">
                  <c:v>2076.42</c:v>
                </c:pt>
                <c:pt idx="58">
                  <c:v>2096.87</c:v>
                </c:pt>
                <c:pt idx="59">
                  <c:v>2101.7800000000002</c:v>
                </c:pt>
                <c:pt idx="60">
                  <c:v>2102.98</c:v>
                </c:pt>
                <c:pt idx="61">
                  <c:v>2127.3200000000002</c:v>
                </c:pt>
                <c:pt idx="62">
                  <c:v>2128.6799999999998</c:v>
                </c:pt>
                <c:pt idx="63">
                  <c:v>2134.8000000000002</c:v>
                </c:pt>
                <c:pt idx="64">
                  <c:v>2181.83</c:v>
                </c:pt>
                <c:pt idx="65">
                  <c:v>2186.98</c:v>
                </c:pt>
                <c:pt idx="66">
                  <c:v>2187.0300000000002</c:v>
                </c:pt>
                <c:pt idx="67">
                  <c:v>2217.89</c:v>
                </c:pt>
                <c:pt idx="68">
                  <c:v>2238.08</c:v>
                </c:pt>
                <c:pt idx="69">
                  <c:v>2251.44</c:v>
                </c:pt>
                <c:pt idx="70">
                  <c:v>2261.9299999999998</c:v>
                </c:pt>
                <c:pt idx="71">
                  <c:v>2272.2800000000002</c:v>
                </c:pt>
                <c:pt idx="72">
                  <c:v>2276.92</c:v>
                </c:pt>
                <c:pt idx="73">
                  <c:v>2279.5700000000002</c:v>
                </c:pt>
                <c:pt idx="74">
                  <c:v>2283.61</c:v>
                </c:pt>
                <c:pt idx="75">
                  <c:v>2294.85</c:v>
                </c:pt>
                <c:pt idx="76">
                  <c:v>2305.6</c:v>
                </c:pt>
                <c:pt idx="77">
                  <c:v>2321.2199999999998</c:v>
                </c:pt>
                <c:pt idx="78">
                  <c:v>2350.59</c:v>
                </c:pt>
                <c:pt idx="79">
                  <c:v>2357.42</c:v>
                </c:pt>
                <c:pt idx="80">
                  <c:v>2396.44</c:v>
                </c:pt>
                <c:pt idx="81">
                  <c:v>2407.39</c:v>
                </c:pt>
                <c:pt idx="82">
                  <c:v>2410.11</c:v>
                </c:pt>
                <c:pt idx="83">
                  <c:v>2413.23</c:v>
                </c:pt>
                <c:pt idx="84">
                  <c:v>2425.0100000000002</c:v>
                </c:pt>
                <c:pt idx="85">
                  <c:v>2453.0700000000002</c:v>
                </c:pt>
                <c:pt idx="86">
                  <c:v>2467.63</c:v>
                </c:pt>
                <c:pt idx="87">
                  <c:v>2486.0300000000002</c:v>
                </c:pt>
                <c:pt idx="88">
                  <c:v>2490.85</c:v>
                </c:pt>
                <c:pt idx="89">
                  <c:v>2491.09</c:v>
                </c:pt>
                <c:pt idx="90">
                  <c:v>2493.27</c:v>
                </c:pt>
                <c:pt idx="91">
                  <c:v>2494.33</c:v>
                </c:pt>
                <c:pt idx="92">
                  <c:v>2495.87</c:v>
                </c:pt>
                <c:pt idx="93">
                  <c:v>2518.42</c:v>
                </c:pt>
                <c:pt idx="94">
                  <c:v>2552.37</c:v>
                </c:pt>
                <c:pt idx="95">
                  <c:v>2561.85</c:v>
                </c:pt>
                <c:pt idx="96">
                  <c:v>2582.87</c:v>
                </c:pt>
                <c:pt idx="97">
                  <c:v>2588.7199999999998</c:v>
                </c:pt>
                <c:pt idx="98">
                  <c:v>2594.79</c:v>
                </c:pt>
                <c:pt idx="99">
                  <c:v>2614.83</c:v>
                </c:pt>
                <c:pt idx="100">
                  <c:v>2615.35</c:v>
                </c:pt>
                <c:pt idx="101">
                  <c:v>2629.65</c:v>
                </c:pt>
                <c:pt idx="102">
                  <c:v>2639.24</c:v>
                </c:pt>
                <c:pt idx="103">
                  <c:v>2648.33</c:v>
                </c:pt>
                <c:pt idx="104">
                  <c:v>2650.85</c:v>
                </c:pt>
                <c:pt idx="105">
                  <c:v>2657.46</c:v>
                </c:pt>
                <c:pt idx="106">
                  <c:v>2669.58</c:v>
                </c:pt>
                <c:pt idx="107">
                  <c:v>2679.4</c:v>
                </c:pt>
                <c:pt idx="108">
                  <c:v>2690.78</c:v>
                </c:pt>
                <c:pt idx="109">
                  <c:v>2696.24</c:v>
                </c:pt>
                <c:pt idx="110">
                  <c:v>2697.81</c:v>
                </c:pt>
                <c:pt idx="111">
                  <c:v>2700.1</c:v>
                </c:pt>
                <c:pt idx="112">
                  <c:v>2710.77</c:v>
                </c:pt>
                <c:pt idx="113">
                  <c:v>2715.72</c:v>
                </c:pt>
                <c:pt idx="114">
                  <c:v>2786.91</c:v>
                </c:pt>
                <c:pt idx="115">
                  <c:v>2793.98</c:v>
                </c:pt>
                <c:pt idx="116">
                  <c:v>2798.01</c:v>
                </c:pt>
                <c:pt idx="117">
                  <c:v>2815.14</c:v>
                </c:pt>
                <c:pt idx="118">
                  <c:v>2833.87</c:v>
                </c:pt>
                <c:pt idx="119">
                  <c:v>2842.45</c:v>
                </c:pt>
                <c:pt idx="120">
                  <c:v>2852.94</c:v>
                </c:pt>
                <c:pt idx="121">
                  <c:v>2859.26</c:v>
                </c:pt>
                <c:pt idx="122">
                  <c:v>2870.91</c:v>
                </c:pt>
                <c:pt idx="123">
                  <c:v>2885.36</c:v>
                </c:pt>
                <c:pt idx="124">
                  <c:v>2886.8</c:v>
                </c:pt>
                <c:pt idx="125">
                  <c:v>2889.27</c:v>
                </c:pt>
                <c:pt idx="126">
                  <c:v>2932.24</c:v>
                </c:pt>
                <c:pt idx="127">
                  <c:v>2935.49</c:v>
                </c:pt>
                <c:pt idx="128">
                  <c:v>2937.56</c:v>
                </c:pt>
                <c:pt idx="129">
                  <c:v>2945.5</c:v>
                </c:pt>
                <c:pt idx="130">
                  <c:v>2956.66</c:v>
                </c:pt>
                <c:pt idx="131">
                  <c:v>2975.86</c:v>
                </c:pt>
                <c:pt idx="132">
                  <c:v>2982.18</c:v>
                </c:pt>
                <c:pt idx="133">
                  <c:v>2983.14</c:v>
                </c:pt>
                <c:pt idx="134">
                  <c:v>2986.61</c:v>
                </c:pt>
                <c:pt idx="135">
                  <c:v>2995.01</c:v>
                </c:pt>
                <c:pt idx="136">
                  <c:v>3000.23</c:v>
                </c:pt>
                <c:pt idx="137">
                  <c:v>3015.66</c:v>
                </c:pt>
                <c:pt idx="138">
                  <c:v>3025.02</c:v>
                </c:pt>
                <c:pt idx="139">
                  <c:v>3036.69</c:v>
                </c:pt>
                <c:pt idx="140">
                  <c:v>3040.62</c:v>
                </c:pt>
                <c:pt idx="141">
                  <c:v>3051.57</c:v>
                </c:pt>
                <c:pt idx="142">
                  <c:v>3057.98</c:v>
                </c:pt>
                <c:pt idx="143">
                  <c:v>3069.25</c:v>
                </c:pt>
                <c:pt idx="144">
                  <c:v>3071.07</c:v>
                </c:pt>
                <c:pt idx="145">
                  <c:v>3081.46</c:v>
                </c:pt>
                <c:pt idx="146">
                  <c:v>3085.14</c:v>
                </c:pt>
                <c:pt idx="147">
                  <c:v>3085.55</c:v>
                </c:pt>
                <c:pt idx="148">
                  <c:v>3086.76</c:v>
                </c:pt>
                <c:pt idx="149">
                  <c:v>3095.88</c:v>
                </c:pt>
                <c:pt idx="150">
                  <c:v>3096.18</c:v>
                </c:pt>
                <c:pt idx="151">
                  <c:v>3102.41</c:v>
                </c:pt>
                <c:pt idx="152">
                  <c:v>3105.89</c:v>
                </c:pt>
                <c:pt idx="153">
                  <c:v>3116.4</c:v>
                </c:pt>
                <c:pt idx="154">
                  <c:v>3117.39</c:v>
                </c:pt>
                <c:pt idx="155">
                  <c:v>3121.02</c:v>
                </c:pt>
                <c:pt idx="156">
                  <c:v>3127.11</c:v>
                </c:pt>
                <c:pt idx="157">
                  <c:v>3129.79</c:v>
                </c:pt>
                <c:pt idx="158">
                  <c:v>3133.4</c:v>
                </c:pt>
                <c:pt idx="159">
                  <c:v>3139.19</c:v>
                </c:pt>
                <c:pt idx="160">
                  <c:v>3139.44</c:v>
                </c:pt>
                <c:pt idx="161">
                  <c:v>3157.04</c:v>
                </c:pt>
                <c:pt idx="162">
                  <c:v>3157.05</c:v>
                </c:pt>
                <c:pt idx="163">
                  <c:v>3185.11</c:v>
                </c:pt>
                <c:pt idx="164">
                  <c:v>3186.47</c:v>
                </c:pt>
                <c:pt idx="165">
                  <c:v>3191.92</c:v>
                </c:pt>
                <c:pt idx="166">
                  <c:v>3192.87</c:v>
                </c:pt>
                <c:pt idx="167">
                  <c:v>3215.42</c:v>
                </c:pt>
                <c:pt idx="168">
                  <c:v>3230.98</c:v>
                </c:pt>
                <c:pt idx="169">
                  <c:v>3271.64</c:v>
                </c:pt>
                <c:pt idx="170">
                  <c:v>3273.46</c:v>
                </c:pt>
                <c:pt idx="171">
                  <c:v>3298.53</c:v>
                </c:pt>
                <c:pt idx="172">
                  <c:v>3302.82</c:v>
                </c:pt>
                <c:pt idx="173">
                  <c:v>3303.37</c:v>
                </c:pt>
                <c:pt idx="174">
                  <c:v>3307.62</c:v>
                </c:pt>
                <c:pt idx="175">
                  <c:v>3311.37</c:v>
                </c:pt>
                <c:pt idx="176">
                  <c:v>3311.89</c:v>
                </c:pt>
                <c:pt idx="177">
                  <c:v>3312.47</c:v>
                </c:pt>
                <c:pt idx="178">
                  <c:v>3315.35</c:v>
                </c:pt>
                <c:pt idx="179">
                  <c:v>3323.41</c:v>
                </c:pt>
                <c:pt idx="180">
                  <c:v>3332.28</c:v>
                </c:pt>
                <c:pt idx="181">
                  <c:v>3343.04</c:v>
                </c:pt>
                <c:pt idx="182">
                  <c:v>3348.01</c:v>
                </c:pt>
                <c:pt idx="183">
                  <c:v>3348.42</c:v>
                </c:pt>
                <c:pt idx="184">
                  <c:v>3364.03</c:v>
                </c:pt>
                <c:pt idx="185">
                  <c:v>3372.48</c:v>
                </c:pt>
                <c:pt idx="186">
                  <c:v>3375.17</c:v>
                </c:pt>
                <c:pt idx="187">
                  <c:v>3376.2</c:v>
                </c:pt>
                <c:pt idx="188">
                  <c:v>3378.94</c:v>
                </c:pt>
                <c:pt idx="189">
                  <c:v>3380.14</c:v>
                </c:pt>
                <c:pt idx="190">
                  <c:v>3389.77</c:v>
                </c:pt>
                <c:pt idx="191">
                  <c:v>3402.98</c:v>
                </c:pt>
                <c:pt idx="192">
                  <c:v>3411.26</c:v>
                </c:pt>
                <c:pt idx="193">
                  <c:v>3411.47</c:v>
                </c:pt>
                <c:pt idx="194">
                  <c:v>3428.52</c:v>
                </c:pt>
                <c:pt idx="195">
                  <c:v>3432.84</c:v>
                </c:pt>
                <c:pt idx="196">
                  <c:v>3442.51</c:v>
                </c:pt>
                <c:pt idx="197">
                  <c:v>3447.18</c:v>
                </c:pt>
                <c:pt idx="198">
                  <c:v>3451.8</c:v>
                </c:pt>
                <c:pt idx="199">
                  <c:v>3460.02</c:v>
                </c:pt>
                <c:pt idx="200">
                  <c:v>3464.78</c:v>
                </c:pt>
                <c:pt idx="201">
                  <c:v>3467.24</c:v>
                </c:pt>
                <c:pt idx="202">
                  <c:v>3469.32</c:v>
                </c:pt>
                <c:pt idx="203">
                  <c:v>3470.1</c:v>
                </c:pt>
                <c:pt idx="204">
                  <c:v>3471.22</c:v>
                </c:pt>
                <c:pt idx="205">
                  <c:v>3485.77</c:v>
                </c:pt>
                <c:pt idx="206">
                  <c:v>3486.38</c:v>
                </c:pt>
                <c:pt idx="207">
                  <c:v>3514.83</c:v>
                </c:pt>
                <c:pt idx="208">
                  <c:v>3520.6</c:v>
                </c:pt>
                <c:pt idx="209">
                  <c:v>3531.19</c:v>
                </c:pt>
                <c:pt idx="210">
                  <c:v>3533.67</c:v>
                </c:pt>
                <c:pt idx="211">
                  <c:v>3533.79</c:v>
                </c:pt>
                <c:pt idx="212">
                  <c:v>3535.77</c:v>
                </c:pt>
                <c:pt idx="213">
                  <c:v>3536.31</c:v>
                </c:pt>
                <c:pt idx="214">
                  <c:v>3540.61</c:v>
                </c:pt>
                <c:pt idx="215">
                  <c:v>3544.02</c:v>
                </c:pt>
                <c:pt idx="216">
                  <c:v>3550.3</c:v>
                </c:pt>
                <c:pt idx="217">
                  <c:v>3551.06</c:v>
                </c:pt>
                <c:pt idx="218">
                  <c:v>3552.1</c:v>
                </c:pt>
                <c:pt idx="219">
                  <c:v>3568.76</c:v>
                </c:pt>
                <c:pt idx="220">
                  <c:v>3574.42</c:v>
                </c:pt>
                <c:pt idx="221">
                  <c:v>3591.71</c:v>
                </c:pt>
                <c:pt idx="222">
                  <c:v>3592.61</c:v>
                </c:pt>
                <c:pt idx="223">
                  <c:v>3613.67</c:v>
                </c:pt>
                <c:pt idx="224">
                  <c:v>3618.41</c:v>
                </c:pt>
                <c:pt idx="225">
                  <c:v>3619.83</c:v>
                </c:pt>
                <c:pt idx="226">
                  <c:v>3655.47</c:v>
                </c:pt>
                <c:pt idx="227">
                  <c:v>3664.62</c:v>
                </c:pt>
                <c:pt idx="228">
                  <c:v>3665.58</c:v>
                </c:pt>
                <c:pt idx="229">
                  <c:v>3665.63</c:v>
                </c:pt>
                <c:pt idx="230">
                  <c:v>3674.16</c:v>
                </c:pt>
                <c:pt idx="231">
                  <c:v>3676.65</c:v>
                </c:pt>
                <c:pt idx="232">
                  <c:v>3688.26</c:v>
                </c:pt>
                <c:pt idx="233">
                  <c:v>3697.49</c:v>
                </c:pt>
                <c:pt idx="234">
                  <c:v>3699.85</c:v>
                </c:pt>
                <c:pt idx="235">
                  <c:v>3701.94</c:v>
                </c:pt>
                <c:pt idx="236">
                  <c:v>3703.19</c:v>
                </c:pt>
                <c:pt idx="237">
                  <c:v>3705.22</c:v>
                </c:pt>
                <c:pt idx="238">
                  <c:v>3709.61</c:v>
                </c:pt>
                <c:pt idx="239">
                  <c:v>3715.16</c:v>
                </c:pt>
                <c:pt idx="240">
                  <c:v>3717.69</c:v>
                </c:pt>
                <c:pt idx="241">
                  <c:v>3719.35</c:v>
                </c:pt>
                <c:pt idx="242">
                  <c:v>3720.17</c:v>
                </c:pt>
                <c:pt idx="243">
                  <c:v>3722.77</c:v>
                </c:pt>
                <c:pt idx="244">
                  <c:v>3731.04</c:v>
                </c:pt>
                <c:pt idx="245">
                  <c:v>3733.55</c:v>
                </c:pt>
                <c:pt idx="246">
                  <c:v>3736.75</c:v>
                </c:pt>
                <c:pt idx="247">
                  <c:v>3743.35</c:v>
                </c:pt>
                <c:pt idx="248">
                  <c:v>3746.27</c:v>
                </c:pt>
                <c:pt idx="249">
                  <c:v>3747.23</c:v>
                </c:pt>
                <c:pt idx="250">
                  <c:v>3750.03</c:v>
                </c:pt>
                <c:pt idx="251">
                  <c:v>3757.47</c:v>
                </c:pt>
                <c:pt idx="252">
                  <c:v>3759.37</c:v>
                </c:pt>
                <c:pt idx="253">
                  <c:v>3771.4</c:v>
                </c:pt>
                <c:pt idx="254">
                  <c:v>3777.98</c:v>
                </c:pt>
                <c:pt idx="255">
                  <c:v>3787.3</c:v>
                </c:pt>
                <c:pt idx="256">
                  <c:v>3793.22</c:v>
                </c:pt>
                <c:pt idx="257">
                  <c:v>3795.11</c:v>
                </c:pt>
                <c:pt idx="258">
                  <c:v>3800.15</c:v>
                </c:pt>
                <c:pt idx="259">
                  <c:v>3808.07</c:v>
                </c:pt>
                <c:pt idx="260">
                  <c:v>3808.21</c:v>
                </c:pt>
                <c:pt idx="261">
                  <c:v>3828.13</c:v>
                </c:pt>
                <c:pt idx="262">
                  <c:v>3831.48</c:v>
                </c:pt>
                <c:pt idx="263">
                  <c:v>3835.37</c:v>
                </c:pt>
                <c:pt idx="264">
                  <c:v>3843.34</c:v>
                </c:pt>
                <c:pt idx="265">
                  <c:v>3845.61</c:v>
                </c:pt>
                <c:pt idx="266">
                  <c:v>3856.23</c:v>
                </c:pt>
                <c:pt idx="267">
                  <c:v>3858.95</c:v>
                </c:pt>
                <c:pt idx="268">
                  <c:v>3862.15</c:v>
                </c:pt>
                <c:pt idx="269">
                  <c:v>3862.25</c:v>
                </c:pt>
                <c:pt idx="270">
                  <c:v>3867.62</c:v>
                </c:pt>
                <c:pt idx="271">
                  <c:v>3871.98</c:v>
                </c:pt>
                <c:pt idx="272">
                  <c:v>3878.78</c:v>
                </c:pt>
                <c:pt idx="273">
                  <c:v>3891.15</c:v>
                </c:pt>
                <c:pt idx="274">
                  <c:v>3923.79</c:v>
                </c:pt>
                <c:pt idx="275">
                  <c:v>3939.38</c:v>
                </c:pt>
                <c:pt idx="276">
                  <c:v>3941.24</c:v>
                </c:pt>
                <c:pt idx="277">
                  <c:v>3963.03</c:v>
                </c:pt>
                <c:pt idx="278">
                  <c:v>3967.57</c:v>
                </c:pt>
                <c:pt idx="279">
                  <c:v>3979.67</c:v>
                </c:pt>
                <c:pt idx="280">
                  <c:v>3993.08</c:v>
                </c:pt>
                <c:pt idx="281">
                  <c:v>4004.11</c:v>
                </c:pt>
                <c:pt idx="282">
                  <c:v>4031.15</c:v>
                </c:pt>
                <c:pt idx="283">
                  <c:v>4040.21</c:v>
                </c:pt>
                <c:pt idx="284">
                  <c:v>4059.78</c:v>
                </c:pt>
                <c:pt idx="285">
                  <c:v>4060.05</c:v>
                </c:pt>
                <c:pt idx="286">
                  <c:v>4217.57</c:v>
                </c:pt>
                <c:pt idx="287">
                  <c:v>4346.88</c:v>
                </c:pt>
                <c:pt idx="288">
                  <c:v>4471.8900000000003</c:v>
                </c:pt>
                <c:pt idx="289">
                  <c:v>4624.8500000000004</c:v>
                </c:pt>
                <c:pt idx="290">
                  <c:v>4701.62</c:v>
                </c:pt>
                <c:pt idx="291">
                  <c:v>4814.6400000000003</c:v>
                </c:pt>
                <c:pt idx="292">
                  <c:v>4829.21</c:v>
                </c:pt>
                <c:pt idx="293">
                  <c:v>4894.6899999999996</c:v>
                </c:pt>
                <c:pt idx="294">
                  <c:v>5196.2</c:v>
                </c:pt>
                <c:pt idx="295">
                  <c:v>6292.74</c:v>
                </c:pt>
                <c:pt idx="296">
                  <c:v>6536.42</c:v>
                </c:pt>
                <c:pt idx="297">
                  <c:v>6805.79</c:v>
                </c:pt>
                <c:pt idx="298">
                  <c:v>7994.66</c:v>
                </c:pt>
                <c:pt idx="299">
                  <c:v>10295.31</c:v>
                </c:pt>
              </c:numCache>
            </c:numRef>
          </c:xVal>
          <c:yVal>
            <c:numRef>
              <c:f>'4.OBJECT'!$M$35:$M$334</c:f>
              <c:numCache>
                <c:formatCode>General</c:formatCode>
                <c:ptCount val="300"/>
                <c:pt idx="0">
                  <c:v>3.333E-3</c:v>
                </c:pt>
                <c:pt idx="1">
                  <c:v>6.6670000000000002E-3</c:v>
                </c:pt>
                <c:pt idx="2">
                  <c:v>0.01</c:v>
                </c:pt>
                <c:pt idx="3">
                  <c:v>1.3332999999999999E-2</c:v>
                </c:pt>
                <c:pt idx="4">
                  <c:v>1.6667000000000001E-2</c:v>
                </c:pt>
                <c:pt idx="5">
                  <c:v>0.02</c:v>
                </c:pt>
                <c:pt idx="6">
                  <c:v>2.3333E-2</c:v>
                </c:pt>
                <c:pt idx="7">
                  <c:v>2.6667E-2</c:v>
                </c:pt>
                <c:pt idx="8">
                  <c:v>0.03</c:v>
                </c:pt>
                <c:pt idx="9">
                  <c:v>3.3333000000000002E-2</c:v>
                </c:pt>
                <c:pt idx="10">
                  <c:v>3.6666999999999998E-2</c:v>
                </c:pt>
                <c:pt idx="11">
                  <c:v>0.04</c:v>
                </c:pt>
                <c:pt idx="12">
                  <c:v>4.3333000000000003E-2</c:v>
                </c:pt>
                <c:pt idx="13">
                  <c:v>4.6667E-2</c:v>
                </c:pt>
                <c:pt idx="14">
                  <c:v>0.05</c:v>
                </c:pt>
                <c:pt idx="15">
                  <c:v>5.3332999999999998E-2</c:v>
                </c:pt>
                <c:pt idx="16">
                  <c:v>5.6667000000000002E-2</c:v>
                </c:pt>
                <c:pt idx="17">
                  <c:v>0.06</c:v>
                </c:pt>
                <c:pt idx="18">
                  <c:v>6.3333E-2</c:v>
                </c:pt>
                <c:pt idx="19">
                  <c:v>6.6667000000000004E-2</c:v>
                </c:pt>
                <c:pt idx="20">
                  <c:v>7.0000000000000007E-2</c:v>
                </c:pt>
                <c:pt idx="21">
                  <c:v>7.3332999999999995E-2</c:v>
                </c:pt>
                <c:pt idx="22">
                  <c:v>7.6666999999999999E-2</c:v>
                </c:pt>
                <c:pt idx="23">
                  <c:v>0.08</c:v>
                </c:pt>
                <c:pt idx="24">
                  <c:v>8.3333000000000004E-2</c:v>
                </c:pt>
                <c:pt idx="25">
                  <c:v>8.6666999999999994E-2</c:v>
                </c:pt>
                <c:pt idx="26">
                  <c:v>0.09</c:v>
                </c:pt>
                <c:pt idx="27">
                  <c:v>9.3332999999999999E-2</c:v>
                </c:pt>
                <c:pt idx="28">
                  <c:v>9.6667000000000003E-2</c:v>
                </c:pt>
                <c:pt idx="29">
                  <c:v>0.1</c:v>
                </c:pt>
                <c:pt idx="30">
                  <c:v>0.10333299999999999</c:v>
                </c:pt>
                <c:pt idx="31">
                  <c:v>0.106667</c:v>
                </c:pt>
                <c:pt idx="32">
                  <c:v>0.11</c:v>
                </c:pt>
                <c:pt idx="33">
                  <c:v>0.113333</c:v>
                </c:pt>
                <c:pt idx="34">
                  <c:v>0.11666700000000001</c:v>
                </c:pt>
                <c:pt idx="35">
                  <c:v>0.12</c:v>
                </c:pt>
                <c:pt idx="36">
                  <c:v>0.123333</c:v>
                </c:pt>
                <c:pt idx="37">
                  <c:v>0.126667</c:v>
                </c:pt>
                <c:pt idx="38">
                  <c:v>0.13</c:v>
                </c:pt>
                <c:pt idx="39">
                  <c:v>0.13333300000000001</c:v>
                </c:pt>
                <c:pt idx="40">
                  <c:v>0.13666700000000001</c:v>
                </c:pt>
                <c:pt idx="41">
                  <c:v>0.14000000000000001</c:v>
                </c:pt>
                <c:pt idx="42">
                  <c:v>0.14333299999999999</c:v>
                </c:pt>
                <c:pt idx="43">
                  <c:v>0.14666699999999999</c:v>
                </c:pt>
                <c:pt idx="44">
                  <c:v>0.15</c:v>
                </c:pt>
                <c:pt idx="45">
                  <c:v>0.153333</c:v>
                </c:pt>
                <c:pt idx="46">
                  <c:v>0.156667</c:v>
                </c:pt>
                <c:pt idx="47">
                  <c:v>0.16</c:v>
                </c:pt>
                <c:pt idx="48">
                  <c:v>0.16333300000000001</c:v>
                </c:pt>
                <c:pt idx="49">
                  <c:v>0.16666700000000001</c:v>
                </c:pt>
                <c:pt idx="50">
                  <c:v>0.17</c:v>
                </c:pt>
                <c:pt idx="51">
                  <c:v>0.17333299999999999</c:v>
                </c:pt>
                <c:pt idx="52">
                  <c:v>0.17666699999999999</c:v>
                </c:pt>
                <c:pt idx="53">
                  <c:v>0.18</c:v>
                </c:pt>
                <c:pt idx="54">
                  <c:v>0.183333</c:v>
                </c:pt>
                <c:pt idx="55">
                  <c:v>0.186667</c:v>
                </c:pt>
                <c:pt idx="56">
                  <c:v>0.19</c:v>
                </c:pt>
                <c:pt idx="57">
                  <c:v>0.193333</c:v>
                </c:pt>
                <c:pt idx="58">
                  <c:v>0.19666700000000001</c:v>
                </c:pt>
                <c:pt idx="59">
                  <c:v>0.2</c:v>
                </c:pt>
                <c:pt idx="60">
                  <c:v>0.20333300000000001</c:v>
                </c:pt>
                <c:pt idx="61">
                  <c:v>0.20666699999999999</c:v>
                </c:pt>
                <c:pt idx="62">
                  <c:v>0.21</c:v>
                </c:pt>
                <c:pt idx="63">
                  <c:v>0.21333299999999999</c:v>
                </c:pt>
                <c:pt idx="64">
                  <c:v>0.216667</c:v>
                </c:pt>
                <c:pt idx="65">
                  <c:v>0.22</c:v>
                </c:pt>
                <c:pt idx="66">
                  <c:v>0.223333</c:v>
                </c:pt>
                <c:pt idx="67">
                  <c:v>0.22666700000000001</c:v>
                </c:pt>
                <c:pt idx="68">
                  <c:v>0.23</c:v>
                </c:pt>
                <c:pt idx="69">
                  <c:v>0.23333300000000001</c:v>
                </c:pt>
                <c:pt idx="70">
                  <c:v>0.23666699999999999</c:v>
                </c:pt>
                <c:pt idx="71">
                  <c:v>0.24</c:v>
                </c:pt>
                <c:pt idx="72">
                  <c:v>0.24333299999999999</c:v>
                </c:pt>
                <c:pt idx="73">
                  <c:v>0.246667</c:v>
                </c:pt>
                <c:pt idx="74">
                  <c:v>0.25</c:v>
                </c:pt>
                <c:pt idx="75">
                  <c:v>0.25333299999999997</c:v>
                </c:pt>
                <c:pt idx="76">
                  <c:v>0.25666699999999998</c:v>
                </c:pt>
                <c:pt idx="77">
                  <c:v>0.26</c:v>
                </c:pt>
                <c:pt idx="78">
                  <c:v>0.26333299999999998</c:v>
                </c:pt>
                <c:pt idx="79">
                  <c:v>0.26666699999999999</c:v>
                </c:pt>
                <c:pt idx="80">
                  <c:v>0.27</c:v>
                </c:pt>
                <c:pt idx="81">
                  <c:v>0.27333299999999999</c:v>
                </c:pt>
                <c:pt idx="82">
                  <c:v>0.276667</c:v>
                </c:pt>
                <c:pt idx="83">
                  <c:v>0.28000000000000003</c:v>
                </c:pt>
                <c:pt idx="84">
                  <c:v>0.283333</c:v>
                </c:pt>
                <c:pt idx="85">
                  <c:v>0.28666700000000001</c:v>
                </c:pt>
                <c:pt idx="86">
                  <c:v>0.28999999999999998</c:v>
                </c:pt>
                <c:pt idx="87">
                  <c:v>0.29333300000000001</c:v>
                </c:pt>
                <c:pt idx="88">
                  <c:v>0.29666700000000001</c:v>
                </c:pt>
                <c:pt idx="89">
                  <c:v>0.3</c:v>
                </c:pt>
                <c:pt idx="90">
                  <c:v>0.30333300000000002</c:v>
                </c:pt>
                <c:pt idx="91">
                  <c:v>0.30666700000000002</c:v>
                </c:pt>
                <c:pt idx="92">
                  <c:v>0.31</c:v>
                </c:pt>
                <c:pt idx="93">
                  <c:v>0.31333299999999997</c:v>
                </c:pt>
                <c:pt idx="94">
                  <c:v>0.31666699999999998</c:v>
                </c:pt>
                <c:pt idx="95">
                  <c:v>0.32</c:v>
                </c:pt>
                <c:pt idx="96">
                  <c:v>0.32333299999999998</c:v>
                </c:pt>
                <c:pt idx="97">
                  <c:v>0.32666699999999999</c:v>
                </c:pt>
                <c:pt idx="98">
                  <c:v>0.33</c:v>
                </c:pt>
                <c:pt idx="99">
                  <c:v>0.33333299999999999</c:v>
                </c:pt>
                <c:pt idx="100">
                  <c:v>0.33666699999999999</c:v>
                </c:pt>
                <c:pt idx="101">
                  <c:v>0.34</c:v>
                </c:pt>
                <c:pt idx="102">
                  <c:v>0.343333</c:v>
                </c:pt>
                <c:pt idx="103">
                  <c:v>0.346667</c:v>
                </c:pt>
                <c:pt idx="104">
                  <c:v>0.35</c:v>
                </c:pt>
                <c:pt idx="105">
                  <c:v>0.35333300000000001</c:v>
                </c:pt>
                <c:pt idx="106">
                  <c:v>0.35666700000000001</c:v>
                </c:pt>
                <c:pt idx="107">
                  <c:v>0.36</c:v>
                </c:pt>
                <c:pt idx="108">
                  <c:v>0.36333300000000002</c:v>
                </c:pt>
                <c:pt idx="109">
                  <c:v>0.36666700000000002</c:v>
                </c:pt>
                <c:pt idx="110">
                  <c:v>0.37</c:v>
                </c:pt>
                <c:pt idx="111">
                  <c:v>0.37333300000000003</c:v>
                </c:pt>
                <c:pt idx="112">
                  <c:v>0.37666699999999997</c:v>
                </c:pt>
                <c:pt idx="113">
                  <c:v>0.38</c:v>
                </c:pt>
                <c:pt idx="114">
                  <c:v>0.38333299999999998</c:v>
                </c:pt>
                <c:pt idx="115">
                  <c:v>0.38666699999999998</c:v>
                </c:pt>
                <c:pt idx="116">
                  <c:v>0.39</c:v>
                </c:pt>
                <c:pt idx="117">
                  <c:v>0.39333299999999999</c:v>
                </c:pt>
                <c:pt idx="118">
                  <c:v>0.39666699999999999</c:v>
                </c:pt>
                <c:pt idx="119">
                  <c:v>0.4</c:v>
                </c:pt>
                <c:pt idx="120">
                  <c:v>0.403333</c:v>
                </c:pt>
                <c:pt idx="121">
                  <c:v>0.406667</c:v>
                </c:pt>
                <c:pt idx="122">
                  <c:v>0.41</c:v>
                </c:pt>
                <c:pt idx="123">
                  <c:v>0.41333300000000001</c:v>
                </c:pt>
                <c:pt idx="124">
                  <c:v>0.41666700000000001</c:v>
                </c:pt>
                <c:pt idx="125">
                  <c:v>0.42</c:v>
                </c:pt>
                <c:pt idx="126">
                  <c:v>0.42333300000000001</c:v>
                </c:pt>
                <c:pt idx="127">
                  <c:v>0.42666700000000002</c:v>
                </c:pt>
                <c:pt idx="128">
                  <c:v>0.43</c:v>
                </c:pt>
                <c:pt idx="129">
                  <c:v>0.43333300000000002</c:v>
                </c:pt>
                <c:pt idx="130">
                  <c:v>0.43666700000000003</c:v>
                </c:pt>
                <c:pt idx="131">
                  <c:v>0.44</c:v>
                </c:pt>
                <c:pt idx="132">
                  <c:v>0.44333299999999998</c:v>
                </c:pt>
                <c:pt idx="133">
                  <c:v>0.44666699999999998</c:v>
                </c:pt>
                <c:pt idx="134">
                  <c:v>0.45</c:v>
                </c:pt>
                <c:pt idx="135">
                  <c:v>0.45333299999999999</c:v>
                </c:pt>
                <c:pt idx="136">
                  <c:v>0.45666699999999999</c:v>
                </c:pt>
                <c:pt idx="137">
                  <c:v>0.46</c:v>
                </c:pt>
                <c:pt idx="138">
                  <c:v>0.46333299999999999</c:v>
                </c:pt>
                <c:pt idx="139">
                  <c:v>0.466667</c:v>
                </c:pt>
                <c:pt idx="140">
                  <c:v>0.47</c:v>
                </c:pt>
                <c:pt idx="141">
                  <c:v>0.473333</c:v>
                </c:pt>
                <c:pt idx="142">
                  <c:v>0.47666700000000001</c:v>
                </c:pt>
                <c:pt idx="143">
                  <c:v>0.48</c:v>
                </c:pt>
                <c:pt idx="144">
                  <c:v>0.48333300000000001</c:v>
                </c:pt>
                <c:pt idx="145">
                  <c:v>0.48666700000000002</c:v>
                </c:pt>
                <c:pt idx="146">
                  <c:v>0.49</c:v>
                </c:pt>
                <c:pt idx="147">
                  <c:v>0.49333300000000002</c:v>
                </c:pt>
                <c:pt idx="148">
                  <c:v>0.49666700000000003</c:v>
                </c:pt>
                <c:pt idx="149">
                  <c:v>0.5</c:v>
                </c:pt>
                <c:pt idx="150">
                  <c:v>0.50333300000000003</c:v>
                </c:pt>
                <c:pt idx="151">
                  <c:v>0.50666699999999998</c:v>
                </c:pt>
                <c:pt idx="152">
                  <c:v>0.51</c:v>
                </c:pt>
                <c:pt idx="153">
                  <c:v>0.51333300000000004</c:v>
                </c:pt>
                <c:pt idx="154">
                  <c:v>0.51666699999999999</c:v>
                </c:pt>
                <c:pt idx="155">
                  <c:v>0.52</c:v>
                </c:pt>
                <c:pt idx="156">
                  <c:v>0.52333300000000005</c:v>
                </c:pt>
                <c:pt idx="157">
                  <c:v>0.526667</c:v>
                </c:pt>
                <c:pt idx="158">
                  <c:v>0.53</c:v>
                </c:pt>
                <c:pt idx="159">
                  <c:v>0.53333299999999995</c:v>
                </c:pt>
                <c:pt idx="160">
                  <c:v>0.53666700000000001</c:v>
                </c:pt>
                <c:pt idx="161">
                  <c:v>0.54</c:v>
                </c:pt>
                <c:pt idx="162">
                  <c:v>0.54333299999999995</c:v>
                </c:pt>
                <c:pt idx="163">
                  <c:v>0.54666700000000001</c:v>
                </c:pt>
                <c:pt idx="164">
                  <c:v>0.55000000000000004</c:v>
                </c:pt>
                <c:pt idx="165">
                  <c:v>0.55333299999999996</c:v>
                </c:pt>
                <c:pt idx="166">
                  <c:v>0.55666700000000002</c:v>
                </c:pt>
                <c:pt idx="167">
                  <c:v>0.56000000000000005</c:v>
                </c:pt>
                <c:pt idx="168">
                  <c:v>0.56333299999999997</c:v>
                </c:pt>
                <c:pt idx="169">
                  <c:v>0.56666700000000003</c:v>
                </c:pt>
                <c:pt idx="170">
                  <c:v>0.56999999999999995</c:v>
                </c:pt>
                <c:pt idx="171">
                  <c:v>0.57333299999999998</c:v>
                </c:pt>
                <c:pt idx="172">
                  <c:v>0.57666700000000004</c:v>
                </c:pt>
                <c:pt idx="173">
                  <c:v>0.57999999999999996</c:v>
                </c:pt>
                <c:pt idx="174">
                  <c:v>0.58333299999999999</c:v>
                </c:pt>
                <c:pt idx="175">
                  <c:v>0.58666700000000005</c:v>
                </c:pt>
                <c:pt idx="176">
                  <c:v>0.59</c:v>
                </c:pt>
                <c:pt idx="177">
                  <c:v>0.593333</c:v>
                </c:pt>
                <c:pt idx="178">
                  <c:v>0.59666699999999995</c:v>
                </c:pt>
                <c:pt idx="179">
                  <c:v>0.6</c:v>
                </c:pt>
                <c:pt idx="180">
                  <c:v>0.60333300000000001</c:v>
                </c:pt>
                <c:pt idx="181">
                  <c:v>0.60666699999999996</c:v>
                </c:pt>
                <c:pt idx="182">
                  <c:v>0.61</c:v>
                </c:pt>
                <c:pt idx="183">
                  <c:v>0.61333300000000002</c:v>
                </c:pt>
                <c:pt idx="184">
                  <c:v>0.61666699999999997</c:v>
                </c:pt>
                <c:pt idx="185">
                  <c:v>0.62</c:v>
                </c:pt>
                <c:pt idx="186">
                  <c:v>0.62333300000000003</c:v>
                </c:pt>
                <c:pt idx="187">
                  <c:v>0.62666699999999997</c:v>
                </c:pt>
                <c:pt idx="188">
                  <c:v>0.63</c:v>
                </c:pt>
                <c:pt idx="189">
                  <c:v>0.63333300000000003</c:v>
                </c:pt>
                <c:pt idx="190">
                  <c:v>0.63666699999999998</c:v>
                </c:pt>
                <c:pt idx="191">
                  <c:v>0.64</c:v>
                </c:pt>
                <c:pt idx="192">
                  <c:v>0.64333300000000004</c:v>
                </c:pt>
                <c:pt idx="193">
                  <c:v>0.64666699999999999</c:v>
                </c:pt>
                <c:pt idx="194">
                  <c:v>0.65</c:v>
                </c:pt>
                <c:pt idx="195">
                  <c:v>0.65333300000000005</c:v>
                </c:pt>
                <c:pt idx="196">
                  <c:v>0.656667</c:v>
                </c:pt>
                <c:pt idx="197">
                  <c:v>0.66</c:v>
                </c:pt>
                <c:pt idx="198">
                  <c:v>0.66333299999999995</c:v>
                </c:pt>
                <c:pt idx="199">
                  <c:v>0.66666700000000001</c:v>
                </c:pt>
                <c:pt idx="200">
                  <c:v>0.67</c:v>
                </c:pt>
                <c:pt idx="201">
                  <c:v>0.67333299999999996</c:v>
                </c:pt>
                <c:pt idx="202">
                  <c:v>0.67666700000000002</c:v>
                </c:pt>
                <c:pt idx="203">
                  <c:v>0.68</c:v>
                </c:pt>
                <c:pt idx="204">
                  <c:v>0.68333299999999997</c:v>
                </c:pt>
                <c:pt idx="205">
                  <c:v>0.68666700000000003</c:v>
                </c:pt>
                <c:pt idx="206">
                  <c:v>0.69</c:v>
                </c:pt>
                <c:pt idx="207">
                  <c:v>0.69333299999999998</c:v>
                </c:pt>
                <c:pt idx="208">
                  <c:v>0.69666700000000004</c:v>
                </c:pt>
                <c:pt idx="209">
                  <c:v>0.7</c:v>
                </c:pt>
                <c:pt idx="210">
                  <c:v>0.70333299999999999</c:v>
                </c:pt>
                <c:pt idx="211">
                  <c:v>0.70666700000000005</c:v>
                </c:pt>
                <c:pt idx="212">
                  <c:v>0.71</c:v>
                </c:pt>
                <c:pt idx="213">
                  <c:v>0.71333299999999999</c:v>
                </c:pt>
                <c:pt idx="214">
                  <c:v>0.71666700000000005</c:v>
                </c:pt>
                <c:pt idx="215">
                  <c:v>0.72</c:v>
                </c:pt>
                <c:pt idx="216">
                  <c:v>0.723333</c:v>
                </c:pt>
                <c:pt idx="217">
                  <c:v>0.72666699999999995</c:v>
                </c:pt>
                <c:pt idx="218">
                  <c:v>0.73</c:v>
                </c:pt>
                <c:pt idx="219">
                  <c:v>0.73333300000000001</c:v>
                </c:pt>
                <c:pt idx="220">
                  <c:v>0.73666699999999996</c:v>
                </c:pt>
                <c:pt idx="221">
                  <c:v>0.74</c:v>
                </c:pt>
                <c:pt idx="222">
                  <c:v>0.74333300000000002</c:v>
                </c:pt>
                <c:pt idx="223">
                  <c:v>0.74666699999999997</c:v>
                </c:pt>
                <c:pt idx="224">
                  <c:v>0.75</c:v>
                </c:pt>
                <c:pt idx="225">
                  <c:v>0.75333300000000003</c:v>
                </c:pt>
                <c:pt idx="226">
                  <c:v>0.75666699999999998</c:v>
                </c:pt>
                <c:pt idx="227">
                  <c:v>0.76</c:v>
                </c:pt>
                <c:pt idx="228">
                  <c:v>0.76333300000000004</c:v>
                </c:pt>
                <c:pt idx="229">
                  <c:v>0.76666699999999999</c:v>
                </c:pt>
                <c:pt idx="230">
                  <c:v>0.77</c:v>
                </c:pt>
                <c:pt idx="231">
                  <c:v>0.77333300000000005</c:v>
                </c:pt>
                <c:pt idx="232">
                  <c:v>0.776667</c:v>
                </c:pt>
                <c:pt idx="233">
                  <c:v>0.78</c:v>
                </c:pt>
                <c:pt idx="234">
                  <c:v>0.78333299999999995</c:v>
                </c:pt>
                <c:pt idx="235">
                  <c:v>0.78666700000000001</c:v>
                </c:pt>
                <c:pt idx="236">
                  <c:v>0.79</c:v>
                </c:pt>
                <c:pt idx="237">
                  <c:v>0.79333299999999995</c:v>
                </c:pt>
                <c:pt idx="238">
                  <c:v>0.79666700000000001</c:v>
                </c:pt>
                <c:pt idx="239">
                  <c:v>0.8</c:v>
                </c:pt>
                <c:pt idx="240">
                  <c:v>0.80333299999999996</c:v>
                </c:pt>
                <c:pt idx="241">
                  <c:v>0.80666700000000002</c:v>
                </c:pt>
                <c:pt idx="242">
                  <c:v>0.81</c:v>
                </c:pt>
                <c:pt idx="243">
                  <c:v>0.81333299999999997</c:v>
                </c:pt>
                <c:pt idx="244">
                  <c:v>0.81666700000000003</c:v>
                </c:pt>
                <c:pt idx="245">
                  <c:v>0.82</c:v>
                </c:pt>
                <c:pt idx="246">
                  <c:v>0.82333299999999998</c:v>
                </c:pt>
                <c:pt idx="247">
                  <c:v>0.82666700000000004</c:v>
                </c:pt>
                <c:pt idx="248">
                  <c:v>0.83</c:v>
                </c:pt>
                <c:pt idx="249">
                  <c:v>0.83333299999999999</c:v>
                </c:pt>
                <c:pt idx="250">
                  <c:v>0.83666700000000005</c:v>
                </c:pt>
                <c:pt idx="251">
                  <c:v>0.84</c:v>
                </c:pt>
                <c:pt idx="252">
                  <c:v>0.843333</c:v>
                </c:pt>
                <c:pt idx="253">
                  <c:v>0.84666699999999995</c:v>
                </c:pt>
                <c:pt idx="254">
                  <c:v>0.85</c:v>
                </c:pt>
                <c:pt idx="255">
                  <c:v>0.85333300000000001</c:v>
                </c:pt>
                <c:pt idx="256">
                  <c:v>0.85666699999999996</c:v>
                </c:pt>
                <c:pt idx="257">
                  <c:v>0.86</c:v>
                </c:pt>
                <c:pt idx="258">
                  <c:v>0.86333300000000002</c:v>
                </c:pt>
                <c:pt idx="259">
                  <c:v>0.86666699999999997</c:v>
                </c:pt>
                <c:pt idx="260">
                  <c:v>0.87</c:v>
                </c:pt>
                <c:pt idx="261">
                  <c:v>0.87333300000000003</c:v>
                </c:pt>
                <c:pt idx="262">
                  <c:v>0.87666699999999997</c:v>
                </c:pt>
                <c:pt idx="263">
                  <c:v>0.88</c:v>
                </c:pt>
                <c:pt idx="264">
                  <c:v>0.88333300000000003</c:v>
                </c:pt>
                <c:pt idx="265">
                  <c:v>0.88666699999999998</c:v>
                </c:pt>
                <c:pt idx="266">
                  <c:v>0.89</c:v>
                </c:pt>
                <c:pt idx="267">
                  <c:v>0.89333300000000004</c:v>
                </c:pt>
                <c:pt idx="268">
                  <c:v>0.89666699999999999</c:v>
                </c:pt>
                <c:pt idx="269">
                  <c:v>0.9</c:v>
                </c:pt>
                <c:pt idx="270">
                  <c:v>0.90333300000000005</c:v>
                </c:pt>
                <c:pt idx="271">
                  <c:v>0.906667</c:v>
                </c:pt>
                <c:pt idx="272">
                  <c:v>0.91</c:v>
                </c:pt>
                <c:pt idx="273">
                  <c:v>0.91333299999999995</c:v>
                </c:pt>
                <c:pt idx="274">
                  <c:v>0.91666700000000001</c:v>
                </c:pt>
                <c:pt idx="275">
                  <c:v>0.92</c:v>
                </c:pt>
                <c:pt idx="276">
                  <c:v>0.92333299999999996</c:v>
                </c:pt>
                <c:pt idx="277">
                  <c:v>0.92666700000000002</c:v>
                </c:pt>
                <c:pt idx="278">
                  <c:v>0.93</c:v>
                </c:pt>
                <c:pt idx="279">
                  <c:v>0.93333299999999997</c:v>
                </c:pt>
                <c:pt idx="280">
                  <c:v>0.93666700000000003</c:v>
                </c:pt>
                <c:pt idx="281">
                  <c:v>0.94</c:v>
                </c:pt>
                <c:pt idx="282">
                  <c:v>0.94333299999999998</c:v>
                </c:pt>
                <c:pt idx="283">
                  <c:v>0.94666700000000004</c:v>
                </c:pt>
                <c:pt idx="284">
                  <c:v>0.95</c:v>
                </c:pt>
                <c:pt idx="285">
                  <c:v>0.95333299999999999</c:v>
                </c:pt>
                <c:pt idx="286">
                  <c:v>0.95666700000000005</c:v>
                </c:pt>
                <c:pt idx="287">
                  <c:v>0.96</c:v>
                </c:pt>
                <c:pt idx="288">
                  <c:v>0.96333299999999999</c:v>
                </c:pt>
                <c:pt idx="289">
                  <c:v>0.96666700000000005</c:v>
                </c:pt>
                <c:pt idx="290">
                  <c:v>0.97</c:v>
                </c:pt>
                <c:pt idx="291">
                  <c:v>0.973333</c:v>
                </c:pt>
                <c:pt idx="292">
                  <c:v>0.97666699999999995</c:v>
                </c:pt>
                <c:pt idx="293">
                  <c:v>0.98</c:v>
                </c:pt>
                <c:pt idx="294">
                  <c:v>0.98333300000000001</c:v>
                </c:pt>
                <c:pt idx="295">
                  <c:v>0.98666699999999996</c:v>
                </c:pt>
                <c:pt idx="296">
                  <c:v>0.99</c:v>
                </c:pt>
                <c:pt idx="297">
                  <c:v>0.99333300000000002</c:v>
                </c:pt>
                <c:pt idx="298">
                  <c:v>0.99666699999999997</c:v>
                </c:pt>
                <c:pt idx="299">
                  <c:v>1</c:v>
                </c:pt>
              </c:numCache>
            </c:numRef>
          </c:yVal>
          <c:smooth val="0"/>
        </c:ser>
        <c:dLbls>
          <c:showLegendKey val="0"/>
          <c:showVal val="0"/>
          <c:showCatName val="0"/>
          <c:showSerName val="0"/>
          <c:showPercent val="0"/>
          <c:showBubbleSize val="0"/>
        </c:dLbls>
        <c:axId val="87608704"/>
        <c:axId val="87610496"/>
      </c:scatterChart>
      <c:valAx>
        <c:axId val="87608704"/>
        <c:scaling>
          <c:orientation val="minMax"/>
          <c:max val="5000"/>
        </c:scaling>
        <c:delete val="0"/>
        <c:axPos val="b"/>
        <c:numFmt formatCode="General" sourceLinked="1"/>
        <c:majorTickMark val="out"/>
        <c:minorTickMark val="none"/>
        <c:tickLblPos val="nextTo"/>
        <c:txPr>
          <a:bodyPr/>
          <a:lstStyle/>
          <a:p>
            <a:pPr>
              <a:defRPr sz="2000">
                <a:latin typeface="Times New Roman" pitchFamily="18" charset="0"/>
                <a:cs typeface="Times New Roman" pitchFamily="18" charset="0"/>
              </a:defRPr>
            </a:pPr>
            <a:endParaRPr lang="en-US"/>
          </a:p>
        </c:txPr>
        <c:crossAx val="87610496"/>
        <c:crosses val="autoZero"/>
        <c:crossBetween val="midCat"/>
      </c:valAx>
      <c:valAx>
        <c:axId val="87610496"/>
        <c:scaling>
          <c:orientation val="minMax"/>
          <c:max val="1"/>
          <c:min val="0"/>
        </c:scaling>
        <c:delete val="0"/>
        <c:axPos val="l"/>
        <c:majorGridlines/>
        <c:numFmt formatCode="General" sourceLinked="1"/>
        <c:majorTickMark val="out"/>
        <c:minorTickMark val="none"/>
        <c:tickLblPos val="nextTo"/>
        <c:txPr>
          <a:bodyPr/>
          <a:lstStyle/>
          <a:p>
            <a:pPr>
              <a:defRPr sz="2000">
                <a:latin typeface="Times New Roman" pitchFamily="18" charset="0"/>
                <a:cs typeface="Times New Roman" pitchFamily="18" charset="0"/>
              </a:defRPr>
            </a:pPr>
            <a:endParaRPr lang="en-US"/>
          </a:p>
        </c:txPr>
        <c:crossAx val="87608704"/>
        <c:crosses val="autoZero"/>
        <c:crossBetween val="midCat"/>
      </c:valAx>
    </c:plotArea>
    <c:plotVisOnly val="1"/>
    <c:dispBlanksAs val="gap"/>
    <c:showDLblsOverMax val="0"/>
  </c:chart>
  <c:spPr>
    <a:ln>
      <a:noFill/>
    </a:ln>
  </c:spPr>
  <c:txPr>
    <a:bodyPr/>
    <a:lstStyle/>
    <a:p>
      <a:pPr>
        <a:defRPr sz="14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Sheet1!$C$3</c:f>
              <c:strCache>
                <c:ptCount val="1"/>
                <c:pt idx="0">
                  <c:v>Mobile</c:v>
                </c:pt>
              </c:strCache>
            </c:strRef>
          </c:tx>
          <c:invertIfNegative val="0"/>
          <c:dLbls>
            <c:delete val="1"/>
          </c:dLbls>
          <c:cat>
            <c:strRef>
              <c:f>Sheet1!$B$9:$B$10</c:f>
              <c:strCache>
                <c:ptCount val="2"/>
                <c:pt idx="0">
                  <c:v>AR</c:v>
                </c:pt>
                <c:pt idx="1">
                  <c:v>Fluid Simulation</c:v>
                </c:pt>
              </c:strCache>
            </c:strRef>
          </c:cat>
          <c:val>
            <c:numRef>
              <c:f>Sheet1!$C$9:$C$10</c:f>
              <c:numCache>
                <c:formatCode>General</c:formatCode>
                <c:ptCount val="2"/>
                <c:pt idx="0">
                  <c:v>13.9</c:v>
                </c:pt>
                <c:pt idx="1">
                  <c:v>17</c:v>
                </c:pt>
              </c:numCache>
            </c:numRef>
          </c:val>
        </c:ser>
        <c:ser>
          <c:idx val="1"/>
          <c:order val="1"/>
          <c:tx>
            <c:strRef>
              <c:f>Sheet1!$D$3</c:f>
              <c:strCache>
                <c:ptCount val="1"/>
                <c:pt idx="0">
                  <c:v>1WiFi</c:v>
                </c:pt>
              </c:strCache>
            </c:strRef>
          </c:tx>
          <c:invertIfNegative val="0"/>
          <c:dLbls>
            <c:delete val="1"/>
          </c:dLbls>
          <c:cat>
            <c:strRef>
              <c:f>Sheet1!$B$9:$B$10</c:f>
              <c:strCache>
                <c:ptCount val="2"/>
                <c:pt idx="0">
                  <c:v>AR</c:v>
                </c:pt>
                <c:pt idx="1">
                  <c:v>Fluid Simulation</c:v>
                </c:pt>
              </c:strCache>
            </c:strRef>
          </c:cat>
          <c:val>
            <c:numRef>
              <c:f>Sheet1!$D$9:$D$10</c:f>
              <c:numCache>
                <c:formatCode>General</c:formatCode>
                <c:ptCount val="2"/>
                <c:pt idx="0">
                  <c:v>11.7</c:v>
                </c:pt>
                <c:pt idx="1">
                  <c:v>15.8</c:v>
                </c:pt>
              </c:numCache>
            </c:numRef>
          </c:val>
        </c:ser>
        <c:ser>
          <c:idx val="2"/>
          <c:order val="2"/>
          <c:tx>
            <c:strRef>
              <c:f>Sheet1!$E$3</c:f>
              <c:strCache>
                <c:ptCount val="1"/>
                <c:pt idx="0">
                  <c:v>East</c:v>
                </c:pt>
              </c:strCache>
            </c:strRef>
          </c:tx>
          <c:invertIfNegative val="0"/>
          <c:dLbls>
            <c:delete val="1"/>
          </c:dLbls>
          <c:cat>
            <c:strRef>
              <c:f>Sheet1!$B$9:$B$10</c:f>
              <c:strCache>
                <c:ptCount val="2"/>
                <c:pt idx="0">
                  <c:v>AR</c:v>
                </c:pt>
                <c:pt idx="1">
                  <c:v>Fluid Simulation</c:v>
                </c:pt>
              </c:strCache>
            </c:strRef>
          </c:cat>
          <c:val>
            <c:numRef>
              <c:f>Sheet1!$E$9:$E$10</c:f>
              <c:numCache>
                <c:formatCode>General</c:formatCode>
                <c:ptCount val="2"/>
                <c:pt idx="0">
                  <c:v>11.3</c:v>
                </c:pt>
                <c:pt idx="1">
                  <c:v>15.9</c:v>
                </c:pt>
              </c:numCache>
            </c:numRef>
          </c:val>
        </c:ser>
        <c:ser>
          <c:idx val="3"/>
          <c:order val="3"/>
          <c:tx>
            <c:strRef>
              <c:f>Sheet1!$F$3</c:f>
              <c:strCache>
                <c:ptCount val="1"/>
                <c:pt idx="0">
                  <c:v>West</c:v>
                </c:pt>
              </c:strCache>
            </c:strRef>
          </c:tx>
          <c:invertIfNegative val="0"/>
          <c:dLbls>
            <c:delete val="1"/>
          </c:dLbls>
          <c:cat>
            <c:strRef>
              <c:f>Sheet1!$B$9:$B$10</c:f>
              <c:strCache>
                <c:ptCount val="2"/>
                <c:pt idx="0">
                  <c:v>AR</c:v>
                </c:pt>
                <c:pt idx="1">
                  <c:v>Fluid Simulation</c:v>
                </c:pt>
              </c:strCache>
            </c:strRef>
          </c:cat>
          <c:val>
            <c:numRef>
              <c:f>Sheet1!$F$9:$F$10</c:f>
              <c:numCache>
                <c:formatCode>General</c:formatCode>
                <c:ptCount val="2"/>
                <c:pt idx="0">
                  <c:v>11.7</c:v>
                </c:pt>
                <c:pt idx="1">
                  <c:v>15.8</c:v>
                </c:pt>
              </c:numCache>
            </c:numRef>
          </c:val>
        </c:ser>
        <c:ser>
          <c:idx val="4"/>
          <c:order val="4"/>
          <c:tx>
            <c:strRef>
              <c:f>Sheet1!$G$3</c:f>
              <c:strCache>
                <c:ptCount val="1"/>
                <c:pt idx="0">
                  <c:v>EU</c:v>
                </c:pt>
              </c:strCache>
            </c:strRef>
          </c:tx>
          <c:invertIfNegative val="0"/>
          <c:dLbls>
            <c:delete val="1"/>
          </c:dLbls>
          <c:cat>
            <c:strRef>
              <c:f>Sheet1!$B$9:$B$10</c:f>
              <c:strCache>
                <c:ptCount val="2"/>
                <c:pt idx="0">
                  <c:v>AR</c:v>
                </c:pt>
                <c:pt idx="1">
                  <c:v>Fluid Simulation</c:v>
                </c:pt>
              </c:strCache>
            </c:strRef>
          </c:cat>
          <c:val>
            <c:numRef>
              <c:f>Sheet1!$G$9:$G$10</c:f>
              <c:numCache>
                <c:formatCode>General</c:formatCode>
                <c:ptCount val="2"/>
                <c:pt idx="0">
                  <c:v>11.3</c:v>
                </c:pt>
                <c:pt idx="1">
                  <c:v>15.8</c:v>
                </c:pt>
              </c:numCache>
            </c:numRef>
          </c:val>
        </c:ser>
        <c:ser>
          <c:idx val="5"/>
          <c:order val="5"/>
          <c:tx>
            <c:strRef>
              <c:f>Sheet1!$H$3</c:f>
              <c:strCache>
                <c:ptCount val="1"/>
                <c:pt idx="0">
                  <c:v>Asia</c:v>
                </c:pt>
              </c:strCache>
            </c:strRef>
          </c:tx>
          <c:invertIfNegative val="0"/>
          <c:dLbls>
            <c:delete val="1"/>
          </c:dLbls>
          <c:cat>
            <c:strRef>
              <c:f>Sheet1!$B$9:$B$10</c:f>
              <c:strCache>
                <c:ptCount val="2"/>
                <c:pt idx="0">
                  <c:v>AR</c:v>
                </c:pt>
                <c:pt idx="1">
                  <c:v>Fluid Simulation</c:v>
                </c:pt>
              </c:strCache>
            </c:strRef>
          </c:cat>
          <c:val>
            <c:numRef>
              <c:f>Sheet1!$H$9:$H$10</c:f>
              <c:numCache>
                <c:formatCode>General</c:formatCode>
                <c:ptCount val="2"/>
                <c:pt idx="0">
                  <c:v>11.3</c:v>
                </c:pt>
                <c:pt idx="1">
                  <c:v>15.7</c:v>
                </c:pt>
              </c:numCache>
            </c:numRef>
          </c:val>
        </c:ser>
        <c:dLbls>
          <c:dLblPos val="outEnd"/>
          <c:showLegendKey val="0"/>
          <c:showVal val="1"/>
          <c:showCatName val="0"/>
          <c:showSerName val="0"/>
          <c:showPercent val="0"/>
          <c:showBubbleSize val="0"/>
        </c:dLbls>
        <c:gapWidth val="150"/>
        <c:axId val="87806336"/>
        <c:axId val="87807872"/>
      </c:barChart>
      <c:catAx>
        <c:axId val="87806336"/>
        <c:scaling>
          <c:orientation val="minMax"/>
        </c:scaling>
        <c:delete val="0"/>
        <c:axPos val="b"/>
        <c:majorTickMark val="out"/>
        <c:minorTickMark val="none"/>
        <c:tickLblPos val="nextTo"/>
        <c:txPr>
          <a:bodyPr/>
          <a:lstStyle/>
          <a:p>
            <a:pPr>
              <a:defRPr sz="2000">
                <a:latin typeface="Times New Roman" pitchFamily="18" charset="0"/>
                <a:cs typeface="Times New Roman" pitchFamily="18" charset="0"/>
              </a:defRPr>
            </a:pPr>
            <a:endParaRPr lang="en-US"/>
          </a:p>
        </c:txPr>
        <c:crossAx val="87807872"/>
        <c:crosses val="autoZero"/>
        <c:auto val="1"/>
        <c:lblAlgn val="ctr"/>
        <c:lblOffset val="100"/>
        <c:noMultiLvlLbl val="0"/>
      </c:catAx>
      <c:valAx>
        <c:axId val="87807872"/>
        <c:scaling>
          <c:orientation val="minMax"/>
        </c:scaling>
        <c:delete val="0"/>
        <c:axPos val="l"/>
        <c:majorGridlines/>
        <c:title>
          <c:tx>
            <c:rich>
              <a:bodyPr rot="-5400000" vert="horz"/>
              <a:lstStyle/>
              <a:p>
                <a:pPr>
                  <a:defRPr sz="2000">
                    <a:latin typeface="Times New Roman" pitchFamily="18" charset="0"/>
                    <a:cs typeface="Times New Roman" pitchFamily="18" charset="0"/>
                  </a:defRPr>
                </a:pPr>
                <a:r>
                  <a:rPr lang="en-US" altLang="ko-KR" sz="2000">
                    <a:latin typeface="Times New Roman" pitchFamily="18" charset="0"/>
                    <a:cs typeface="Times New Roman" pitchFamily="18" charset="0"/>
                  </a:rPr>
                  <a:t>(W)</a:t>
                </a:r>
              </a:p>
            </c:rich>
          </c:tx>
          <c:overlay val="0"/>
        </c:title>
        <c:numFmt formatCode="General" sourceLinked="1"/>
        <c:majorTickMark val="out"/>
        <c:minorTickMark val="none"/>
        <c:tickLblPos val="nextTo"/>
        <c:txPr>
          <a:bodyPr/>
          <a:lstStyle/>
          <a:p>
            <a:pPr>
              <a:defRPr sz="2000">
                <a:latin typeface="Times New Roman" pitchFamily="18" charset="0"/>
                <a:cs typeface="Times New Roman" pitchFamily="18" charset="0"/>
              </a:defRPr>
            </a:pPr>
            <a:endParaRPr lang="en-US"/>
          </a:p>
        </c:txPr>
        <c:crossAx val="87806336"/>
        <c:crosses val="autoZero"/>
        <c:crossBetween val="between"/>
      </c:valAx>
    </c:plotArea>
    <c:legend>
      <c:legendPos val="t"/>
      <c:layout>
        <c:manualLayout>
          <c:xMode val="edge"/>
          <c:yMode val="edge"/>
          <c:x val="0.20107615995268702"/>
          <c:y val="2.1758050478677109E-2"/>
          <c:w val="0.77785615108149597"/>
          <c:h val="0.10126002526446597"/>
        </c:manualLayout>
      </c:layout>
      <c:overlay val="0"/>
      <c:txPr>
        <a:bodyPr/>
        <a:lstStyle/>
        <a:p>
          <a:pPr>
            <a:defRPr sz="2000">
              <a:latin typeface="Times New Roman" pitchFamily="18" charset="0"/>
              <a:cs typeface="Times New Roman" pitchFamily="18" charset="0"/>
            </a:defRPr>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F45135-0E9D-492B-95C1-0DB5BE90D125}" type="datetimeFigureOut">
              <a:rPr lang="ko-KR" altLang="en-US" smtClean="0"/>
              <a:t>2013-03-27</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C65133-C2DC-43DB-B3E1-17F3A8988C0A}" type="slidenum">
              <a:rPr lang="ko-KR" altLang="en-US" smtClean="0"/>
              <a:t>‹#›</a:t>
            </a:fld>
            <a:endParaRPr lang="ko-KR" altLang="en-US"/>
          </a:p>
        </p:txBody>
      </p:sp>
    </p:spTree>
    <p:extLst>
      <p:ext uri="{BB962C8B-B14F-4D97-AF65-F5344CB8AC3E}">
        <p14:creationId xmlns:p14="http://schemas.microsoft.com/office/powerpoint/2010/main" val="4036531957"/>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Foot</a:t>
            </a:r>
            <a:r>
              <a:rPr lang="en-US" baseline="0" dirty="0" smtClean="0"/>
              <a:t> note for reference</a:t>
            </a:r>
          </a:p>
          <a:p>
            <a:endParaRPr lang="en-US" dirty="0"/>
          </a:p>
        </p:txBody>
      </p:sp>
      <p:sp>
        <p:nvSpPr>
          <p:cNvPr id="4" name="Slide Number Placeholder 3"/>
          <p:cNvSpPr>
            <a:spLocks noGrp="1"/>
          </p:cNvSpPr>
          <p:nvPr>
            <p:ph type="sldNum" sz="quarter" idx="10"/>
          </p:nvPr>
        </p:nvSpPr>
        <p:spPr/>
        <p:txBody>
          <a:bodyPr/>
          <a:lstStyle/>
          <a:p>
            <a:fld id="{98C65133-C2DC-43DB-B3E1-17F3A8988C0A}" type="slidenum">
              <a:rPr lang="ko-KR" altLang="en-US" smtClean="0"/>
              <a:t>1</a:t>
            </a:fld>
            <a:endParaRPr lang="ko-KR" altLang="en-US"/>
          </a:p>
        </p:txBody>
      </p:sp>
    </p:spTree>
    <p:extLst>
      <p:ext uri="{BB962C8B-B14F-4D97-AF65-F5344CB8AC3E}">
        <p14:creationId xmlns:p14="http://schemas.microsoft.com/office/powerpoint/2010/main" val="3001999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dirty="0" smtClean="0"/>
              <a:t>Since this application employs a low-cost feature extraction algorithm, the processing costs are modest and data transfer costs</a:t>
            </a:r>
            <a:r>
              <a:rPr lang="en-US" baseline="0" dirty="0" smtClean="0"/>
              <a:t> </a:t>
            </a:r>
            <a:r>
              <a:rPr lang="en-US" dirty="0" smtClean="0"/>
              <a:t>are relatively high.</a:t>
            </a:r>
          </a:p>
          <a:p>
            <a:r>
              <a:rPr lang="en-US" dirty="0" smtClean="0"/>
              <a:t>Therefore,</a:t>
            </a:r>
            <a:r>
              <a:rPr lang="en-US" baseline="0" dirty="0" smtClean="0"/>
              <a:t> 1WiFi works extremely well compare to Amazon Cloud and mobile case.</a:t>
            </a:r>
            <a:endParaRPr lang="en-US" dirty="0"/>
          </a:p>
        </p:txBody>
      </p:sp>
      <p:sp>
        <p:nvSpPr>
          <p:cNvPr id="4" name="슬라이드 번호 개체 틀 3"/>
          <p:cNvSpPr>
            <a:spLocks noGrp="1"/>
          </p:cNvSpPr>
          <p:nvPr>
            <p:ph type="sldNum" sz="quarter" idx="10"/>
          </p:nvPr>
        </p:nvSpPr>
        <p:spPr/>
        <p:txBody>
          <a:bodyPr/>
          <a:lstStyle/>
          <a:p>
            <a:fld id="{98C65133-C2DC-43DB-B3E1-17F3A8988C0A}" type="slidenum">
              <a:rPr lang="ko-KR" altLang="en-US" smtClean="0"/>
              <a:t>11</a:t>
            </a:fld>
            <a:endParaRPr lang="ko-KR" altLang="en-US"/>
          </a:p>
        </p:txBody>
      </p:sp>
    </p:spTree>
    <p:extLst>
      <p:ext uri="{BB962C8B-B14F-4D97-AF65-F5344CB8AC3E}">
        <p14:creationId xmlns:p14="http://schemas.microsoft.com/office/powerpoint/2010/main" val="4062528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dirty="0" smtClean="0"/>
              <a:t>Since this application employs a low-cost feature extraction algorithm, the processing costs are modest and data transfer costs</a:t>
            </a:r>
            <a:r>
              <a:rPr lang="en-US" baseline="0" dirty="0" smtClean="0"/>
              <a:t> </a:t>
            </a:r>
            <a:r>
              <a:rPr lang="en-US" dirty="0" smtClean="0"/>
              <a:t>are relatively high.</a:t>
            </a:r>
          </a:p>
          <a:p>
            <a:r>
              <a:rPr lang="en-US" dirty="0" smtClean="0"/>
              <a:t>Therefore,</a:t>
            </a:r>
            <a:r>
              <a:rPr lang="en-US" baseline="0" dirty="0" smtClean="0"/>
              <a:t> 1WiFi works extremely well compare to Amazon Cloud and mobile case.</a:t>
            </a:r>
            <a:endParaRPr lang="en-US" dirty="0"/>
          </a:p>
        </p:txBody>
      </p:sp>
      <p:sp>
        <p:nvSpPr>
          <p:cNvPr id="4" name="슬라이드 번호 개체 틀 3"/>
          <p:cNvSpPr>
            <a:spLocks noGrp="1"/>
          </p:cNvSpPr>
          <p:nvPr>
            <p:ph type="sldNum" sz="quarter" idx="10"/>
          </p:nvPr>
        </p:nvSpPr>
        <p:spPr/>
        <p:txBody>
          <a:bodyPr/>
          <a:lstStyle/>
          <a:p>
            <a:fld id="{98C65133-C2DC-43DB-B3E1-17F3A8988C0A}" type="slidenum">
              <a:rPr lang="ko-KR" altLang="en-US" smtClean="0"/>
              <a:t>12</a:t>
            </a:fld>
            <a:endParaRPr lang="ko-KR" altLang="en-US"/>
          </a:p>
        </p:txBody>
      </p:sp>
    </p:spTree>
    <p:extLst>
      <p:ext uri="{BB962C8B-B14F-4D97-AF65-F5344CB8AC3E}">
        <p14:creationId xmlns:p14="http://schemas.microsoft.com/office/powerpoint/2010/main" val="4062528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What about the energy on mobile</a:t>
            </a:r>
            <a:r>
              <a:rPr lang="en-US" sz="1200" baseline="0" dirty="0" smtClean="0"/>
              <a:t> device?</a:t>
            </a:r>
          </a:p>
          <a:p>
            <a:r>
              <a:rPr lang="en-US" sz="1200" baseline="0" dirty="0" smtClean="0"/>
              <a:t>First we measured average power dissipation for the previous experiment.</a:t>
            </a:r>
          </a:p>
          <a:p>
            <a:r>
              <a:rPr lang="en-US" sz="1200" baseline="0" dirty="0" smtClean="0"/>
              <a:t>As you can see in this table, mobile case requires high power because it has to compute using it process.</a:t>
            </a:r>
          </a:p>
          <a:p>
            <a:endParaRPr lang="en-US" sz="1200" baseline="0" dirty="0" smtClean="0"/>
          </a:p>
          <a:p>
            <a:r>
              <a:rPr lang="en-US" sz="1200" baseline="0" dirty="0" smtClean="0"/>
              <a:t>And this figure present energy consumption per each query.</a:t>
            </a:r>
          </a:p>
          <a:p>
            <a:r>
              <a:rPr lang="en-US" sz="1200" baseline="0" dirty="0" smtClean="0"/>
              <a:t>Even though cloudlet cases have similar power dissipation, the energy consumption is totally different.</a:t>
            </a:r>
          </a:p>
          <a:p>
            <a:r>
              <a:rPr lang="en-US" sz="1200" baseline="0" dirty="0" smtClean="0"/>
              <a:t>It is mainly because mobile device has to wait for a long time when it uses far cloud like amazon </a:t>
            </a:r>
            <a:r>
              <a:rPr lang="en-US" sz="1200" baseline="0" dirty="0" err="1" smtClean="0"/>
              <a:t>asia</a:t>
            </a:r>
            <a:r>
              <a:rPr lang="en-US" sz="1200" baseline="0" dirty="0" smtClean="0"/>
              <a:t>.</a:t>
            </a:r>
          </a:p>
          <a:p>
            <a:r>
              <a:rPr lang="en-US" sz="1200" baseline="0" dirty="0" smtClean="0"/>
              <a:t>This means that mobile device has to waste lots of energy while waiting for the result.</a:t>
            </a:r>
          </a:p>
          <a:p>
            <a:endParaRPr lang="en-US" sz="1200" baseline="0" dirty="0" smtClean="0"/>
          </a:p>
          <a:p>
            <a:r>
              <a:rPr lang="en-US" sz="1200" baseline="0" dirty="0" smtClean="0"/>
              <a:t>If we compare the energy consumption per query between mobile and 1WiFi, we can see that we can reduce energy consumption at least by a factor of 3.</a:t>
            </a:r>
          </a:p>
          <a:p>
            <a:endParaRPr lang="en-US" sz="1200" baseline="0" dirty="0" smtClean="0"/>
          </a:p>
          <a:p>
            <a:r>
              <a:rPr lang="en-US" sz="1200" dirty="0" smtClean="0"/>
              <a:t>Less clear.</a:t>
            </a:r>
          </a:p>
          <a:p>
            <a:r>
              <a:rPr lang="en-US" sz="1200" dirty="0" smtClean="0"/>
              <a:t>Remote</a:t>
            </a:r>
            <a:r>
              <a:rPr lang="en-US" sz="1200" baseline="0" dirty="0" smtClean="0"/>
              <a:t> takes long time.</a:t>
            </a:r>
          </a:p>
          <a:p>
            <a:r>
              <a:rPr lang="en-US" sz="1200" baseline="0" dirty="0" smtClean="0"/>
              <a:t>Fluid is a bit different. Other application is done in query face.</a:t>
            </a:r>
          </a:p>
          <a:p>
            <a:r>
              <a:rPr lang="en-US" sz="1200" baseline="0" dirty="0" smtClean="0"/>
              <a:t>Consider FACE application, it takes ~ se. </a:t>
            </a:r>
          </a:p>
          <a:p>
            <a:r>
              <a:rPr lang="en-US" sz="1200" baseline="0" dirty="0" smtClean="0"/>
              <a:t>Mobile device is waiting.</a:t>
            </a:r>
          </a:p>
          <a:p>
            <a:r>
              <a:rPr lang="en-US" sz="1200" baseline="0" dirty="0" smtClean="0"/>
              <a:t>Little different from Fluid.</a:t>
            </a:r>
            <a:endParaRPr lang="en-US" sz="1200" dirty="0"/>
          </a:p>
        </p:txBody>
      </p:sp>
      <p:sp>
        <p:nvSpPr>
          <p:cNvPr id="4" name="Slide Number Placeholder 3"/>
          <p:cNvSpPr>
            <a:spLocks noGrp="1"/>
          </p:cNvSpPr>
          <p:nvPr>
            <p:ph type="sldNum" sz="quarter" idx="10"/>
          </p:nvPr>
        </p:nvSpPr>
        <p:spPr/>
        <p:txBody>
          <a:bodyPr/>
          <a:lstStyle/>
          <a:p>
            <a:fld id="{98C65133-C2DC-43DB-B3E1-17F3A8988C0A}" type="slidenum">
              <a:rPr lang="ko-KR" altLang="en-US" smtClean="0"/>
              <a:t>13</a:t>
            </a:fld>
            <a:endParaRPr lang="ko-KR" altLang="en-US"/>
          </a:p>
        </p:txBody>
      </p:sp>
    </p:spTree>
    <p:extLst>
      <p:ext uri="{BB962C8B-B14F-4D97-AF65-F5344CB8AC3E}">
        <p14:creationId xmlns:p14="http://schemas.microsoft.com/office/powerpoint/2010/main" val="1248289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The experimental results confirms that Proximity to the data center is essential for mobile applications.</a:t>
            </a:r>
          </a:p>
          <a:p>
            <a:endParaRPr lang="en-US" altLang="ko-KR"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We thus face contradictory requirements. On the one hand, the 1WiFi property is valuable for mobile computing. On the other hand, it works against consolidation because there have to be many data centers at the edges of the Internet to ensure 1WiFi cloud access everywhere.</a:t>
            </a:r>
            <a:r>
              <a:rPr lang="ko-KR" altLang="en-US" baseline="0" dirty="0" smtClean="0"/>
              <a:t> </a:t>
            </a:r>
            <a:r>
              <a:rPr lang="en-US" altLang="ko-KR" baseline="0" dirty="0" smtClean="0"/>
              <a:t>Consolidation is the essence of cloud computing because dispersion induces diseconomies of scale. How can we reconcile these contradictory requirements?</a:t>
            </a:r>
            <a:endParaRPr lang="en-US" altLang="ko-KR" dirty="0" smtClean="0"/>
          </a:p>
        </p:txBody>
      </p:sp>
      <p:sp>
        <p:nvSpPr>
          <p:cNvPr id="4" name="슬라이드 번호 개체 틀 3"/>
          <p:cNvSpPr>
            <a:spLocks noGrp="1"/>
          </p:cNvSpPr>
          <p:nvPr>
            <p:ph type="sldNum" sz="quarter" idx="10"/>
          </p:nvPr>
        </p:nvSpPr>
        <p:spPr/>
        <p:txBody>
          <a:bodyPr/>
          <a:lstStyle/>
          <a:p>
            <a:fld id="{98C65133-C2DC-43DB-B3E1-17F3A8988C0A}" type="slidenum">
              <a:rPr lang="ko-KR" altLang="en-US" smtClean="0"/>
              <a:t>14</a:t>
            </a:fld>
            <a:endParaRPr lang="ko-KR" altLang="en-US"/>
          </a:p>
        </p:txBody>
      </p:sp>
    </p:spTree>
    <p:extLst>
      <p:ext uri="{BB962C8B-B14F-4D97-AF65-F5344CB8AC3E}">
        <p14:creationId xmlns:p14="http://schemas.microsoft.com/office/powerpoint/2010/main" val="2594933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We assert that the only practical solution to this problem is a hierarchical organization of data centers, as shown in Figure</a:t>
            </a:r>
          </a:p>
          <a:p>
            <a:endParaRPr lang="en-US" altLang="ko-KR" dirty="0" smtClean="0"/>
          </a:p>
          <a:p>
            <a:r>
              <a:rPr lang="en-US" altLang="ko-KR" dirty="0" smtClean="0"/>
              <a:t>Level 2 consists of stateless data centers at the edges of the Internet, servicing currently-associated mobile devices.</a:t>
            </a:r>
          </a:p>
          <a:p>
            <a:r>
              <a:rPr lang="en-US" altLang="ko-KR" dirty="0" smtClean="0"/>
              <a:t>We envision an appliance-like deployment model for Level 2 data centers. They are not actively managed after installation. Instead, soft state (such as virtual machine images and files from a distributed file system) is cached on their local storage from Level 1 data centers.</a:t>
            </a:r>
            <a:endParaRPr lang="ko-KR" altLang="en-US" dirty="0"/>
          </a:p>
        </p:txBody>
      </p:sp>
      <p:sp>
        <p:nvSpPr>
          <p:cNvPr id="4" name="슬라이드 번호 개체 틀 3"/>
          <p:cNvSpPr>
            <a:spLocks noGrp="1"/>
          </p:cNvSpPr>
          <p:nvPr>
            <p:ph type="sldNum" sz="quarter" idx="10"/>
          </p:nvPr>
        </p:nvSpPr>
        <p:spPr/>
        <p:txBody>
          <a:bodyPr/>
          <a:lstStyle/>
          <a:p>
            <a:fld id="{98C65133-C2DC-43DB-B3E1-17F3A8988C0A}" type="slidenum">
              <a:rPr lang="ko-KR" altLang="en-US" smtClean="0"/>
              <a:t>15</a:t>
            </a:fld>
            <a:endParaRPr lang="ko-KR" altLang="en-US"/>
          </a:p>
        </p:txBody>
      </p:sp>
    </p:spTree>
    <p:extLst>
      <p:ext uri="{BB962C8B-B14F-4D97-AF65-F5344CB8AC3E}">
        <p14:creationId xmlns:p14="http://schemas.microsoft.com/office/powerpoint/2010/main" val="385170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err="1" smtClean="0"/>
              <a:t>Myoonet</a:t>
            </a:r>
            <a:r>
              <a:rPr lang="en-US" altLang="ko-KR" dirty="0" smtClean="0"/>
              <a:t> and AOL introduced indoor micro</a:t>
            </a:r>
            <a:r>
              <a:rPr lang="en-US" altLang="ko-KR" baseline="0" dirty="0" smtClean="0"/>
              <a:t> </a:t>
            </a:r>
            <a:r>
              <a:rPr lang="en-US" altLang="ko-KR" dirty="0" smtClean="0"/>
              <a:t>data centers for enterprises. Today these are being used as Level 1 data center in private</a:t>
            </a:r>
            <a:r>
              <a:rPr lang="en-US" altLang="ko-KR" baseline="0" dirty="0" smtClean="0"/>
              <a:t> clouds.</a:t>
            </a:r>
          </a:p>
          <a:p>
            <a:r>
              <a:rPr lang="en-US" altLang="ko-KR" baseline="0" dirty="0" smtClean="0"/>
              <a:t>By removing hard state and adding self-provisioning, they can be repurposed as Level 2 data centers.</a:t>
            </a:r>
          </a:p>
          <a:p>
            <a:r>
              <a:rPr lang="en-US" altLang="ko-KR" baseline="0" dirty="0" smtClean="0"/>
              <a:t>In the future, one can envision optimized Level 2 data centers for 1WiFi. For example, with modest engineering effort, a </a:t>
            </a:r>
            <a:r>
              <a:rPr lang="en-US" altLang="ko-KR" baseline="0" dirty="0" err="1" smtClean="0"/>
              <a:t>WiFi</a:t>
            </a:r>
            <a:r>
              <a:rPr lang="en-US" altLang="ko-KR" baseline="0" dirty="0" smtClean="0"/>
              <a:t> access point could be transformed into a “</a:t>
            </a:r>
            <a:r>
              <a:rPr lang="en-US" altLang="ko-KR" baseline="0" dirty="0" err="1" smtClean="0"/>
              <a:t>nano</a:t>
            </a:r>
            <a:r>
              <a:rPr lang="en-US" altLang="ko-KR" baseline="0" dirty="0" smtClean="0"/>
              <a:t>,” “</a:t>
            </a:r>
            <a:r>
              <a:rPr lang="en-US" altLang="ko-KR" baseline="0" dirty="0" err="1" smtClean="0"/>
              <a:t>pico</a:t>
            </a:r>
            <a:r>
              <a:rPr lang="en-US" altLang="ko-KR" baseline="0" dirty="0" smtClean="0"/>
              <a:t>,” or “</a:t>
            </a:r>
            <a:r>
              <a:rPr lang="en-US" altLang="ko-KR" baseline="0" dirty="0" err="1" smtClean="0"/>
              <a:t>femto</a:t>
            </a:r>
            <a:r>
              <a:rPr lang="en-US" altLang="ko-KR" baseline="0" dirty="0" smtClean="0"/>
              <a:t>” Level 2 data center by adding processing, memory and storage.</a:t>
            </a:r>
          </a:p>
          <a:p>
            <a:endParaRPr lang="ko-KR" altLang="en-US" dirty="0"/>
          </a:p>
        </p:txBody>
      </p:sp>
      <p:sp>
        <p:nvSpPr>
          <p:cNvPr id="4" name="슬라이드 번호 개체 틀 3"/>
          <p:cNvSpPr>
            <a:spLocks noGrp="1"/>
          </p:cNvSpPr>
          <p:nvPr>
            <p:ph type="sldNum" sz="quarter" idx="10"/>
          </p:nvPr>
        </p:nvSpPr>
        <p:spPr/>
        <p:txBody>
          <a:bodyPr/>
          <a:lstStyle/>
          <a:p>
            <a:fld id="{98C65133-C2DC-43DB-B3E1-17F3A8988C0A}" type="slidenum">
              <a:rPr lang="ko-KR" altLang="en-US" smtClean="0"/>
              <a:t>16</a:t>
            </a:fld>
            <a:endParaRPr lang="ko-KR" altLang="en-US"/>
          </a:p>
        </p:txBody>
      </p:sp>
    </p:spTree>
    <p:extLst>
      <p:ext uri="{BB962C8B-B14F-4D97-AF65-F5344CB8AC3E}">
        <p14:creationId xmlns:p14="http://schemas.microsoft.com/office/powerpoint/2010/main" val="2261115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industry</a:t>
            </a:r>
            <a:r>
              <a:rPr lang="en-US" baseline="0" dirty="0" smtClean="0"/>
              <a:t> also start looking at this problem and start building their solution.</a:t>
            </a:r>
          </a:p>
          <a:p>
            <a:r>
              <a:rPr lang="en-US" baseline="0" dirty="0" smtClean="0"/>
              <a:t>The approach is not exactly same but they also care about similar mobile application</a:t>
            </a:r>
            <a:endParaRPr lang="en-US" dirty="0"/>
          </a:p>
        </p:txBody>
      </p:sp>
      <p:sp>
        <p:nvSpPr>
          <p:cNvPr id="4" name="Slide Number Placeholder 3"/>
          <p:cNvSpPr>
            <a:spLocks noGrp="1"/>
          </p:cNvSpPr>
          <p:nvPr>
            <p:ph type="sldNum" sz="quarter" idx="10"/>
          </p:nvPr>
        </p:nvSpPr>
        <p:spPr/>
        <p:txBody>
          <a:bodyPr/>
          <a:lstStyle/>
          <a:p>
            <a:fld id="{98C65133-C2DC-43DB-B3E1-17F3A8988C0A}" type="slidenum">
              <a:rPr lang="ko-KR" altLang="en-US" smtClean="0"/>
              <a:t>18</a:t>
            </a:fld>
            <a:endParaRPr lang="ko-KR" altLang="en-US"/>
          </a:p>
        </p:txBody>
      </p:sp>
    </p:spTree>
    <p:extLst>
      <p:ext uri="{BB962C8B-B14F-4D97-AF65-F5344CB8AC3E}">
        <p14:creationId xmlns:p14="http://schemas.microsoft.com/office/powerpoint/2010/main" val="687015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8C65133-C2DC-43DB-B3E1-17F3A8988C0A}" type="slidenum">
              <a:rPr lang="ko-KR" altLang="en-US" smtClean="0"/>
              <a:t>19</a:t>
            </a:fld>
            <a:endParaRPr lang="ko-KR" altLang="en-US"/>
          </a:p>
        </p:txBody>
      </p:sp>
    </p:spTree>
    <p:extLst>
      <p:ext uri="{BB962C8B-B14F-4D97-AF65-F5344CB8AC3E}">
        <p14:creationId xmlns:p14="http://schemas.microsoft.com/office/powerpoint/2010/main" val="628972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171450" marR="0" indent="-171450" algn="l" defTabSz="914400" rtl="0" eaLnBrk="1" fontAlgn="auto" latinLnBrk="1" hangingPunct="1">
              <a:lnSpc>
                <a:spcPct val="100000"/>
              </a:lnSpc>
              <a:spcBef>
                <a:spcPts val="0"/>
              </a:spcBef>
              <a:spcAft>
                <a:spcPts val="0"/>
              </a:spcAft>
              <a:buClrTx/>
              <a:buSzTx/>
              <a:buFont typeface="Arial" pitchFamily="34" charset="0"/>
              <a:buChar char="•"/>
              <a:tabLst/>
              <a:defRPr/>
            </a:pPr>
            <a:r>
              <a:rPr lang="en-US" altLang="ko-KR" sz="1200" dirty="0" smtClean="0"/>
              <a:t>Level 1 is optimized for launching existing VM images</a:t>
            </a:r>
            <a:endParaRPr lang="en-US" altLang="ko-KR" dirty="0" smtClean="0"/>
          </a:p>
          <a:p>
            <a:pPr marL="628650" lvl="1" indent="-171450">
              <a:buFont typeface="Arial" pitchFamily="34" charset="0"/>
              <a:buChar char="•"/>
            </a:pPr>
            <a:r>
              <a:rPr lang="en-US" altLang="ko-KR" dirty="0" smtClean="0"/>
              <a:t>One must launch existing VM and laboriously modify it to make a custom environment</a:t>
            </a:r>
          </a:p>
          <a:p>
            <a:pPr marL="628650" lvl="1" indent="-171450">
              <a:buFont typeface="Arial" pitchFamily="34" charset="0"/>
              <a:buChar char="•"/>
            </a:pPr>
            <a:r>
              <a:rPr lang="en-US" altLang="ko-KR" dirty="0" smtClean="0"/>
              <a:t>Or suffer long &amp; tedious upload of custom image</a:t>
            </a:r>
          </a:p>
          <a:p>
            <a:endParaRPr lang="ko-KR" altLang="en-US" dirty="0"/>
          </a:p>
        </p:txBody>
      </p:sp>
      <p:sp>
        <p:nvSpPr>
          <p:cNvPr id="4" name="슬라이드 번호 개체 틀 3"/>
          <p:cNvSpPr>
            <a:spLocks noGrp="1"/>
          </p:cNvSpPr>
          <p:nvPr>
            <p:ph type="sldNum" sz="quarter" idx="10"/>
          </p:nvPr>
        </p:nvSpPr>
        <p:spPr/>
        <p:txBody>
          <a:bodyPr/>
          <a:lstStyle/>
          <a:p>
            <a:fld id="{98C65133-C2DC-43DB-B3E1-17F3A8988C0A}" type="slidenum">
              <a:rPr lang="ko-KR" altLang="en-US" smtClean="0"/>
              <a:t>23</a:t>
            </a:fld>
            <a:endParaRPr lang="ko-KR" altLang="en-US"/>
          </a:p>
        </p:txBody>
      </p:sp>
    </p:spTree>
    <p:extLst>
      <p:ext uri="{BB962C8B-B14F-4D97-AF65-F5344CB8AC3E}">
        <p14:creationId xmlns:p14="http://schemas.microsoft.com/office/powerpoint/2010/main" val="1282166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p>
        </p:txBody>
      </p:sp>
      <p:sp>
        <p:nvSpPr>
          <p:cNvPr id="4" name="슬라이드 번호 개체 틀 3"/>
          <p:cNvSpPr>
            <a:spLocks noGrp="1"/>
          </p:cNvSpPr>
          <p:nvPr>
            <p:ph type="sldNum" sz="quarter" idx="10"/>
          </p:nvPr>
        </p:nvSpPr>
        <p:spPr/>
        <p:txBody>
          <a:bodyPr/>
          <a:lstStyle/>
          <a:p>
            <a:fld id="{98C65133-C2DC-43DB-B3E1-17F3A8988C0A}" type="slidenum">
              <a:rPr lang="ko-KR" altLang="en-US" smtClean="0"/>
              <a:t>32</a:t>
            </a:fld>
            <a:endParaRPr lang="ko-KR" altLang="en-US"/>
          </a:p>
        </p:txBody>
      </p:sp>
    </p:spTree>
    <p:extLst>
      <p:ext uri="{BB962C8B-B14F-4D97-AF65-F5344CB8AC3E}">
        <p14:creationId xmlns:p14="http://schemas.microsoft.com/office/powerpoint/2010/main" val="2052292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altLang="ko-KR" dirty="0" smtClean="0"/>
              <a:t>These economies of scale evaporate if too many data center have to be maintained and administered.</a:t>
            </a:r>
          </a:p>
          <a:p>
            <a:endParaRPr lang="en-US" dirty="0"/>
          </a:p>
        </p:txBody>
      </p:sp>
      <p:sp>
        <p:nvSpPr>
          <p:cNvPr id="4" name="Slide Number Placeholder 3"/>
          <p:cNvSpPr>
            <a:spLocks noGrp="1"/>
          </p:cNvSpPr>
          <p:nvPr>
            <p:ph type="sldNum" sz="quarter" idx="10"/>
          </p:nvPr>
        </p:nvSpPr>
        <p:spPr/>
        <p:txBody>
          <a:bodyPr/>
          <a:lstStyle/>
          <a:p>
            <a:fld id="{98C65133-C2DC-43DB-B3E1-17F3A8988C0A}" type="slidenum">
              <a:rPr lang="ko-KR" altLang="en-US" smtClean="0"/>
              <a:t>2</a:t>
            </a:fld>
            <a:endParaRPr lang="ko-KR" altLang="en-US"/>
          </a:p>
        </p:txBody>
      </p:sp>
    </p:spTree>
    <p:extLst>
      <p:ext uri="{BB962C8B-B14F-4D97-AF65-F5344CB8AC3E}">
        <p14:creationId xmlns:p14="http://schemas.microsoft.com/office/powerpoint/2010/main" val="3294099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p>
        </p:txBody>
      </p:sp>
      <p:sp>
        <p:nvSpPr>
          <p:cNvPr id="4" name="슬라이드 번호 개체 틀 3"/>
          <p:cNvSpPr>
            <a:spLocks noGrp="1"/>
          </p:cNvSpPr>
          <p:nvPr>
            <p:ph type="sldNum" sz="quarter" idx="10"/>
          </p:nvPr>
        </p:nvSpPr>
        <p:spPr/>
        <p:txBody>
          <a:bodyPr/>
          <a:lstStyle/>
          <a:p>
            <a:fld id="{98C65133-C2DC-43DB-B3E1-17F3A8988C0A}" type="slidenum">
              <a:rPr lang="ko-KR" altLang="en-US" smtClean="0"/>
              <a:t>33</a:t>
            </a:fld>
            <a:endParaRPr lang="ko-KR" altLang="en-US"/>
          </a:p>
        </p:txBody>
      </p:sp>
    </p:spTree>
    <p:extLst>
      <p:ext uri="{BB962C8B-B14F-4D97-AF65-F5344CB8AC3E}">
        <p14:creationId xmlns:p14="http://schemas.microsoft.com/office/powerpoint/2010/main" val="2220833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p>
        </p:txBody>
      </p:sp>
      <p:sp>
        <p:nvSpPr>
          <p:cNvPr id="4" name="슬라이드 번호 개체 틀 3"/>
          <p:cNvSpPr>
            <a:spLocks noGrp="1"/>
          </p:cNvSpPr>
          <p:nvPr>
            <p:ph type="sldNum" sz="quarter" idx="10"/>
          </p:nvPr>
        </p:nvSpPr>
        <p:spPr/>
        <p:txBody>
          <a:bodyPr/>
          <a:lstStyle/>
          <a:p>
            <a:fld id="{98C65133-C2DC-43DB-B3E1-17F3A8988C0A}" type="slidenum">
              <a:rPr lang="ko-KR" altLang="en-US" smtClean="0"/>
              <a:t>34</a:t>
            </a:fld>
            <a:endParaRPr lang="ko-KR" altLang="en-US"/>
          </a:p>
        </p:txBody>
      </p:sp>
    </p:spTree>
    <p:extLst>
      <p:ext uri="{BB962C8B-B14F-4D97-AF65-F5344CB8AC3E}">
        <p14:creationId xmlns:p14="http://schemas.microsoft.com/office/powerpoint/2010/main" val="2806228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1" hangingPunct="1">
              <a:lnSpc>
                <a:spcPct val="100000"/>
              </a:lnSpc>
              <a:spcBef>
                <a:spcPts val="0"/>
              </a:spcBef>
              <a:spcAft>
                <a:spcPts val="0"/>
              </a:spcAft>
              <a:buClrTx/>
              <a:buSzTx/>
              <a:buFontTx/>
              <a:buChar char="-"/>
              <a:tabLst/>
              <a:defRPr/>
            </a:pPr>
            <a:r>
              <a:rPr lang="en-US" altLang="ko-KR" dirty="0" smtClean="0"/>
              <a:t>In</a:t>
            </a:r>
            <a:r>
              <a:rPr lang="en-US" altLang="ko-KR" baseline="0" dirty="0" smtClean="0"/>
              <a:t> this talk, I’d like to find the answers for these question.</a:t>
            </a:r>
            <a:endParaRPr lang="en-US" altLang="ko-KR" dirty="0" smtClean="0"/>
          </a:p>
          <a:p>
            <a:pPr marL="171450" marR="0" lvl="1" indent="-171450" algn="l" defTabSz="914400" rtl="0" eaLnBrk="1" fontAlgn="auto" latinLnBrk="1" hangingPunct="1">
              <a:lnSpc>
                <a:spcPct val="100000"/>
              </a:lnSpc>
              <a:spcBef>
                <a:spcPts val="0"/>
              </a:spcBef>
              <a:spcAft>
                <a:spcPts val="0"/>
              </a:spcAft>
              <a:buClrTx/>
              <a:buSzTx/>
              <a:buFontTx/>
              <a:buChar char="-"/>
              <a:tabLst/>
              <a:defRPr/>
            </a:pPr>
            <a:r>
              <a:rPr lang="en-US" altLang="ko-KR" dirty="0" smtClean="0"/>
              <a:t>In situations where public clouds are inadequate, what would be an alternative offload architecture?</a:t>
            </a:r>
          </a:p>
          <a:p>
            <a:pPr marL="171450" marR="0" lvl="1" indent="-171450" algn="l" defTabSz="914400" rtl="0" eaLnBrk="1" fontAlgn="auto" latinLnBrk="1" hangingPunct="1">
              <a:lnSpc>
                <a:spcPct val="100000"/>
              </a:lnSpc>
              <a:spcBef>
                <a:spcPts val="0"/>
              </a:spcBef>
              <a:spcAft>
                <a:spcPts val="0"/>
              </a:spcAft>
              <a:buClrTx/>
              <a:buSzTx/>
              <a:buFontTx/>
              <a:buChar char="-"/>
              <a:tabLst/>
              <a:defRPr/>
            </a:pPr>
            <a:endParaRPr lang="en-US" altLang="ko-KR" dirty="0" smtClean="0"/>
          </a:p>
          <a:p>
            <a:endParaRPr lang="en-US" dirty="0"/>
          </a:p>
        </p:txBody>
      </p:sp>
      <p:sp>
        <p:nvSpPr>
          <p:cNvPr id="4" name="Slide Number Placeholder 3"/>
          <p:cNvSpPr>
            <a:spLocks noGrp="1"/>
          </p:cNvSpPr>
          <p:nvPr>
            <p:ph type="sldNum" sz="quarter" idx="10"/>
          </p:nvPr>
        </p:nvSpPr>
        <p:spPr/>
        <p:txBody>
          <a:bodyPr/>
          <a:lstStyle/>
          <a:p>
            <a:fld id="{98C65133-C2DC-43DB-B3E1-17F3A8988C0A}" type="slidenum">
              <a:rPr lang="ko-KR" altLang="en-US" smtClean="0"/>
              <a:t>4</a:t>
            </a:fld>
            <a:endParaRPr lang="ko-KR" altLang="en-US"/>
          </a:p>
        </p:txBody>
      </p:sp>
    </p:spTree>
    <p:extLst>
      <p:ext uri="{BB962C8B-B14F-4D97-AF65-F5344CB8AC3E}">
        <p14:creationId xmlns:p14="http://schemas.microsoft.com/office/powerpoint/2010/main" val="2144033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Fluid Simulation:</a:t>
            </a:r>
          </a:p>
          <a:p>
            <a:r>
              <a:rPr lang="en-US" dirty="0" smtClean="0"/>
              <a:t>It physically</a:t>
            </a:r>
            <a:r>
              <a:rPr lang="en-US" baseline="0" dirty="0" smtClean="0"/>
              <a:t> models the motion of imaginary fluid using the accelerometer data from a mobile device. For example, it can show liquid sloshing around in a container. </a:t>
            </a:r>
          </a:p>
          <a:p>
            <a:r>
              <a:rPr lang="en-US" baseline="0" dirty="0" smtClean="0"/>
              <a:t>We note that the computational structure of this application is representative of many other interactive application particularly “real-time” games.</a:t>
            </a:r>
            <a:endParaRPr lang="en-US" dirty="0"/>
          </a:p>
        </p:txBody>
      </p:sp>
      <p:sp>
        <p:nvSpPr>
          <p:cNvPr id="4" name="Slide Number Placeholder 3"/>
          <p:cNvSpPr>
            <a:spLocks noGrp="1"/>
          </p:cNvSpPr>
          <p:nvPr>
            <p:ph type="sldNum" sz="quarter" idx="10"/>
          </p:nvPr>
        </p:nvSpPr>
        <p:spPr/>
        <p:txBody>
          <a:bodyPr/>
          <a:lstStyle/>
          <a:p>
            <a:fld id="{98C65133-C2DC-43DB-B3E1-17F3A8988C0A}" type="slidenum">
              <a:rPr lang="ko-KR" altLang="en-US" smtClean="0"/>
              <a:t>5</a:t>
            </a:fld>
            <a:endParaRPr lang="ko-KR" altLang="en-US"/>
          </a:p>
        </p:txBody>
      </p:sp>
    </p:spTree>
    <p:extLst>
      <p:ext uri="{BB962C8B-B14F-4D97-AF65-F5344CB8AC3E}">
        <p14:creationId xmlns:p14="http://schemas.microsoft.com/office/powerpoint/2010/main" val="1572676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vl="0"/>
            <a:r>
              <a:rPr lang="en-US" altLang="ko-KR" dirty="0" smtClean="0"/>
              <a:t>At first glance, it may appear that today’s smartphone are already powerful enough to support mobile multimedia applications.</a:t>
            </a:r>
          </a:p>
          <a:p>
            <a:pPr lvl="0"/>
            <a:r>
              <a:rPr lang="en-US" altLang="ko-KR" baseline="0" dirty="0" smtClean="0"/>
              <a:t>For example, Android SDK provides </a:t>
            </a:r>
            <a:r>
              <a:rPr lang="en-US" altLang="ko-KR" dirty="0" smtClean="0"/>
              <a:t>built-in API</a:t>
            </a:r>
            <a:r>
              <a:rPr lang="en-US" altLang="ko-KR" baseline="0" dirty="0" smtClean="0"/>
              <a:t> for face detection.</a:t>
            </a:r>
          </a:p>
          <a:p>
            <a:pPr lvl="0"/>
            <a:endParaRPr lang="en-US" altLang="ko-KR" dirty="0" smtClean="0"/>
          </a:p>
          <a:p>
            <a:pPr lvl="0"/>
            <a:r>
              <a:rPr lang="en-US" altLang="ko-KR" dirty="0" smtClean="0"/>
              <a:t>However, upon closer examination, the situation is much</a:t>
            </a:r>
            <a:r>
              <a:rPr lang="en-US" altLang="ko-KR" baseline="0" dirty="0" smtClean="0"/>
              <a:t> </a:t>
            </a:r>
            <a:r>
              <a:rPr lang="en-US" altLang="ko-KR" dirty="0" smtClean="0"/>
              <a:t>complex. Think</a:t>
            </a:r>
            <a:r>
              <a:rPr lang="en-US" altLang="ko-KR" baseline="0" dirty="0" smtClean="0"/>
              <a:t> about computer vision algorithms. Their computational requirements vary drastically depending on the operational conditions. For example with face recognition, just two simple changes make a huge difference. Increasing the number of possible faces from just a few close friends to the entire set of people in the building, and reducing the constraints on the observation conditions by allowing faces to be at arbitrary viewpoints from the observer.</a:t>
            </a:r>
            <a:endParaRPr lang="en-US" altLang="ko-KR" dirty="0" smtClean="0"/>
          </a:p>
        </p:txBody>
      </p:sp>
      <p:sp>
        <p:nvSpPr>
          <p:cNvPr id="4" name="슬라이드 번호 개체 틀 3"/>
          <p:cNvSpPr>
            <a:spLocks noGrp="1"/>
          </p:cNvSpPr>
          <p:nvPr>
            <p:ph type="sldNum" sz="quarter" idx="10"/>
          </p:nvPr>
        </p:nvSpPr>
        <p:spPr/>
        <p:txBody>
          <a:bodyPr/>
          <a:lstStyle/>
          <a:p>
            <a:fld id="{98C65133-C2DC-43DB-B3E1-17F3A8988C0A}" type="slidenum">
              <a:rPr lang="ko-KR" altLang="en-US" smtClean="0"/>
              <a:t>6</a:t>
            </a:fld>
            <a:endParaRPr lang="ko-KR" altLang="en-US"/>
          </a:p>
        </p:txBody>
      </p:sp>
    </p:spTree>
    <p:extLst>
      <p:ext uri="{BB962C8B-B14F-4D97-AF65-F5344CB8AC3E}">
        <p14:creationId xmlns:p14="http://schemas.microsoft.com/office/powerpoint/2010/main" val="660573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To illustrate the great variability of execution times, we perform a set of</a:t>
            </a:r>
            <a:r>
              <a:rPr lang="en-US" altLang="ko-KR" baseline="0" dirty="0" smtClean="0"/>
              <a:t> </a:t>
            </a:r>
            <a:r>
              <a:rPr lang="en-US" altLang="ko-KR" dirty="0" smtClean="0"/>
              <a:t>experiments using two of the applications discussed earlier.</a:t>
            </a:r>
            <a:endParaRPr lang="ko-KR" altLang="en-US" dirty="0"/>
          </a:p>
        </p:txBody>
      </p:sp>
      <p:sp>
        <p:nvSpPr>
          <p:cNvPr id="4" name="슬라이드 번호 개체 틀 3"/>
          <p:cNvSpPr>
            <a:spLocks noGrp="1"/>
          </p:cNvSpPr>
          <p:nvPr>
            <p:ph type="sldNum" sz="quarter" idx="10"/>
          </p:nvPr>
        </p:nvSpPr>
        <p:spPr/>
        <p:txBody>
          <a:bodyPr/>
          <a:lstStyle/>
          <a:p>
            <a:fld id="{98C65133-C2DC-43DB-B3E1-17F3A8988C0A}" type="slidenum">
              <a:rPr lang="ko-KR" altLang="en-US" smtClean="0"/>
              <a:t>7</a:t>
            </a:fld>
            <a:endParaRPr lang="ko-KR" altLang="en-US"/>
          </a:p>
        </p:txBody>
      </p:sp>
    </p:spTree>
    <p:extLst>
      <p:ext uri="{BB962C8B-B14F-4D97-AF65-F5344CB8AC3E}">
        <p14:creationId xmlns:p14="http://schemas.microsoft.com/office/powerpoint/2010/main" val="660573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Transition “clearly we do need offload”</a:t>
            </a:r>
            <a:endParaRPr lang="ko-KR" altLang="en-US" dirty="0"/>
          </a:p>
        </p:txBody>
      </p:sp>
      <p:sp>
        <p:nvSpPr>
          <p:cNvPr id="4" name="슬라이드 번호 개체 틀 3"/>
          <p:cNvSpPr>
            <a:spLocks noGrp="1"/>
          </p:cNvSpPr>
          <p:nvPr>
            <p:ph type="sldNum" sz="quarter" idx="10"/>
          </p:nvPr>
        </p:nvSpPr>
        <p:spPr/>
        <p:txBody>
          <a:bodyPr/>
          <a:lstStyle/>
          <a:p>
            <a:fld id="{98C65133-C2DC-43DB-B3E1-17F3A8988C0A}" type="slidenum">
              <a:rPr lang="ko-KR" altLang="en-US" smtClean="0"/>
              <a:t>8</a:t>
            </a:fld>
            <a:endParaRPr lang="ko-KR" altLang="en-US"/>
          </a:p>
        </p:txBody>
      </p:sp>
    </p:spTree>
    <p:extLst>
      <p:ext uri="{BB962C8B-B14F-4D97-AF65-F5344CB8AC3E}">
        <p14:creationId xmlns:p14="http://schemas.microsoft.com/office/powerpoint/2010/main" val="660573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precisely quantify the benefit of cloud offloading and its</a:t>
            </a:r>
            <a:r>
              <a:rPr lang="en-US" baseline="0" dirty="0" smtClean="0"/>
              <a:t> effect depending on cloud location, we compared six cases. </a:t>
            </a:r>
          </a:p>
          <a:p>
            <a:r>
              <a:rPr lang="en-US" baseline="0" dirty="0" smtClean="0"/>
              <a:t>First, no offloading, labeled “mobile”, runs the application entirely on the mobile device, so Cloud connectivity is irrelevant.</a:t>
            </a:r>
          </a:p>
          <a:p>
            <a:r>
              <a:rPr lang="en-US" baseline="0" dirty="0" smtClean="0"/>
              <a:t>In other four cases, </a:t>
            </a:r>
            <a:r>
              <a:rPr lang="en-US" altLang="ko-KR" baseline="0" dirty="0" smtClean="0"/>
              <a:t>the resource-intensive part done at </a:t>
            </a:r>
            <a:r>
              <a:rPr lang="en-US" baseline="0" dirty="0" smtClean="0"/>
              <a:t>Amazon EC2 server and mobile device waits until it receives the result.</a:t>
            </a:r>
          </a:p>
          <a:p>
            <a:r>
              <a:rPr lang="en-US" baseline="0" dirty="0" smtClean="0"/>
              <a:t>The last case, labeled 1WiFi, corresponds to the theoretical best-case for data center location. This is exactly one </a:t>
            </a:r>
            <a:r>
              <a:rPr lang="en-US" baseline="0" dirty="0" err="1" smtClean="0"/>
              <a:t>WiFi</a:t>
            </a:r>
            <a:r>
              <a:rPr lang="en-US" baseline="0" dirty="0" smtClean="0"/>
              <a:t> hop away from a mobile device.</a:t>
            </a:r>
          </a:p>
          <a:p>
            <a:endParaRPr lang="en-US" baseline="0" dirty="0" smtClean="0"/>
          </a:p>
          <a:p>
            <a:r>
              <a:rPr lang="en-US" dirty="0" smtClean="0"/>
              <a:t>This figure compares the hardware</a:t>
            </a:r>
            <a:r>
              <a:rPr lang="en-US" baseline="0" dirty="0" smtClean="0"/>
              <a:t> configuration </a:t>
            </a:r>
            <a:r>
              <a:rPr lang="en-US" dirty="0" smtClean="0"/>
              <a:t>used in our experiment. For mobile device, we used a netbook as a</a:t>
            </a:r>
            <a:r>
              <a:rPr lang="en-US" baseline="0" dirty="0" smtClean="0"/>
              <a:t> surrogate of futuristic mobile device.</a:t>
            </a:r>
            <a:endParaRPr lang="en-US" dirty="0" smtClean="0"/>
          </a:p>
          <a:p>
            <a:r>
              <a:rPr lang="en-US" dirty="0" smtClean="0"/>
              <a:t>For 1WiFi, we used a six-year old machine. The choice of this near-obsolete machine is deliberate.</a:t>
            </a:r>
            <a:r>
              <a:rPr lang="en-US" baseline="0" dirty="0" smtClean="0"/>
              <a:t> </a:t>
            </a:r>
            <a:r>
              <a:rPr lang="en-US" dirty="0" smtClean="0"/>
              <a:t>By comparing it against a fast mobile device and</a:t>
            </a:r>
            <a:r>
              <a:rPr lang="en-US" baseline="0" dirty="0" smtClean="0"/>
              <a:t> </a:t>
            </a:r>
            <a:r>
              <a:rPr lang="en-US" dirty="0" smtClean="0"/>
              <a:t>fast EC2 cloud instances, we have stacked the deck against 1WiFi. Therefore, any wins in</a:t>
            </a:r>
            <a:r>
              <a:rPr lang="en-US" baseline="0" dirty="0" smtClean="0"/>
              <a:t> 1WifFi in terms of performance </a:t>
            </a:r>
            <a:r>
              <a:rPr lang="en-US" dirty="0" smtClean="0"/>
              <a:t>should be considered quite meaningful.</a:t>
            </a:r>
            <a:endParaRPr lang="en-US" dirty="0"/>
          </a:p>
        </p:txBody>
      </p:sp>
      <p:sp>
        <p:nvSpPr>
          <p:cNvPr id="4" name="Slide Number Placeholder 3"/>
          <p:cNvSpPr>
            <a:spLocks noGrp="1"/>
          </p:cNvSpPr>
          <p:nvPr>
            <p:ph type="sldNum" sz="quarter" idx="10"/>
          </p:nvPr>
        </p:nvSpPr>
        <p:spPr/>
        <p:txBody>
          <a:bodyPr/>
          <a:lstStyle/>
          <a:p>
            <a:fld id="{98C65133-C2DC-43DB-B3E1-17F3A8988C0A}" type="slidenum">
              <a:rPr lang="ko-KR" altLang="en-US" smtClean="0"/>
              <a:t>9</a:t>
            </a:fld>
            <a:endParaRPr lang="ko-KR" altLang="en-US"/>
          </a:p>
        </p:txBody>
      </p:sp>
    </p:spTree>
    <p:extLst>
      <p:ext uri="{BB962C8B-B14F-4D97-AF65-F5344CB8AC3E}">
        <p14:creationId xmlns:p14="http://schemas.microsoft.com/office/powerpoint/2010/main" val="586986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dirty="0"/>
          </a:p>
        </p:txBody>
      </p:sp>
      <p:sp>
        <p:nvSpPr>
          <p:cNvPr id="4" name="슬라이드 번호 개체 틀 3"/>
          <p:cNvSpPr>
            <a:spLocks noGrp="1"/>
          </p:cNvSpPr>
          <p:nvPr>
            <p:ph type="sldNum" sz="quarter" idx="10"/>
          </p:nvPr>
        </p:nvSpPr>
        <p:spPr/>
        <p:txBody>
          <a:bodyPr/>
          <a:lstStyle/>
          <a:p>
            <a:fld id="{98C65133-C2DC-43DB-B3E1-17F3A8988C0A}" type="slidenum">
              <a:rPr lang="ko-KR" altLang="en-US" smtClean="0"/>
              <a:t>10</a:t>
            </a:fld>
            <a:endParaRPr lang="ko-KR" altLang="en-US"/>
          </a:p>
        </p:txBody>
      </p:sp>
    </p:spTree>
    <p:extLst>
      <p:ext uri="{BB962C8B-B14F-4D97-AF65-F5344CB8AC3E}">
        <p14:creationId xmlns:p14="http://schemas.microsoft.com/office/powerpoint/2010/main" val="3858880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r>
              <a:rPr lang="en-US" altLang="ko-KR" smtClean="0"/>
              <a:t>3/27/2013</a:t>
            </a:r>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AAFE4EF-4D30-4597-8A58-9B9698881B08}" type="slidenum">
              <a:rPr lang="ko-KR" altLang="en-US" smtClean="0"/>
              <a:t>‹#›</a:t>
            </a:fld>
            <a:endParaRPr lang="ko-KR" altLang="en-US"/>
          </a:p>
        </p:txBody>
      </p:sp>
    </p:spTree>
    <p:extLst>
      <p:ext uri="{BB962C8B-B14F-4D97-AF65-F5344CB8AC3E}">
        <p14:creationId xmlns:p14="http://schemas.microsoft.com/office/powerpoint/2010/main" val="343663942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r>
              <a:rPr lang="en-US" altLang="ko-KR" smtClean="0"/>
              <a:t>3/27/2013</a:t>
            </a:r>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AAFE4EF-4D30-4597-8A58-9B9698881B08}" type="slidenum">
              <a:rPr lang="ko-KR" altLang="en-US" smtClean="0"/>
              <a:t>‹#›</a:t>
            </a:fld>
            <a:endParaRPr lang="ko-KR" altLang="en-US"/>
          </a:p>
        </p:txBody>
      </p:sp>
    </p:spTree>
    <p:extLst>
      <p:ext uri="{BB962C8B-B14F-4D97-AF65-F5344CB8AC3E}">
        <p14:creationId xmlns:p14="http://schemas.microsoft.com/office/powerpoint/2010/main" val="3638145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r>
              <a:rPr lang="en-US" altLang="ko-KR" smtClean="0"/>
              <a:t>3/27/2013</a:t>
            </a:r>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AAFE4EF-4D30-4597-8A58-9B9698881B08}" type="slidenum">
              <a:rPr lang="ko-KR" altLang="en-US" smtClean="0"/>
              <a:t>‹#›</a:t>
            </a:fld>
            <a:endParaRPr lang="ko-KR" altLang="en-US"/>
          </a:p>
        </p:txBody>
      </p:sp>
    </p:spTree>
    <p:extLst>
      <p:ext uri="{BB962C8B-B14F-4D97-AF65-F5344CB8AC3E}">
        <p14:creationId xmlns:p14="http://schemas.microsoft.com/office/powerpoint/2010/main" val="3986712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634082"/>
          </a:xfrm>
        </p:spPr>
        <p:txBody>
          <a:bodyPr/>
          <a:lstStyle>
            <a:lvl1pPr>
              <a:defRPr>
                <a:latin typeface="Calibri" pitchFamily="34" charset="0"/>
                <a:cs typeface="Calibri" pitchFamily="34" charset="0"/>
              </a:defRPr>
            </a:lvl1pPr>
          </a:lstStyle>
          <a:p>
            <a:r>
              <a:rPr lang="ko-KR" altLang="en-US" dirty="0" smtClean="0"/>
              <a:t>마스터 제목 스타일 편집</a:t>
            </a:r>
            <a:endParaRPr lang="ko-KR" altLang="en-US" dirty="0"/>
          </a:p>
        </p:txBody>
      </p:sp>
      <p:sp>
        <p:nvSpPr>
          <p:cNvPr id="3" name="내용 개체 틀 2"/>
          <p:cNvSpPr>
            <a:spLocks noGrp="1"/>
          </p:cNvSpPr>
          <p:nvPr>
            <p:ph idx="1"/>
          </p:nvPr>
        </p:nvSpPr>
        <p:spPr>
          <a:xfrm>
            <a:off x="457200" y="1126671"/>
            <a:ext cx="8229600" cy="5038633"/>
          </a:xfrm>
        </p:spPr>
        <p:txBody>
          <a:bodyPr/>
          <a:lstStyle>
            <a:lvl1pPr>
              <a:lnSpc>
                <a:spcPct val="125000"/>
              </a:lnSpc>
              <a:defRPr>
                <a:latin typeface="Calibri" pitchFamily="34" charset="0"/>
                <a:cs typeface="Calibri" pitchFamily="34" charset="0"/>
              </a:defRPr>
            </a:lvl1pPr>
            <a:lvl2pPr>
              <a:lnSpc>
                <a:spcPct val="125000"/>
              </a:lnSpc>
              <a:defRPr>
                <a:latin typeface="Calibri" pitchFamily="34" charset="0"/>
                <a:cs typeface="Calibri" pitchFamily="34" charset="0"/>
              </a:defRPr>
            </a:lvl2pPr>
            <a:lvl3pPr>
              <a:lnSpc>
                <a:spcPct val="125000"/>
              </a:lnSpc>
              <a:defRPr>
                <a:latin typeface="Calibri" pitchFamily="34" charset="0"/>
                <a:cs typeface="Calibri" pitchFamily="34" charset="0"/>
              </a:defRPr>
            </a:lvl3pPr>
            <a:lvl4pPr>
              <a:lnSpc>
                <a:spcPct val="125000"/>
              </a:lnSpc>
              <a:defRPr>
                <a:latin typeface="Calibri" pitchFamily="34" charset="0"/>
                <a:cs typeface="Calibri" pitchFamily="34" charset="0"/>
              </a:defRPr>
            </a:lvl4pPr>
            <a:lvl5pPr>
              <a:lnSpc>
                <a:spcPct val="125000"/>
              </a:lnSpc>
              <a:defRPr>
                <a:latin typeface="Calibri" pitchFamily="34" charset="0"/>
                <a:cs typeface="Calibri"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날짜 개체 틀 3"/>
          <p:cNvSpPr>
            <a:spLocks noGrp="1"/>
          </p:cNvSpPr>
          <p:nvPr>
            <p:ph type="dt" sz="half" idx="10"/>
          </p:nvPr>
        </p:nvSpPr>
        <p:spPr/>
        <p:txBody>
          <a:bodyPr/>
          <a:lstStyle>
            <a:lvl1pPr>
              <a:defRPr sz="1400"/>
            </a:lvl1pPr>
          </a:lstStyle>
          <a:p>
            <a:r>
              <a:rPr lang="en-US" altLang="ko-KR" smtClean="0"/>
              <a:t>3/27/2013</a:t>
            </a:r>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lvl1pPr>
              <a:defRPr sz="1400"/>
            </a:lvl1pPr>
          </a:lstStyle>
          <a:p>
            <a:fld id="{EAAFE4EF-4D30-4597-8A58-9B9698881B08}" type="slidenum">
              <a:rPr lang="ko-KR" altLang="en-US" smtClean="0"/>
              <a:pPr/>
              <a:t>‹#›</a:t>
            </a:fld>
            <a:endParaRPr lang="ko-KR" altLang="en-US"/>
          </a:p>
        </p:txBody>
      </p:sp>
    </p:spTree>
    <p:extLst>
      <p:ext uri="{BB962C8B-B14F-4D97-AF65-F5344CB8AC3E}">
        <p14:creationId xmlns:p14="http://schemas.microsoft.com/office/powerpoint/2010/main" val="749646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r>
              <a:rPr lang="en-US" altLang="ko-KR" smtClean="0"/>
              <a:t>3/27/2013</a:t>
            </a:r>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AAFE4EF-4D30-4597-8A58-9B9698881B08}" type="slidenum">
              <a:rPr lang="ko-KR" altLang="en-US" smtClean="0"/>
              <a:t>‹#›</a:t>
            </a:fld>
            <a:endParaRPr lang="ko-KR" altLang="en-US"/>
          </a:p>
        </p:txBody>
      </p:sp>
    </p:spTree>
    <p:extLst>
      <p:ext uri="{BB962C8B-B14F-4D97-AF65-F5344CB8AC3E}">
        <p14:creationId xmlns:p14="http://schemas.microsoft.com/office/powerpoint/2010/main" val="3101861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r>
              <a:rPr lang="en-US" altLang="ko-KR" smtClean="0"/>
              <a:t>3/27/2013</a:t>
            </a:r>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EAAFE4EF-4D30-4597-8A58-9B9698881B08}" type="slidenum">
              <a:rPr lang="ko-KR" altLang="en-US" smtClean="0"/>
              <a:t>‹#›</a:t>
            </a:fld>
            <a:endParaRPr lang="ko-KR" altLang="en-US"/>
          </a:p>
        </p:txBody>
      </p:sp>
    </p:spTree>
    <p:extLst>
      <p:ext uri="{BB962C8B-B14F-4D97-AF65-F5344CB8AC3E}">
        <p14:creationId xmlns:p14="http://schemas.microsoft.com/office/powerpoint/2010/main" val="3124550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r>
              <a:rPr lang="en-US" altLang="ko-KR" smtClean="0"/>
              <a:t>3/27/2013</a:t>
            </a:r>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EAAFE4EF-4D30-4597-8A58-9B9698881B08}" type="slidenum">
              <a:rPr lang="ko-KR" altLang="en-US" smtClean="0"/>
              <a:t>‹#›</a:t>
            </a:fld>
            <a:endParaRPr lang="ko-KR" altLang="en-US"/>
          </a:p>
        </p:txBody>
      </p:sp>
    </p:spTree>
    <p:extLst>
      <p:ext uri="{BB962C8B-B14F-4D97-AF65-F5344CB8AC3E}">
        <p14:creationId xmlns:p14="http://schemas.microsoft.com/office/powerpoint/2010/main" val="1453165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r>
              <a:rPr lang="en-US" altLang="ko-KR" smtClean="0"/>
              <a:t>3/27/2013</a:t>
            </a:r>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EAAFE4EF-4D30-4597-8A58-9B9698881B08}" type="slidenum">
              <a:rPr lang="ko-KR" altLang="en-US" smtClean="0"/>
              <a:t>‹#›</a:t>
            </a:fld>
            <a:endParaRPr lang="ko-KR" altLang="en-US"/>
          </a:p>
        </p:txBody>
      </p:sp>
      <p:sp>
        <p:nvSpPr>
          <p:cNvPr id="6" name="텍스트 개체 틀 2"/>
          <p:cNvSpPr>
            <a:spLocks noGrp="1"/>
          </p:cNvSpPr>
          <p:nvPr>
            <p:ph idx="1"/>
          </p:nvPr>
        </p:nvSpPr>
        <p:spPr>
          <a:xfrm>
            <a:off x="457200" y="1124744"/>
            <a:ext cx="8229600" cy="5040560"/>
          </a:xfrm>
          <a:prstGeom prst="rect">
            <a:avLst/>
          </a:prstGeom>
        </p:spPr>
        <p:txBody>
          <a:bodyPr vert="horz" lIns="91440" tIns="45720" rIns="91440" bIns="45720" rtlCol="0">
            <a:norm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Tree>
    <p:extLst>
      <p:ext uri="{BB962C8B-B14F-4D97-AF65-F5344CB8AC3E}">
        <p14:creationId xmlns:p14="http://schemas.microsoft.com/office/powerpoint/2010/main" val="325684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3/27/2013</a:t>
            </a:r>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EAAFE4EF-4D30-4597-8A58-9B9698881B08}" type="slidenum">
              <a:rPr lang="ko-KR" altLang="en-US" smtClean="0"/>
              <a:t>‹#›</a:t>
            </a:fld>
            <a:endParaRPr lang="ko-KR" altLang="en-US"/>
          </a:p>
        </p:txBody>
      </p:sp>
    </p:spTree>
    <p:extLst>
      <p:ext uri="{BB962C8B-B14F-4D97-AF65-F5344CB8AC3E}">
        <p14:creationId xmlns:p14="http://schemas.microsoft.com/office/powerpoint/2010/main" val="1810553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r>
              <a:rPr lang="en-US" altLang="ko-KR" smtClean="0"/>
              <a:t>3/27/2013</a:t>
            </a:r>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EAAFE4EF-4D30-4597-8A58-9B9698881B08}" type="slidenum">
              <a:rPr lang="ko-KR" altLang="en-US" smtClean="0"/>
              <a:t>‹#›</a:t>
            </a:fld>
            <a:endParaRPr lang="ko-KR" altLang="en-US"/>
          </a:p>
        </p:txBody>
      </p:sp>
    </p:spTree>
    <p:extLst>
      <p:ext uri="{BB962C8B-B14F-4D97-AF65-F5344CB8AC3E}">
        <p14:creationId xmlns:p14="http://schemas.microsoft.com/office/powerpoint/2010/main" val="1610759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r>
              <a:rPr lang="en-US" altLang="ko-KR" smtClean="0"/>
              <a:t>3/27/2013</a:t>
            </a:r>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EAAFE4EF-4D30-4597-8A58-9B9698881B08}" type="slidenum">
              <a:rPr lang="ko-KR" altLang="en-US" smtClean="0"/>
              <a:t>‹#›</a:t>
            </a:fld>
            <a:endParaRPr lang="ko-KR" altLang="en-US"/>
          </a:p>
        </p:txBody>
      </p:sp>
    </p:spTree>
    <p:extLst>
      <p:ext uri="{BB962C8B-B14F-4D97-AF65-F5344CB8AC3E}">
        <p14:creationId xmlns:p14="http://schemas.microsoft.com/office/powerpoint/2010/main" val="2567814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634082"/>
          </a:xfrm>
          <a:prstGeom prst="rect">
            <a:avLst/>
          </a:prstGeom>
        </p:spPr>
        <p:txBody>
          <a:bodyPr vert="horz" lIns="91440" tIns="45720" rIns="91440" bIns="45720" rtlCol="0" anchor="ctr">
            <a:normAutofit/>
          </a:body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457200" y="1124744"/>
            <a:ext cx="8229600" cy="5040560"/>
          </a:xfrm>
          <a:prstGeom prst="rect">
            <a:avLst/>
          </a:prstGeom>
        </p:spPr>
        <p:txBody>
          <a:bodyPr vert="horz" lIns="91440" tIns="45720" rIns="91440" bIns="45720" rtlCol="0">
            <a:norm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en-US" altLang="ko-KR" smtClean="0"/>
              <a:t>3/27/2013</a:t>
            </a:r>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EAAFE4EF-4D30-4597-8A58-9B9698881B08}" type="slidenum">
              <a:rPr lang="ko-KR" altLang="en-US" smtClean="0"/>
              <a:pPr/>
              <a:t>‹#›</a:t>
            </a:fld>
            <a:endParaRPr lang="ko-KR" altLang="en-US"/>
          </a:p>
        </p:txBody>
      </p:sp>
      <p:sp>
        <p:nvSpPr>
          <p:cNvPr id="7" name="Rectangle 21"/>
          <p:cNvSpPr>
            <a:spLocks noChangeArrowheads="1"/>
          </p:cNvSpPr>
          <p:nvPr/>
        </p:nvSpPr>
        <p:spPr bwMode="auto">
          <a:xfrm>
            <a:off x="0" y="6656388"/>
            <a:ext cx="9144000" cy="228600"/>
          </a:xfrm>
          <a:prstGeom prst="rect">
            <a:avLst/>
          </a:prstGeom>
          <a:gradFill rotWithShape="1">
            <a:gsLst>
              <a:gs pos="0">
                <a:srgbClr val="336699"/>
              </a:gs>
              <a:gs pos="100000">
                <a:srgbClr val="3366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22"/>
          <p:cNvSpPr>
            <a:spLocks noChangeArrowheads="1"/>
          </p:cNvSpPr>
          <p:nvPr/>
        </p:nvSpPr>
        <p:spPr bwMode="auto">
          <a:xfrm>
            <a:off x="0" y="6634163"/>
            <a:ext cx="9144000" cy="71437"/>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29"/>
          <p:cNvSpPr>
            <a:spLocks noChangeArrowheads="1"/>
          </p:cNvSpPr>
          <p:nvPr/>
        </p:nvSpPr>
        <p:spPr bwMode="auto">
          <a:xfrm>
            <a:off x="0" y="981298"/>
            <a:ext cx="9144000" cy="71438"/>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21"/>
          <p:cNvSpPr>
            <a:spLocks noChangeArrowheads="1"/>
          </p:cNvSpPr>
          <p:nvPr/>
        </p:nvSpPr>
        <p:spPr bwMode="auto">
          <a:xfrm>
            <a:off x="0" y="0"/>
            <a:ext cx="9144000" cy="72000"/>
          </a:xfrm>
          <a:prstGeom prst="rect">
            <a:avLst/>
          </a:prstGeom>
          <a:gradFill rotWithShape="1">
            <a:gsLst>
              <a:gs pos="0">
                <a:srgbClr val="336699"/>
              </a:gs>
              <a:gs pos="100000">
                <a:srgbClr val="3366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614272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ctr" defTabSz="914400" rtl="0" eaLnBrk="1" latinLnBrk="1" hangingPunct="1">
        <a:spcBef>
          <a:spcPct val="0"/>
        </a:spcBef>
        <a:buNone/>
        <a:defRPr sz="3600" kern="1200">
          <a:solidFill>
            <a:schemeClr val="tx1"/>
          </a:solidFill>
          <a:latin typeface="Calibri" pitchFamily="34" charset="0"/>
          <a:ea typeface="+mj-ea"/>
          <a:cs typeface="Calibri" pitchFamily="34" charset="0"/>
        </a:defRPr>
      </a:lvl1pPr>
    </p:titleStyle>
    <p:bodyStyle>
      <a:lvl1pPr marL="342900" indent="-342900" algn="l" defTabSz="914400" rtl="0" eaLnBrk="1" latinLnBrk="1" hangingPunct="1">
        <a:lnSpc>
          <a:spcPct val="125000"/>
        </a:lnSpc>
        <a:spcBef>
          <a:spcPct val="20000"/>
        </a:spcBef>
        <a:buFont typeface="Arial" pitchFamily="34" charset="0"/>
        <a:buChar char="•"/>
        <a:defRPr sz="2000" kern="1200">
          <a:solidFill>
            <a:schemeClr val="tx1"/>
          </a:solidFill>
          <a:latin typeface="Calibri" pitchFamily="34" charset="0"/>
          <a:ea typeface="+mn-ea"/>
          <a:cs typeface="Calibri" pitchFamily="34" charset="0"/>
        </a:defRPr>
      </a:lvl1pPr>
      <a:lvl2pPr marL="742950" indent="-285750" algn="l" defTabSz="914400" rtl="0" eaLnBrk="1" latinLnBrk="1" hangingPunct="1">
        <a:lnSpc>
          <a:spcPct val="125000"/>
        </a:lnSpc>
        <a:spcBef>
          <a:spcPct val="20000"/>
        </a:spcBef>
        <a:buFont typeface="Arial" pitchFamily="34" charset="0"/>
        <a:buChar char="–"/>
        <a:defRPr sz="1800" kern="1200">
          <a:solidFill>
            <a:schemeClr val="tx1"/>
          </a:solidFill>
          <a:latin typeface="Calibri" pitchFamily="34" charset="0"/>
          <a:ea typeface="+mn-ea"/>
          <a:cs typeface="Calibri" pitchFamily="34" charset="0"/>
        </a:defRPr>
      </a:lvl2pPr>
      <a:lvl3pPr marL="1143000" indent="-228600" algn="l" defTabSz="914400" rtl="0" eaLnBrk="1" latinLnBrk="1" hangingPunct="1">
        <a:lnSpc>
          <a:spcPct val="125000"/>
        </a:lnSpc>
        <a:spcBef>
          <a:spcPct val="20000"/>
        </a:spcBef>
        <a:buFont typeface="Arial" pitchFamily="34" charset="0"/>
        <a:buChar char="•"/>
        <a:defRPr sz="1800" kern="1200">
          <a:solidFill>
            <a:schemeClr val="tx1"/>
          </a:solidFill>
          <a:latin typeface="Calibri" pitchFamily="34" charset="0"/>
          <a:ea typeface="+mn-ea"/>
          <a:cs typeface="Calibri" pitchFamily="34" charset="0"/>
        </a:defRPr>
      </a:lvl3pPr>
      <a:lvl4pPr marL="1600200" indent="-228600" algn="l" defTabSz="914400" rtl="0" eaLnBrk="1" latinLnBrk="1" hangingPunct="1">
        <a:lnSpc>
          <a:spcPct val="125000"/>
        </a:lnSpc>
        <a:spcBef>
          <a:spcPct val="20000"/>
        </a:spcBef>
        <a:buFont typeface="Arial" pitchFamily="34" charset="0"/>
        <a:buChar char="–"/>
        <a:defRPr sz="1600" kern="1200">
          <a:solidFill>
            <a:schemeClr val="tx1"/>
          </a:solidFill>
          <a:latin typeface="Calibri" pitchFamily="34" charset="0"/>
          <a:ea typeface="+mn-ea"/>
          <a:cs typeface="Calibri" pitchFamily="34" charset="0"/>
        </a:defRPr>
      </a:lvl4pPr>
      <a:lvl5pPr marL="2057400" indent="-228600" algn="l" defTabSz="914400" rtl="0" eaLnBrk="1" latinLnBrk="1" hangingPunct="1">
        <a:lnSpc>
          <a:spcPct val="125000"/>
        </a:lnSpc>
        <a:spcBef>
          <a:spcPct val="20000"/>
        </a:spcBef>
        <a:buFont typeface="Arial" pitchFamily="34" charset="0"/>
        <a:buChar char="»"/>
        <a:defRPr sz="1600" kern="1200">
          <a:solidFill>
            <a:schemeClr val="tx1"/>
          </a:solidFill>
          <a:latin typeface="Calibri" pitchFamily="34" charset="0"/>
          <a:ea typeface="+mn-ea"/>
          <a:cs typeface="Calibri"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png"/><Relationship Id="rId7" Type="http://schemas.openxmlformats.org/officeDocument/2006/relationships/hyperlink" Target="video/Fluid-AmazonAsia.avi"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video/Fluid-AmazonWest.avi" TargetMode="External"/><Relationship Id="rId5" Type="http://schemas.openxmlformats.org/officeDocument/2006/relationships/image" Target="../media/image20.png"/><Relationship Id="rId4" Type="http://schemas.openxmlformats.org/officeDocument/2006/relationships/hyperlink" Target="video/Fluid-Cloudlet.avi" TargetMode="Externa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datacenterknowledge.com/archives/2012/08/13/aol-brings-micro-data-center-indoors-adds-wheels" TargetMode="External"/><Relationship Id="rId2" Type="http://schemas.openxmlformats.org/officeDocument/2006/relationships/hyperlink" Target="http://www.myoonet.com/unique.html" TargetMode="External"/><Relationship Id="rId1" Type="http://schemas.openxmlformats.org/officeDocument/2006/relationships/slideLayout" Target="../slideLayouts/slideLayout2.xml"/><Relationship Id="rId4" Type="http://schemas.openxmlformats.org/officeDocument/2006/relationships/hyperlink" Target="http://articles.washingtonpost.com/2012-12-31/business/361036071amazon-web-services-christmas-eve-outage-largest-online-retailer"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elijah.cs.cmu.edu/demo.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p:cNvSpPr>
            <a:spLocks noChangeArrowheads="1"/>
          </p:cNvSpPr>
          <p:nvPr/>
        </p:nvSpPr>
        <p:spPr bwMode="auto">
          <a:xfrm>
            <a:off x="0" y="215925"/>
            <a:ext cx="9144000" cy="1412875"/>
          </a:xfrm>
          <a:prstGeom prst="rect">
            <a:avLst/>
          </a:prstGeom>
          <a:solidFill>
            <a:schemeClr val="bg1"/>
          </a:solidFill>
          <a:ln>
            <a:noFill/>
          </a:ln>
          <a:effectLst/>
          <a:extLst/>
        </p:spPr>
        <p:txBody>
          <a:bodyPr wrap="none" anchor="ctr"/>
          <a:lstStyle/>
          <a:p>
            <a:endParaRPr lang="en-US"/>
          </a:p>
        </p:txBody>
      </p:sp>
      <p:sp>
        <p:nvSpPr>
          <p:cNvPr id="21" name="Text Box 25"/>
          <p:cNvSpPr txBox="1">
            <a:spLocks noChangeArrowheads="1"/>
          </p:cNvSpPr>
          <p:nvPr/>
        </p:nvSpPr>
        <p:spPr bwMode="auto">
          <a:xfrm>
            <a:off x="611188" y="4149080"/>
            <a:ext cx="835818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lnSpc>
                <a:spcPct val="120000"/>
              </a:lnSpc>
            </a:pPr>
            <a:r>
              <a:rPr lang="en-US" altLang="ko-KR" dirty="0" err="1">
                <a:latin typeface="Times New Roman" pitchFamily="18" charset="0"/>
                <a:ea typeface="휴먼모음T" pitchFamily="18" charset="-127"/>
                <a:cs typeface="Times New Roman" pitchFamily="18" charset="0"/>
              </a:rPr>
              <a:t>Kiryong</a:t>
            </a:r>
            <a:r>
              <a:rPr lang="en-US" altLang="ko-KR" dirty="0">
                <a:latin typeface="Times New Roman" pitchFamily="18" charset="0"/>
                <a:ea typeface="휴먼모음T" pitchFamily="18" charset="-127"/>
                <a:cs typeface="Times New Roman" pitchFamily="18" charset="0"/>
              </a:rPr>
              <a:t> Ha∗, </a:t>
            </a:r>
            <a:r>
              <a:rPr lang="en-US" altLang="ko-KR" dirty="0" err="1">
                <a:latin typeface="Times New Roman" pitchFamily="18" charset="0"/>
                <a:ea typeface="휴먼모음T" pitchFamily="18" charset="-127"/>
                <a:cs typeface="Times New Roman" pitchFamily="18" charset="0"/>
              </a:rPr>
              <a:t>Padmanabhan</a:t>
            </a:r>
            <a:r>
              <a:rPr lang="en-US" altLang="ko-KR" dirty="0">
                <a:latin typeface="Times New Roman" pitchFamily="18" charset="0"/>
                <a:ea typeface="휴먼모음T" pitchFamily="18" charset="-127"/>
                <a:cs typeface="Times New Roman" pitchFamily="18" charset="0"/>
              </a:rPr>
              <a:t> </a:t>
            </a:r>
            <a:r>
              <a:rPr lang="en-US" altLang="ko-KR" dirty="0" err="1">
                <a:latin typeface="Times New Roman" pitchFamily="18" charset="0"/>
                <a:ea typeface="휴먼모음T" pitchFamily="18" charset="-127"/>
                <a:cs typeface="Times New Roman" pitchFamily="18" charset="0"/>
              </a:rPr>
              <a:t>Pillai</a:t>
            </a:r>
            <a:r>
              <a:rPr lang="en-US" altLang="ko-KR" dirty="0">
                <a:latin typeface="Times New Roman" pitchFamily="18" charset="0"/>
                <a:ea typeface="휴먼모음T" pitchFamily="18" charset="-127"/>
                <a:cs typeface="Times New Roman" pitchFamily="18" charset="0"/>
              </a:rPr>
              <a:t>†, Grace Lewis‡, </a:t>
            </a:r>
            <a:r>
              <a:rPr lang="en-US" altLang="ko-KR" dirty="0" err="1">
                <a:latin typeface="Times New Roman" pitchFamily="18" charset="0"/>
                <a:ea typeface="휴먼모음T" pitchFamily="18" charset="-127"/>
                <a:cs typeface="Times New Roman" pitchFamily="18" charset="0"/>
              </a:rPr>
              <a:t>Soumya</a:t>
            </a:r>
            <a:r>
              <a:rPr lang="en-US" altLang="ko-KR" dirty="0">
                <a:latin typeface="Times New Roman" pitchFamily="18" charset="0"/>
                <a:ea typeface="휴먼모음T" pitchFamily="18" charset="-127"/>
                <a:cs typeface="Times New Roman" pitchFamily="18" charset="0"/>
              </a:rPr>
              <a:t> </a:t>
            </a:r>
            <a:r>
              <a:rPr lang="en-US" altLang="ko-KR" dirty="0" err="1">
                <a:latin typeface="Times New Roman" pitchFamily="18" charset="0"/>
                <a:ea typeface="휴먼모음T" pitchFamily="18" charset="-127"/>
                <a:cs typeface="Times New Roman" pitchFamily="18" charset="0"/>
              </a:rPr>
              <a:t>Simanta</a:t>
            </a:r>
            <a:r>
              <a:rPr lang="en-US" altLang="ko-KR" dirty="0">
                <a:latin typeface="Times New Roman" pitchFamily="18" charset="0"/>
                <a:ea typeface="휴먼모음T" pitchFamily="18" charset="-127"/>
                <a:cs typeface="Times New Roman" pitchFamily="18" charset="0"/>
              </a:rPr>
              <a:t>‡, </a:t>
            </a:r>
            <a:r>
              <a:rPr lang="en-US" altLang="ko-KR" dirty="0" smtClean="0">
                <a:latin typeface="Times New Roman" pitchFamily="18" charset="0"/>
                <a:ea typeface="휴먼모음T" pitchFamily="18" charset="-127"/>
                <a:cs typeface="Times New Roman" pitchFamily="18" charset="0"/>
              </a:rPr>
              <a:t/>
            </a:r>
            <a:br>
              <a:rPr lang="en-US" altLang="ko-KR" dirty="0" smtClean="0">
                <a:latin typeface="Times New Roman" pitchFamily="18" charset="0"/>
                <a:ea typeface="휴먼모음T" pitchFamily="18" charset="-127"/>
                <a:cs typeface="Times New Roman" pitchFamily="18" charset="0"/>
              </a:rPr>
            </a:br>
            <a:r>
              <a:rPr lang="en-US" altLang="ko-KR" dirty="0" smtClean="0">
                <a:latin typeface="Times New Roman" pitchFamily="18" charset="0"/>
                <a:ea typeface="휴먼모음T" pitchFamily="18" charset="-127"/>
                <a:cs typeface="Times New Roman" pitchFamily="18" charset="0"/>
              </a:rPr>
              <a:t>Sarah Clinch§, Nigel </a:t>
            </a:r>
            <a:r>
              <a:rPr lang="en-US" altLang="ko-KR" dirty="0">
                <a:latin typeface="Times New Roman" pitchFamily="18" charset="0"/>
                <a:ea typeface="휴먼모음T" pitchFamily="18" charset="-127"/>
                <a:cs typeface="Times New Roman" pitchFamily="18" charset="0"/>
              </a:rPr>
              <a:t>Davies</a:t>
            </a:r>
            <a:r>
              <a:rPr lang="en-US" altLang="ko-KR" dirty="0" smtClean="0">
                <a:latin typeface="Times New Roman" pitchFamily="18" charset="0"/>
                <a:ea typeface="휴먼모음T" pitchFamily="18" charset="-127"/>
                <a:cs typeface="Times New Roman" pitchFamily="18" charset="0"/>
              </a:rPr>
              <a:t>§, and </a:t>
            </a:r>
            <a:r>
              <a:rPr lang="en-US" altLang="ko-KR" dirty="0" err="1">
                <a:latin typeface="Times New Roman" pitchFamily="18" charset="0"/>
                <a:ea typeface="휴먼모음T" pitchFamily="18" charset="-127"/>
                <a:cs typeface="Times New Roman" pitchFamily="18" charset="0"/>
              </a:rPr>
              <a:t>Mahadev</a:t>
            </a:r>
            <a:r>
              <a:rPr lang="en-US" altLang="ko-KR" dirty="0">
                <a:latin typeface="Times New Roman" pitchFamily="18" charset="0"/>
                <a:ea typeface="휴먼모음T" pitchFamily="18" charset="-127"/>
                <a:cs typeface="Times New Roman" pitchFamily="18" charset="0"/>
              </a:rPr>
              <a:t> </a:t>
            </a:r>
            <a:r>
              <a:rPr lang="en-US" altLang="ko-KR" dirty="0" err="1">
                <a:latin typeface="Times New Roman" pitchFamily="18" charset="0"/>
                <a:ea typeface="휴먼모음T" pitchFamily="18" charset="-127"/>
                <a:cs typeface="Times New Roman" pitchFamily="18" charset="0"/>
              </a:rPr>
              <a:t>Satyanarayanan</a:t>
            </a:r>
            <a:r>
              <a:rPr lang="en-US" altLang="ko-KR" dirty="0" smtClean="0">
                <a:latin typeface="Times New Roman" pitchFamily="18" charset="0"/>
                <a:ea typeface="휴먼모음T" pitchFamily="18" charset="-127"/>
                <a:cs typeface="Times New Roman" pitchFamily="18" charset="0"/>
              </a:rPr>
              <a:t>∗</a:t>
            </a:r>
          </a:p>
          <a:p>
            <a:pPr algn="r">
              <a:lnSpc>
                <a:spcPct val="120000"/>
              </a:lnSpc>
            </a:pPr>
            <a:endParaRPr lang="en-US" altLang="ko-KR" sz="600" dirty="0" smtClean="0">
              <a:latin typeface="Times New Roman" pitchFamily="18" charset="0"/>
              <a:ea typeface="휴먼모음T" pitchFamily="18" charset="-127"/>
              <a:cs typeface="Times New Roman" pitchFamily="18" charset="0"/>
            </a:endParaRPr>
          </a:p>
          <a:p>
            <a:pPr algn="r">
              <a:lnSpc>
                <a:spcPct val="120000"/>
              </a:lnSpc>
            </a:pPr>
            <a:r>
              <a:rPr lang="en-US" altLang="ko-KR" sz="1600" dirty="0">
                <a:latin typeface="Times New Roman" pitchFamily="18" charset="0"/>
                <a:ea typeface="휴먼모음T" pitchFamily="18" charset="-127"/>
                <a:cs typeface="Times New Roman" pitchFamily="18" charset="0"/>
              </a:rPr>
              <a:t>∗Carnegie Mellon University, †Intel Labs, ‡CMU-SEI, </a:t>
            </a:r>
            <a:r>
              <a:rPr lang="en-US" altLang="ko-KR" sz="1600" dirty="0" smtClean="0">
                <a:latin typeface="Times New Roman" pitchFamily="18" charset="0"/>
                <a:ea typeface="휴먼모음T" pitchFamily="18" charset="-127"/>
                <a:cs typeface="Times New Roman" pitchFamily="18" charset="0"/>
              </a:rPr>
              <a:t>§Lancaster </a:t>
            </a:r>
            <a:r>
              <a:rPr lang="en-US" altLang="ko-KR" sz="1600" dirty="0">
                <a:latin typeface="Times New Roman" pitchFamily="18" charset="0"/>
                <a:ea typeface="휴먼모음T" pitchFamily="18" charset="-127"/>
                <a:cs typeface="Times New Roman" pitchFamily="18" charset="0"/>
              </a:rPr>
              <a:t>University</a:t>
            </a:r>
          </a:p>
        </p:txBody>
      </p:sp>
      <p:sp>
        <p:nvSpPr>
          <p:cNvPr id="22" name="Text Box 26"/>
          <p:cNvSpPr txBox="1">
            <a:spLocks noChangeArrowheads="1"/>
          </p:cNvSpPr>
          <p:nvPr/>
        </p:nvSpPr>
        <p:spPr bwMode="auto">
          <a:xfrm>
            <a:off x="6859588" y="6200477"/>
            <a:ext cx="20558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ko-KR" sz="2000" dirty="0" smtClean="0">
                <a:effectLst>
                  <a:outerShdw blurRad="38100" dist="38100" dir="2700000" algn="tl">
                    <a:srgbClr val="000000">
                      <a:alpha val="43137"/>
                    </a:srgbClr>
                  </a:outerShdw>
                </a:effectLst>
                <a:latin typeface="Times New Roman" pitchFamily="18" charset="0"/>
                <a:ea typeface="산돌고딕 M" pitchFamily="18" charset="-127"/>
                <a:cs typeface="Times New Roman" pitchFamily="18" charset="0"/>
              </a:rPr>
              <a:t>3/27/2013</a:t>
            </a:r>
            <a:endParaRPr lang="en-US" altLang="ko-KR" sz="2000" dirty="0">
              <a:effectLst>
                <a:outerShdw blurRad="38100" dist="38100" dir="2700000" algn="tl">
                  <a:srgbClr val="000000">
                    <a:alpha val="43137"/>
                  </a:srgbClr>
                </a:outerShdw>
              </a:effectLst>
              <a:latin typeface="Times New Roman" pitchFamily="18" charset="0"/>
              <a:ea typeface="산돌고딕 M" pitchFamily="18" charset="-127"/>
              <a:cs typeface="Times New Roman" pitchFamily="18" charset="0"/>
            </a:endParaRPr>
          </a:p>
        </p:txBody>
      </p:sp>
      <p:sp>
        <p:nvSpPr>
          <p:cNvPr id="23" name="Title 1"/>
          <p:cNvSpPr txBox="1">
            <a:spLocks/>
          </p:cNvSpPr>
          <p:nvPr/>
        </p:nvSpPr>
        <p:spPr>
          <a:xfrm>
            <a:off x="287524" y="1700808"/>
            <a:ext cx="8568952" cy="2088232"/>
          </a:xfrm>
          <a:prstGeom prst="rect">
            <a:avLst/>
          </a:prstGeom>
        </p:spPr>
        <p:txBody>
          <a:bodyPr vert="horz" lIns="91440" tIns="45720" rIns="91440" bIns="45720" rtlCol="0" anchor="ctr">
            <a:normAutofit/>
          </a:bodyPr>
          <a:lstStyle>
            <a:lvl1pPr algn="ctr" defTabSz="914400" rtl="0" eaLnBrk="1" latinLnBrk="1" hangingPunct="1">
              <a:spcBef>
                <a:spcPct val="0"/>
              </a:spcBef>
              <a:buNone/>
              <a:defRPr sz="3600" kern="1200">
                <a:solidFill>
                  <a:schemeClr val="tx1"/>
                </a:solidFill>
                <a:latin typeface="Calibri" pitchFamily="34" charset="0"/>
                <a:ea typeface="+mj-ea"/>
                <a:cs typeface="Calibri" pitchFamily="34" charset="0"/>
              </a:defRPr>
            </a:lvl1pPr>
          </a:lstStyle>
          <a:p>
            <a:r>
              <a:rPr lang="en-US" sz="3200" b="1" dirty="0">
                <a:latin typeface="Arial" pitchFamily="34" charset="0"/>
                <a:cs typeface="Arial" pitchFamily="34" charset="0"/>
              </a:rPr>
              <a:t>The Impact of </a:t>
            </a:r>
            <a:r>
              <a:rPr lang="en-US" sz="3200" b="1" dirty="0" smtClean="0">
                <a:latin typeface="Arial" pitchFamily="34" charset="0"/>
                <a:cs typeface="Arial" pitchFamily="34" charset="0"/>
              </a:rPr>
              <a:t>Mobile </a:t>
            </a:r>
            <a:r>
              <a:rPr lang="en-US" sz="3200" b="1" dirty="0">
                <a:latin typeface="Arial" pitchFamily="34" charset="0"/>
                <a:cs typeface="Arial" pitchFamily="34" charset="0"/>
              </a:rPr>
              <a:t>Multimedia </a:t>
            </a:r>
            <a:endParaRPr lang="en-US" sz="3200" b="1" dirty="0" smtClean="0">
              <a:latin typeface="Arial" pitchFamily="34" charset="0"/>
              <a:cs typeface="Arial" pitchFamily="34" charset="0"/>
            </a:endParaRPr>
          </a:p>
          <a:p>
            <a:r>
              <a:rPr lang="en-US" sz="3200" b="1" dirty="0" smtClean="0">
                <a:latin typeface="Arial" pitchFamily="34" charset="0"/>
                <a:cs typeface="Arial" pitchFamily="34" charset="0"/>
              </a:rPr>
              <a:t>Applications on </a:t>
            </a:r>
            <a:r>
              <a:rPr lang="en-US" sz="3200" b="1" dirty="0">
                <a:latin typeface="Arial" pitchFamily="34" charset="0"/>
                <a:cs typeface="Arial" pitchFamily="34" charset="0"/>
              </a:rPr>
              <a:t>Data Center Consolidation</a:t>
            </a:r>
          </a:p>
        </p:txBody>
      </p:sp>
    </p:spTree>
    <p:extLst>
      <p:ext uri="{BB962C8B-B14F-4D97-AF65-F5344CB8AC3E}">
        <p14:creationId xmlns:p14="http://schemas.microsoft.com/office/powerpoint/2010/main" val="2773091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pPr marL="457200" indent="-457200"/>
            <a:r>
              <a:rPr lang="en-US" altLang="ko-KR" dirty="0" smtClean="0"/>
              <a:t>2. Effects </a:t>
            </a:r>
            <a:r>
              <a:rPr lang="en-US" altLang="ko-KR" dirty="0"/>
              <a:t>of Cloud location</a:t>
            </a:r>
          </a:p>
        </p:txBody>
      </p:sp>
      <p:sp>
        <p:nvSpPr>
          <p:cNvPr id="3" name="내용 개체 틀 2"/>
          <p:cNvSpPr>
            <a:spLocks noGrp="1"/>
          </p:cNvSpPr>
          <p:nvPr>
            <p:ph idx="1"/>
          </p:nvPr>
        </p:nvSpPr>
        <p:spPr/>
        <p:txBody>
          <a:bodyPr/>
          <a:lstStyle/>
          <a:p>
            <a:pPr marL="0" indent="0">
              <a:buNone/>
            </a:pPr>
            <a:r>
              <a:rPr lang="en-US" altLang="ko-KR" sz="2200" b="1" dirty="0"/>
              <a:t>Network </a:t>
            </a:r>
            <a:r>
              <a:rPr lang="en-US" altLang="ko-KR" sz="2200" b="1" dirty="0" smtClean="0"/>
              <a:t>measurement</a:t>
            </a:r>
          </a:p>
          <a:p>
            <a:r>
              <a:rPr lang="en-US" altLang="ko-KR" b="1" dirty="0"/>
              <a:t>Average RTT from 260 global vantage points to </a:t>
            </a:r>
            <a:r>
              <a:rPr lang="en-US" altLang="ko-KR" b="1" dirty="0" smtClean="0"/>
              <a:t>an </a:t>
            </a:r>
            <a:r>
              <a:rPr lang="en-US" altLang="ko-KR" b="1" dirty="0"/>
              <a:t>“optimal” </a:t>
            </a:r>
            <a:r>
              <a:rPr lang="en-US" altLang="ko-KR" b="1" dirty="0" smtClean="0"/>
              <a:t/>
            </a:r>
            <a:br>
              <a:rPr lang="en-US" altLang="ko-KR" b="1" dirty="0" smtClean="0"/>
            </a:br>
            <a:r>
              <a:rPr lang="en-US" altLang="ko-KR" b="1" dirty="0" smtClean="0"/>
              <a:t>Amazon </a:t>
            </a:r>
            <a:r>
              <a:rPr lang="en-US" altLang="ko-KR" b="1" dirty="0"/>
              <a:t>EC2 instance is 73.68 </a:t>
            </a:r>
            <a:r>
              <a:rPr lang="en-US" altLang="ko-KR" b="1" dirty="0" err="1"/>
              <a:t>ms</a:t>
            </a:r>
            <a:r>
              <a:rPr lang="en-US" altLang="ko-KR" b="1" dirty="0"/>
              <a:t> [1</a:t>
            </a:r>
            <a:r>
              <a:rPr lang="en-US" altLang="ko-KR" b="1" dirty="0" smtClean="0"/>
              <a:t>] </a:t>
            </a:r>
          </a:p>
          <a:p>
            <a:r>
              <a:rPr lang="en-US" altLang="ko-KR" sz="1800" dirty="0" smtClean="0"/>
              <a:t>[CMU – Amazon East] </a:t>
            </a:r>
            <a:r>
              <a:rPr lang="en-US" altLang="ko-KR" sz="1800" dirty="0"/>
              <a:t>has amazingly good connection, </a:t>
            </a:r>
            <a:r>
              <a:rPr lang="en-US" altLang="ko-KR" sz="1800" dirty="0" smtClean="0"/>
              <a:t/>
            </a:r>
            <a:br>
              <a:rPr lang="en-US" altLang="ko-KR" sz="1800" dirty="0" smtClean="0"/>
            </a:br>
            <a:r>
              <a:rPr lang="en-US" altLang="ko-KR" sz="1800" dirty="0" smtClean="0"/>
              <a:t>but </a:t>
            </a:r>
            <a:r>
              <a:rPr lang="en-US" altLang="ko-KR" sz="1800" dirty="0"/>
              <a:t>becomes </a:t>
            </a:r>
            <a:r>
              <a:rPr lang="en-US" altLang="ko-KR" sz="1800" dirty="0" smtClean="0"/>
              <a:t>similar  with Amazon </a:t>
            </a:r>
            <a:r>
              <a:rPr lang="en-US" altLang="ko-KR" sz="1800" dirty="0"/>
              <a:t>West </a:t>
            </a:r>
            <a:r>
              <a:rPr lang="en-US" altLang="ko-KR" sz="1800" dirty="0" smtClean="0"/>
              <a:t>case if </a:t>
            </a:r>
            <a:r>
              <a:rPr lang="en-US" altLang="ko-KR" sz="1800" dirty="0"/>
              <a:t>it is measured </a:t>
            </a:r>
            <a:r>
              <a:rPr lang="en-US" altLang="ko-KR" sz="1800" dirty="0" smtClean="0"/>
              <a:t>off-campus</a:t>
            </a:r>
          </a:p>
          <a:p>
            <a:endParaRPr lang="ko-KR" altLang="en-US" dirty="0"/>
          </a:p>
        </p:txBody>
      </p:sp>
      <p:graphicFrame>
        <p:nvGraphicFramePr>
          <p:cNvPr id="4" name="Table 3"/>
          <p:cNvGraphicFramePr>
            <a:graphicFrameLocks noGrp="1"/>
          </p:cNvGraphicFramePr>
          <p:nvPr>
            <p:extLst>
              <p:ext uri="{D42A27DB-BD31-4B8C-83A1-F6EECF244321}">
                <p14:modId xmlns:p14="http://schemas.microsoft.com/office/powerpoint/2010/main" val="2672987740"/>
              </p:ext>
            </p:extLst>
          </p:nvPr>
        </p:nvGraphicFramePr>
        <p:xfrm>
          <a:off x="1043608" y="3429000"/>
          <a:ext cx="7128793" cy="2255520"/>
        </p:xfrm>
        <a:graphic>
          <a:graphicData uri="http://schemas.openxmlformats.org/drawingml/2006/table">
            <a:tbl>
              <a:tblPr firstRow="1" bandRow="1">
                <a:tableStyleId>{5C22544A-7EE6-4342-B048-85BDC9FD1C3A}</a:tableStyleId>
              </a:tblPr>
              <a:tblGrid>
                <a:gridCol w="1845352"/>
                <a:gridCol w="1525596"/>
                <a:gridCol w="1525596"/>
                <a:gridCol w="2232249"/>
              </a:tblGrid>
              <a:tr h="324579">
                <a:tc rowSpan="2">
                  <a:txBody>
                    <a:bodyPr/>
                    <a:lstStyle/>
                    <a:p>
                      <a:pPr algn="ctr"/>
                      <a:r>
                        <a:rPr lang="en-US" sz="1800" dirty="0" smtClean="0">
                          <a:latin typeface="Times New Roman" pitchFamily="18" charset="0"/>
                          <a:cs typeface="Times New Roman" pitchFamily="18" charset="0"/>
                        </a:rPr>
                        <a:t>EC2</a:t>
                      </a:r>
                      <a:endParaRPr lang="en-US" sz="1800" dirty="0">
                        <a:latin typeface="Times New Roman" pitchFamily="18" charset="0"/>
                        <a:cs typeface="Times New Roman" pitchFamily="18" charset="0"/>
                      </a:endParaRPr>
                    </a:p>
                  </a:txBody>
                  <a:tcPr anchor="ctr"/>
                </a:tc>
                <a:tc gridSpan="2">
                  <a:txBody>
                    <a:bodyPr/>
                    <a:lstStyle/>
                    <a:p>
                      <a:pPr algn="ctr"/>
                      <a:r>
                        <a:rPr lang="en-US" sz="2000" dirty="0" smtClean="0">
                          <a:latin typeface="Times New Roman" pitchFamily="18" charset="0"/>
                          <a:cs typeface="Times New Roman" pitchFamily="18" charset="0"/>
                        </a:rPr>
                        <a:t>Throughput (Mbps)</a:t>
                      </a:r>
                      <a:endParaRPr lang="en-US" sz="2000" dirty="0">
                        <a:latin typeface="Times New Roman" pitchFamily="18" charset="0"/>
                        <a:cs typeface="Times New Roman" pitchFamily="18" charset="0"/>
                      </a:endParaRPr>
                    </a:p>
                  </a:txBody>
                  <a:tcPr anchor="ctr"/>
                </a:tc>
                <a:tc hMerge="1">
                  <a:txBody>
                    <a:bodyPr/>
                    <a:lstStyle/>
                    <a:p>
                      <a:endParaRPr lang="en-US" sz="4000" dirty="0"/>
                    </a:p>
                  </a:txBody>
                  <a:tcPr/>
                </a:tc>
                <a:tc>
                  <a:txBody>
                    <a:bodyPr/>
                    <a:lstStyle/>
                    <a:p>
                      <a:pPr algn="ctr"/>
                      <a:r>
                        <a:rPr lang="en-US" sz="2000" dirty="0" smtClean="0">
                          <a:latin typeface="Times New Roman" pitchFamily="18" charset="0"/>
                          <a:cs typeface="Times New Roman" pitchFamily="18" charset="0"/>
                        </a:rPr>
                        <a:t>Latency (RTT, </a:t>
                      </a:r>
                      <a:r>
                        <a:rPr lang="en-US" sz="2000" dirty="0" err="1" smtClean="0">
                          <a:latin typeface="Times New Roman" pitchFamily="18" charset="0"/>
                          <a:cs typeface="Times New Roman" pitchFamily="18" charset="0"/>
                        </a:rPr>
                        <a:t>ms</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txBody>
                  <a:tcPr anchor="ctr"/>
                </a:tc>
              </a:tr>
              <a:tr h="324579">
                <a:tc vMerge="1">
                  <a:txBody>
                    <a:bodyPr/>
                    <a:lstStyle/>
                    <a:p>
                      <a:endParaRPr lang="en-US" sz="4000" dirty="0"/>
                    </a:p>
                  </a:txBody>
                  <a:tcPr/>
                </a:tc>
                <a:tc>
                  <a:txBody>
                    <a:bodyPr/>
                    <a:lstStyle/>
                    <a:p>
                      <a:pPr algn="ctr"/>
                      <a:r>
                        <a:rPr lang="en-US" sz="1800" dirty="0" smtClean="0">
                          <a:latin typeface="Times New Roman" pitchFamily="18" charset="0"/>
                          <a:cs typeface="Times New Roman" pitchFamily="18" charset="0"/>
                        </a:rPr>
                        <a:t>To</a:t>
                      </a:r>
                      <a:endParaRPr lang="en-US" sz="1800" dirty="0">
                        <a:latin typeface="Times New Roman" pitchFamily="18" charset="0"/>
                        <a:cs typeface="Times New Roman" pitchFamily="18" charset="0"/>
                      </a:endParaRPr>
                    </a:p>
                  </a:txBody>
                  <a:tcPr anchor="ctr"/>
                </a:tc>
                <a:tc>
                  <a:txBody>
                    <a:bodyPr/>
                    <a:lstStyle/>
                    <a:p>
                      <a:pPr algn="ctr"/>
                      <a:r>
                        <a:rPr lang="en-US" sz="1800" dirty="0" smtClean="0">
                          <a:latin typeface="Times New Roman" pitchFamily="18" charset="0"/>
                          <a:cs typeface="Times New Roman" pitchFamily="18" charset="0"/>
                        </a:rPr>
                        <a:t>From</a:t>
                      </a:r>
                      <a:endParaRPr lang="en-US" sz="1800" dirty="0">
                        <a:latin typeface="Times New Roman" pitchFamily="18" charset="0"/>
                        <a:cs typeface="Times New Roman" pitchFamily="18" charset="0"/>
                      </a:endParaRPr>
                    </a:p>
                  </a:txBody>
                  <a:tcPr anchor="ctr"/>
                </a:tc>
                <a:tc>
                  <a:txBody>
                    <a:bodyPr/>
                    <a:lstStyle/>
                    <a:p>
                      <a:pPr algn="ctr"/>
                      <a:r>
                        <a:rPr lang="en-US" sz="1800" dirty="0" smtClean="0">
                          <a:latin typeface="Times New Roman" pitchFamily="18" charset="0"/>
                          <a:cs typeface="Times New Roman" pitchFamily="18" charset="0"/>
                        </a:rPr>
                        <a:t>median</a:t>
                      </a:r>
                      <a:endParaRPr lang="en-US" sz="1800" dirty="0">
                        <a:latin typeface="Times New Roman" pitchFamily="18" charset="0"/>
                        <a:cs typeface="Times New Roman" pitchFamily="18" charset="0"/>
                      </a:endParaRPr>
                    </a:p>
                  </a:txBody>
                  <a:tcPr anchor="ctr"/>
                </a:tc>
              </a:tr>
              <a:tr h="324579">
                <a:tc>
                  <a:txBody>
                    <a:bodyPr/>
                    <a:lstStyle/>
                    <a:p>
                      <a:pPr algn="ctr"/>
                      <a:r>
                        <a:rPr lang="en-US" sz="1800" dirty="0" smtClean="0">
                          <a:latin typeface="Times New Roman" pitchFamily="18" charset="0"/>
                          <a:cs typeface="Times New Roman" pitchFamily="18" charset="0"/>
                        </a:rPr>
                        <a:t>East</a:t>
                      </a:r>
                      <a:endParaRPr lang="en-US" sz="1800" dirty="0">
                        <a:latin typeface="Times New Roman" pitchFamily="18" charset="0"/>
                        <a:cs typeface="Times New Roman" pitchFamily="18" charset="0"/>
                      </a:endParaRPr>
                    </a:p>
                  </a:txBody>
                  <a:tcPr anchor="ctr"/>
                </a:tc>
                <a:tc>
                  <a:txBody>
                    <a:bodyPr/>
                    <a:lstStyle/>
                    <a:p>
                      <a:pPr algn="ctr"/>
                      <a:r>
                        <a:rPr lang="en-US" sz="1800" dirty="0" smtClean="0">
                          <a:latin typeface="Times New Roman" pitchFamily="18" charset="0"/>
                          <a:cs typeface="Times New Roman" pitchFamily="18" charset="0"/>
                        </a:rPr>
                        <a:t>28</a:t>
                      </a:r>
                      <a:endParaRPr lang="en-US" sz="1800" dirty="0">
                        <a:latin typeface="Times New Roman" pitchFamily="18" charset="0"/>
                        <a:cs typeface="Times New Roman" pitchFamily="18" charset="0"/>
                      </a:endParaRPr>
                    </a:p>
                  </a:txBody>
                  <a:tcPr anchor="ctr"/>
                </a:tc>
                <a:tc>
                  <a:txBody>
                    <a:bodyPr/>
                    <a:lstStyle/>
                    <a:p>
                      <a:pPr algn="ctr"/>
                      <a:r>
                        <a:rPr lang="en-US" sz="1800" dirty="0" smtClean="0">
                          <a:latin typeface="Times New Roman" pitchFamily="18" charset="0"/>
                          <a:cs typeface="Times New Roman" pitchFamily="18" charset="0"/>
                        </a:rPr>
                        <a:t>34</a:t>
                      </a:r>
                      <a:endParaRPr lang="en-US" sz="1800" dirty="0">
                        <a:latin typeface="Times New Roman" pitchFamily="18" charset="0"/>
                        <a:cs typeface="Times New Roman" pitchFamily="18" charset="0"/>
                      </a:endParaRPr>
                    </a:p>
                  </a:txBody>
                  <a:tcPr anchor="ctr"/>
                </a:tc>
                <a:tc>
                  <a:txBody>
                    <a:bodyPr/>
                    <a:lstStyle/>
                    <a:p>
                      <a:pPr algn="ctr"/>
                      <a:r>
                        <a:rPr lang="en-US" sz="1800" dirty="0" smtClean="0">
                          <a:latin typeface="Times New Roman" pitchFamily="18" charset="0"/>
                          <a:cs typeface="Times New Roman" pitchFamily="18" charset="0"/>
                        </a:rPr>
                        <a:t>9.2</a:t>
                      </a:r>
                      <a:endParaRPr lang="en-US" sz="1800" dirty="0">
                        <a:latin typeface="Times New Roman" pitchFamily="18" charset="0"/>
                        <a:cs typeface="Times New Roman" pitchFamily="18" charset="0"/>
                      </a:endParaRPr>
                    </a:p>
                  </a:txBody>
                  <a:tcPr anchor="ctr"/>
                </a:tc>
              </a:tr>
              <a:tr h="324579">
                <a:tc>
                  <a:txBody>
                    <a:bodyPr/>
                    <a:lstStyle/>
                    <a:p>
                      <a:pPr algn="ctr"/>
                      <a:r>
                        <a:rPr lang="en-US" sz="2000" b="1" dirty="0" smtClean="0">
                          <a:latin typeface="Times New Roman" pitchFamily="18" charset="0"/>
                          <a:cs typeface="Times New Roman" pitchFamily="18" charset="0"/>
                        </a:rPr>
                        <a:t>West</a:t>
                      </a:r>
                      <a:endParaRPr lang="en-US" sz="2000" b="1" dirty="0">
                        <a:latin typeface="Times New Roman" pitchFamily="18" charset="0"/>
                        <a:cs typeface="Times New Roman" pitchFamily="18" charset="0"/>
                      </a:endParaRPr>
                    </a:p>
                  </a:txBody>
                  <a:tcPr anchor="ctr"/>
                </a:tc>
                <a:tc>
                  <a:txBody>
                    <a:bodyPr/>
                    <a:lstStyle/>
                    <a:p>
                      <a:pPr algn="ctr"/>
                      <a:r>
                        <a:rPr lang="en-US" sz="2000" b="1" dirty="0" smtClean="0">
                          <a:latin typeface="Times New Roman" pitchFamily="18" charset="0"/>
                          <a:cs typeface="Times New Roman" pitchFamily="18" charset="0"/>
                        </a:rPr>
                        <a:t>12</a:t>
                      </a:r>
                      <a:endParaRPr lang="en-US" sz="2000" b="1" dirty="0">
                        <a:latin typeface="Times New Roman" pitchFamily="18" charset="0"/>
                        <a:cs typeface="Times New Roman" pitchFamily="18" charset="0"/>
                      </a:endParaRPr>
                    </a:p>
                  </a:txBody>
                  <a:tcPr anchor="ctr"/>
                </a:tc>
                <a:tc>
                  <a:txBody>
                    <a:bodyPr/>
                    <a:lstStyle/>
                    <a:p>
                      <a:pPr algn="ctr"/>
                      <a:r>
                        <a:rPr lang="en-US" sz="2000" b="1" dirty="0" smtClean="0">
                          <a:latin typeface="Times New Roman" pitchFamily="18" charset="0"/>
                          <a:cs typeface="Times New Roman" pitchFamily="18" charset="0"/>
                        </a:rPr>
                        <a:t>14</a:t>
                      </a:r>
                      <a:endParaRPr lang="en-US" sz="2000" b="1" dirty="0">
                        <a:latin typeface="Times New Roman" pitchFamily="18" charset="0"/>
                        <a:cs typeface="Times New Roman" pitchFamily="18" charset="0"/>
                      </a:endParaRPr>
                    </a:p>
                  </a:txBody>
                  <a:tcPr anchor="ctr"/>
                </a:tc>
                <a:tc>
                  <a:txBody>
                    <a:bodyPr/>
                    <a:lstStyle/>
                    <a:p>
                      <a:pPr algn="ctr"/>
                      <a:r>
                        <a:rPr lang="en-US" sz="2000" b="1" dirty="0" smtClean="0">
                          <a:latin typeface="Times New Roman" pitchFamily="18" charset="0"/>
                          <a:cs typeface="Times New Roman" pitchFamily="18" charset="0"/>
                        </a:rPr>
                        <a:t>92</a:t>
                      </a:r>
                      <a:endParaRPr lang="en-US" sz="2000" b="1" dirty="0">
                        <a:latin typeface="Times New Roman" pitchFamily="18" charset="0"/>
                        <a:cs typeface="Times New Roman" pitchFamily="18" charset="0"/>
                      </a:endParaRPr>
                    </a:p>
                  </a:txBody>
                  <a:tcPr anchor="ctr"/>
                </a:tc>
              </a:tr>
              <a:tr h="324579">
                <a:tc>
                  <a:txBody>
                    <a:bodyPr/>
                    <a:lstStyle/>
                    <a:p>
                      <a:pPr algn="ctr"/>
                      <a:r>
                        <a:rPr lang="en-US" sz="1800" dirty="0" smtClean="0">
                          <a:latin typeface="Times New Roman" pitchFamily="18" charset="0"/>
                          <a:cs typeface="Times New Roman" pitchFamily="18" charset="0"/>
                        </a:rPr>
                        <a:t>EU</a:t>
                      </a:r>
                      <a:endParaRPr lang="en-US" sz="1800" dirty="0">
                        <a:latin typeface="Times New Roman" pitchFamily="18" charset="0"/>
                        <a:cs typeface="Times New Roman" pitchFamily="18" charset="0"/>
                      </a:endParaRPr>
                    </a:p>
                  </a:txBody>
                  <a:tcPr anchor="ctr"/>
                </a:tc>
                <a:tc>
                  <a:txBody>
                    <a:bodyPr/>
                    <a:lstStyle/>
                    <a:p>
                      <a:pPr algn="ctr"/>
                      <a:r>
                        <a:rPr lang="en-US" sz="1800" dirty="0" smtClean="0">
                          <a:latin typeface="Times New Roman" pitchFamily="18" charset="0"/>
                          <a:cs typeface="Times New Roman" pitchFamily="18" charset="0"/>
                        </a:rPr>
                        <a:t>3.6</a:t>
                      </a:r>
                      <a:endParaRPr lang="en-US" sz="1800" dirty="0">
                        <a:latin typeface="Times New Roman" pitchFamily="18" charset="0"/>
                        <a:cs typeface="Times New Roman" pitchFamily="18" charset="0"/>
                      </a:endParaRPr>
                    </a:p>
                  </a:txBody>
                  <a:tcPr anchor="ctr"/>
                </a:tc>
                <a:tc>
                  <a:txBody>
                    <a:bodyPr/>
                    <a:lstStyle/>
                    <a:p>
                      <a:pPr algn="ctr"/>
                      <a:r>
                        <a:rPr lang="en-US" sz="1800" dirty="0" smtClean="0">
                          <a:latin typeface="Times New Roman" pitchFamily="18" charset="0"/>
                          <a:cs typeface="Times New Roman" pitchFamily="18" charset="0"/>
                        </a:rPr>
                        <a:t>0.9</a:t>
                      </a:r>
                      <a:endParaRPr lang="en-US" sz="1800" dirty="0">
                        <a:latin typeface="Times New Roman" pitchFamily="18" charset="0"/>
                        <a:cs typeface="Times New Roman" pitchFamily="18" charset="0"/>
                      </a:endParaRPr>
                    </a:p>
                  </a:txBody>
                  <a:tcPr anchor="ctr"/>
                </a:tc>
                <a:tc>
                  <a:txBody>
                    <a:bodyPr/>
                    <a:lstStyle/>
                    <a:p>
                      <a:pPr algn="ctr"/>
                      <a:r>
                        <a:rPr lang="en-US" sz="1800" dirty="0" smtClean="0">
                          <a:latin typeface="Times New Roman" pitchFamily="18" charset="0"/>
                          <a:cs typeface="Times New Roman" pitchFamily="18" charset="0"/>
                        </a:rPr>
                        <a:t>99</a:t>
                      </a:r>
                      <a:endParaRPr lang="en-US" sz="1800" dirty="0">
                        <a:latin typeface="Times New Roman" pitchFamily="18" charset="0"/>
                        <a:cs typeface="Times New Roman" pitchFamily="18" charset="0"/>
                      </a:endParaRPr>
                    </a:p>
                  </a:txBody>
                  <a:tcPr anchor="ctr"/>
                </a:tc>
              </a:tr>
              <a:tr h="324579">
                <a:tc>
                  <a:txBody>
                    <a:bodyPr/>
                    <a:lstStyle/>
                    <a:p>
                      <a:pPr algn="ctr"/>
                      <a:r>
                        <a:rPr lang="en-US" sz="1800" dirty="0" smtClean="0">
                          <a:latin typeface="Times New Roman" pitchFamily="18" charset="0"/>
                          <a:cs typeface="Times New Roman" pitchFamily="18" charset="0"/>
                        </a:rPr>
                        <a:t>Asia</a:t>
                      </a:r>
                      <a:endParaRPr lang="en-US" sz="1800" dirty="0">
                        <a:latin typeface="Times New Roman" pitchFamily="18" charset="0"/>
                        <a:cs typeface="Times New Roman" pitchFamily="18" charset="0"/>
                      </a:endParaRPr>
                    </a:p>
                  </a:txBody>
                  <a:tcPr anchor="ctr"/>
                </a:tc>
                <a:tc>
                  <a:txBody>
                    <a:bodyPr/>
                    <a:lstStyle/>
                    <a:p>
                      <a:pPr algn="ctr"/>
                      <a:r>
                        <a:rPr lang="en-US" sz="1800" dirty="0" smtClean="0">
                          <a:latin typeface="Times New Roman" pitchFamily="18" charset="0"/>
                          <a:cs typeface="Times New Roman" pitchFamily="18" charset="0"/>
                        </a:rPr>
                        <a:t>10</a:t>
                      </a:r>
                      <a:endParaRPr lang="en-US" sz="1800" dirty="0">
                        <a:latin typeface="Times New Roman" pitchFamily="18" charset="0"/>
                        <a:cs typeface="Times New Roman" pitchFamily="18" charset="0"/>
                      </a:endParaRPr>
                    </a:p>
                  </a:txBody>
                  <a:tcPr anchor="ctr"/>
                </a:tc>
                <a:tc>
                  <a:txBody>
                    <a:bodyPr/>
                    <a:lstStyle/>
                    <a:p>
                      <a:pPr algn="ctr"/>
                      <a:r>
                        <a:rPr lang="en-US" sz="1800" dirty="0" smtClean="0">
                          <a:latin typeface="Times New Roman" pitchFamily="18" charset="0"/>
                          <a:cs typeface="Times New Roman" pitchFamily="18" charset="0"/>
                        </a:rPr>
                        <a:t>0.5</a:t>
                      </a:r>
                      <a:endParaRPr lang="en-US" sz="1800" dirty="0">
                        <a:latin typeface="Times New Roman" pitchFamily="18" charset="0"/>
                        <a:cs typeface="Times New Roman" pitchFamily="18" charset="0"/>
                      </a:endParaRPr>
                    </a:p>
                  </a:txBody>
                  <a:tcPr anchor="ctr"/>
                </a:tc>
                <a:tc>
                  <a:txBody>
                    <a:bodyPr/>
                    <a:lstStyle/>
                    <a:p>
                      <a:pPr algn="ctr"/>
                      <a:r>
                        <a:rPr lang="en-US" sz="1800" dirty="0" smtClean="0">
                          <a:latin typeface="Times New Roman" pitchFamily="18" charset="0"/>
                          <a:cs typeface="Times New Roman" pitchFamily="18" charset="0"/>
                        </a:rPr>
                        <a:t>265</a:t>
                      </a:r>
                      <a:endParaRPr lang="en-US" sz="1800" dirty="0">
                        <a:latin typeface="Times New Roman" pitchFamily="18" charset="0"/>
                        <a:cs typeface="Times New Roman" pitchFamily="18" charset="0"/>
                      </a:endParaRPr>
                    </a:p>
                  </a:txBody>
                  <a:tcPr anchor="ctr"/>
                </a:tc>
              </a:tr>
            </a:tbl>
          </a:graphicData>
        </a:graphic>
      </p:graphicFrame>
      <p:sp>
        <p:nvSpPr>
          <p:cNvPr id="5" name="날짜 개체 틀 4"/>
          <p:cNvSpPr>
            <a:spLocks noGrp="1"/>
          </p:cNvSpPr>
          <p:nvPr>
            <p:ph type="dt" sz="half" idx="10"/>
          </p:nvPr>
        </p:nvSpPr>
        <p:spPr/>
        <p:txBody>
          <a:bodyPr/>
          <a:lstStyle/>
          <a:p>
            <a:r>
              <a:rPr lang="en-US" altLang="ko-KR" smtClean="0"/>
              <a:t>3/27/2013</a:t>
            </a:r>
            <a:endParaRPr lang="ko-KR" altLang="en-US"/>
          </a:p>
        </p:txBody>
      </p:sp>
      <p:sp>
        <p:nvSpPr>
          <p:cNvPr id="6" name="슬라이드 번호 개체 틀 5"/>
          <p:cNvSpPr>
            <a:spLocks noGrp="1"/>
          </p:cNvSpPr>
          <p:nvPr>
            <p:ph type="sldNum" sz="quarter" idx="12"/>
          </p:nvPr>
        </p:nvSpPr>
        <p:spPr/>
        <p:txBody>
          <a:bodyPr/>
          <a:lstStyle/>
          <a:p>
            <a:fld id="{EAAFE4EF-4D30-4597-8A58-9B9698881B08}" type="slidenum">
              <a:rPr lang="ko-KR" altLang="en-US" smtClean="0"/>
              <a:t>10</a:t>
            </a:fld>
            <a:endParaRPr lang="ko-KR" altLang="en-US" dirty="0"/>
          </a:p>
        </p:txBody>
      </p:sp>
      <p:sp>
        <p:nvSpPr>
          <p:cNvPr id="7" name="TextBox 6"/>
          <p:cNvSpPr txBox="1"/>
          <p:nvPr/>
        </p:nvSpPr>
        <p:spPr>
          <a:xfrm>
            <a:off x="2195736" y="5805264"/>
            <a:ext cx="5088573" cy="400110"/>
          </a:xfrm>
          <a:prstGeom prst="rect">
            <a:avLst/>
          </a:prstGeom>
          <a:noFill/>
        </p:spPr>
        <p:txBody>
          <a:bodyPr wrap="none" rtlCol="0">
            <a:spAutoFit/>
          </a:bodyPr>
          <a:lstStyle/>
          <a:p>
            <a:pPr algn="r"/>
            <a:r>
              <a:rPr lang="en-US" altLang="ko-KR" sz="2000" dirty="0" smtClean="0">
                <a:latin typeface="Times New Roman" pitchFamily="18" charset="0"/>
                <a:cs typeface="Times New Roman" pitchFamily="18" charset="0"/>
              </a:rPr>
              <a:t>&lt; From </a:t>
            </a:r>
            <a:r>
              <a:rPr lang="en-US" altLang="ko-KR" sz="2000" dirty="0">
                <a:latin typeface="Times New Roman" pitchFamily="18" charset="0"/>
                <a:cs typeface="Times New Roman" pitchFamily="18" charset="0"/>
              </a:rPr>
              <a:t>mobile to different Cloud via </a:t>
            </a:r>
            <a:r>
              <a:rPr lang="en-US" altLang="ko-KR" sz="2000" dirty="0" smtClean="0">
                <a:latin typeface="Times New Roman" pitchFamily="18" charset="0"/>
                <a:cs typeface="Times New Roman" pitchFamily="18" charset="0"/>
              </a:rPr>
              <a:t>802.11n &gt;</a:t>
            </a:r>
            <a:endParaRPr lang="en-US" altLang="ko-KR" sz="2000" dirty="0">
              <a:latin typeface="Times New Roman" pitchFamily="18" charset="0"/>
              <a:cs typeface="Times New Roman" pitchFamily="18" charset="0"/>
            </a:endParaRPr>
          </a:p>
        </p:txBody>
      </p:sp>
    </p:spTree>
    <p:extLst>
      <p:ext uri="{BB962C8B-B14F-4D97-AF65-F5344CB8AC3E}">
        <p14:creationId xmlns:p14="http://schemas.microsoft.com/office/powerpoint/2010/main" val="583342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626" name="Rectangle 2"/>
          <p:cNvSpPr>
            <a:spLocks noGrp="1" noChangeArrowheads="1"/>
          </p:cNvSpPr>
          <p:nvPr>
            <p:ph type="title"/>
          </p:nvPr>
        </p:nvSpPr>
        <p:spPr/>
        <p:txBody>
          <a:bodyPr>
            <a:normAutofit fontScale="90000"/>
          </a:bodyPr>
          <a:lstStyle/>
          <a:p>
            <a:r>
              <a:rPr lang="en-US" altLang="ko-KR" dirty="0"/>
              <a:t>Impact on response time</a:t>
            </a:r>
            <a:endParaRPr lang="en-US" dirty="0"/>
          </a:p>
        </p:txBody>
      </p:sp>
      <p:sp>
        <p:nvSpPr>
          <p:cNvPr id="1178633" name="Text Box 9"/>
          <p:cNvSpPr txBox="1">
            <a:spLocks noChangeArrowheads="1"/>
          </p:cNvSpPr>
          <p:nvPr/>
        </p:nvSpPr>
        <p:spPr bwMode="auto">
          <a:xfrm>
            <a:off x="683568" y="1327150"/>
            <a:ext cx="4968552" cy="116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0000"/>
              </a:lnSpc>
            </a:pPr>
            <a:r>
              <a:rPr lang="en-US" sz="2200" b="1" dirty="0" smtClean="0">
                <a:latin typeface="Calibri" pitchFamily="34" charset="0"/>
              </a:rPr>
              <a:t>Augmented Reality</a:t>
            </a:r>
            <a:endParaRPr lang="en-US" sz="2200" b="1" dirty="0">
              <a:latin typeface="Calibri" pitchFamily="34" charset="0"/>
            </a:endParaRPr>
          </a:p>
          <a:p>
            <a:pPr marL="285750" indent="-285750">
              <a:lnSpc>
                <a:spcPct val="120000"/>
              </a:lnSpc>
              <a:buFontTx/>
              <a:buChar char="-"/>
            </a:pPr>
            <a:r>
              <a:rPr lang="en-US" dirty="0">
                <a:latin typeface="Calibri" pitchFamily="34" charset="0"/>
                <a:cs typeface="Calibri" pitchFamily="34" charset="0"/>
              </a:rPr>
              <a:t>CDF(Cumulative distribution </a:t>
            </a:r>
            <a:r>
              <a:rPr lang="en-US" dirty="0" smtClean="0">
                <a:latin typeface="Calibri" pitchFamily="34" charset="0"/>
                <a:cs typeface="Calibri" pitchFamily="34" charset="0"/>
              </a:rPr>
              <a:t>function)</a:t>
            </a:r>
            <a:br>
              <a:rPr lang="en-US" dirty="0" smtClean="0">
                <a:latin typeface="Calibri" pitchFamily="34" charset="0"/>
                <a:cs typeface="Calibri" pitchFamily="34" charset="0"/>
              </a:rPr>
            </a:br>
            <a:r>
              <a:rPr lang="en-US" dirty="0" smtClean="0">
                <a:latin typeface="Calibri" pitchFamily="34" charset="0"/>
                <a:cs typeface="Calibri" pitchFamily="34" charset="0"/>
              </a:rPr>
              <a:t>of </a:t>
            </a:r>
            <a:r>
              <a:rPr lang="en-US" dirty="0">
                <a:latin typeface="Calibri" pitchFamily="34" charset="0"/>
                <a:cs typeface="Calibri" pitchFamily="34" charset="0"/>
              </a:rPr>
              <a:t>100 </a:t>
            </a:r>
            <a:r>
              <a:rPr lang="en-US" dirty="0" smtClean="0">
                <a:latin typeface="Calibri" pitchFamily="34" charset="0"/>
                <a:cs typeface="Calibri" pitchFamily="34" charset="0"/>
              </a:rPr>
              <a:t>requests in response time</a:t>
            </a:r>
          </a:p>
        </p:txBody>
      </p:sp>
      <p:sp>
        <p:nvSpPr>
          <p:cNvPr id="2" name="날짜 개체 틀 1"/>
          <p:cNvSpPr>
            <a:spLocks noGrp="1"/>
          </p:cNvSpPr>
          <p:nvPr>
            <p:ph type="dt" sz="half" idx="10"/>
          </p:nvPr>
        </p:nvSpPr>
        <p:spPr/>
        <p:txBody>
          <a:bodyPr/>
          <a:lstStyle/>
          <a:p>
            <a:r>
              <a:rPr lang="en-US" altLang="ko-KR" smtClean="0"/>
              <a:t>3/27/2013</a:t>
            </a:r>
            <a:endParaRPr lang="ko-KR" altLang="en-US"/>
          </a:p>
        </p:txBody>
      </p:sp>
      <p:sp>
        <p:nvSpPr>
          <p:cNvPr id="4" name="슬라이드 번호 개체 틀 3"/>
          <p:cNvSpPr>
            <a:spLocks noGrp="1"/>
          </p:cNvSpPr>
          <p:nvPr>
            <p:ph type="sldNum" sz="quarter" idx="12"/>
          </p:nvPr>
        </p:nvSpPr>
        <p:spPr/>
        <p:txBody>
          <a:bodyPr/>
          <a:lstStyle/>
          <a:p>
            <a:fld id="{EAAFE4EF-4D30-4597-8A58-9B9698881B08}" type="slidenum">
              <a:rPr lang="ko-KR" altLang="en-US" smtClean="0"/>
              <a:t>11</a:t>
            </a:fld>
            <a:endParaRPr lang="ko-KR" altLang="en-US"/>
          </a:p>
        </p:txBody>
      </p:sp>
      <p:sp>
        <p:nvSpPr>
          <p:cNvPr id="10" name="TextBox 9"/>
          <p:cNvSpPr txBox="1"/>
          <p:nvPr/>
        </p:nvSpPr>
        <p:spPr>
          <a:xfrm>
            <a:off x="4000408" y="6093296"/>
            <a:ext cx="1248034" cy="400110"/>
          </a:xfrm>
          <a:prstGeom prst="rect">
            <a:avLst/>
          </a:prstGeom>
          <a:noFill/>
        </p:spPr>
        <p:txBody>
          <a:bodyPr wrap="none" rtlCol="0">
            <a:spAutoFit/>
          </a:bodyPr>
          <a:lstStyle/>
          <a:p>
            <a:r>
              <a:rPr lang="en-US" altLang="ko-KR" sz="2000" dirty="0" smtClean="0">
                <a:latin typeface="Times New Roman" pitchFamily="18" charset="0"/>
                <a:cs typeface="Times New Roman" pitchFamily="18" charset="0"/>
              </a:rPr>
              <a:t>Time (</a:t>
            </a:r>
            <a:r>
              <a:rPr lang="en-US" altLang="ko-KR" sz="2000" dirty="0" err="1" smtClean="0">
                <a:latin typeface="Times New Roman" pitchFamily="18" charset="0"/>
                <a:cs typeface="Times New Roman" pitchFamily="18" charset="0"/>
              </a:rPr>
              <a:t>ms</a:t>
            </a:r>
            <a:r>
              <a:rPr lang="en-US" altLang="ko-KR" sz="2000" dirty="0" smtClean="0">
                <a:latin typeface="Times New Roman" pitchFamily="18" charset="0"/>
                <a:cs typeface="Times New Roman" pitchFamily="18" charset="0"/>
              </a:rPr>
              <a:t>)</a:t>
            </a:r>
            <a:endParaRPr lang="ko-KR" altLang="en-US" sz="2000" dirty="0">
              <a:latin typeface="Times New Roman" pitchFamily="18" charset="0"/>
              <a:cs typeface="Times New Roman" pitchFamily="18" charset="0"/>
            </a:endParaRPr>
          </a:p>
        </p:txBody>
      </p:sp>
      <p:sp>
        <p:nvSpPr>
          <p:cNvPr id="11" name="TextBox 10"/>
          <p:cNvSpPr txBox="1"/>
          <p:nvPr/>
        </p:nvSpPr>
        <p:spPr>
          <a:xfrm>
            <a:off x="328000" y="3007791"/>
            <a:ext cx="492443" cy="2182649"/>
          </a:xfrm>
          <a:prstGeom prst="rect">
            <a:avLst/>
          </a:prstGeom>
          <a:noFill/>
        </p:spPr>
        <p:txBody>
          <a:bodyPr vert="vert270" wrap="none" rtlCol="0">
            <a:spAutoFit/>
          </a:bodyPr>
          <a:lstStyle/>
          <a:p>
            <a:r>
              <a:rPr lang="en-US" sz="2000" dirty="0" smtClean="0">
                <a:latin typeface="Times New Roman" pitchFamily="18" charset="0"/>
                <a:cs typeface="Times New Roman" pitchFamily="18" charset="0"/>
              </a:rPr>
              <a:t>Fraction of response</a:t>
            </a:r>
            <a:endParaRPr lang="en-US" sz="2000" dirty="0">
              <a:latin typeface="Times New Roman" pitchFamily="18" charset="0"/>
              <a:cs typeface="Times New Roman" pitchFamily="18" charset="0"/>
            </a:endParaRPr>
          </a:p>
        </p:txBody>
      </p:sp>
      <p:pic>
        <p:nvPicPr>
          <p:cNvPr id="12" name="Picture 9" descr="C:\Users\krha\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594446"/>
            <a:ext cx="7199313" cy="34988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C:\Users\krha\Desktop\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594446"/>
            <a:ext cx="7199313" cy="34988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5" descr="C:\Users\krha\Desktop\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2594446"/>
            <a:ext cx="7199313" cy="34988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descr="C:\Users\krha\Desktop\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2594446"/>
            <a:ext cx="7199313" cy="34988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7" descr="C:\Users\krha\Desktop\7.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2594446"/>
            <a:ext cx="7199313" cy="34988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8" descr="C:\Users\krha\Desktop\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576" y="2594446"/>
            <a:ext cx="7199313" cy="34988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9" descr="C:\Users\krha\Desktop\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5576" y="2594446"/>
            <a:ext cx="7199313" cy="34988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6136" y="1392996"/>
            <a:ext cx="2158753" cy="11314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850673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krha\Desktop\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276872"/>
            <a:ext cx="7229476" cy="3595687"/>
          </a:xfrm>
          <a:prstGeom prst="rect">
            <a:avLst/>
          </a:prstGeom>
          <a:noFill/>
          <a:extLst>
            <a:ext uri="{909E8E84-426E-40DD-AFC4-6F175D3DCCD1}">
              <a14:hiddenFill xmlns:a14="http://schemas.microsoft.com/office/drawing/2010/main">
                <a:solidFill>
                  <a:srgbClr val="FFFFFF"/>
                </a:solidFill>
              </a14:hiddenFill>
            </a:ext>
          </a:extLst>
        </p:spPr>
      </p:pic>
      <p:sp>
        <p:nvSpPr>
          <p:cNvPr id="1178626" name="Rectangle 2"/>
          <p:cNvSpPr>
            <a:spLocks noGrp="1" noChangeArrowheads="1"/>
          </p:cNvSpPr>
          <p:nvPr>
            <p:ph type="title"/>
          </p:nvPr>
        </p:nvSpPr>
        <p:spPr/>
        <p:txBody>
          <a:bodyPr>
            <a:normAutofit fontScale="90000"/>
          </a:bodyPr>
          <a:lstStyle/>
          <a:p>
            <a:r>
              <a:rPr lang="en-US" altLang="ko-KR" dirty="0"/>
              <a:t>Impact on response time</a:t>
            </a:r>
            <a:endParaRPr lang="en-US" dirty="0"/>
          </a:p>
        </p:txBody>
      </p:sp>
      <p:sp>
        <p:nvSpPr>
          <p:cNvPr id="1178633" name="Text Box 9"/>
          <p:cNvSpPr txBox="1">
            <a:spLocks noChangeArrowheads="1"/>
          </p:cNvSpPr>
          <p:nvPr/>
        </p:nvSpPr>
        <p:spPr bwMode="auto">
          <a:xfrm>
            <a:off x="683568" y="1327150"/>
            <a:ext cx="496855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0000"/>
              </a:lnSpc>
            </a:pPr>
            <a:r>
              <a:rPr lang="en-US" sz="2200" b="1" dirty="0" smtClean="0">
                <a:latin typeface="Calibri" pitchFamily="34" charset="0"/>
              </a:rPr>
              <a:t>Fluid Simulation</a:t>
            </a:r>
            <a:endParaRPr lang="en-US" sz="2200" b="1" dirty="0">
              <a:latin typeface="Calibri" pitchFamily="34" charset="0"/>
            </a:endParaRPr>
          </a:p>
          <a:p>
            <a:pPr marL="285750" indent="-285750">
              <a:lnSpc>
                <a:spcPct val="120000"/>
              </a:lnSpc>
              <a:buFontTx/>
              <a:buChar char="-"/>
            </a:pPr>
            <a:r>
              <a:rPr lang="en-US" dirty="0">
                <a:latin typeface="Calibri" pitchFamily="34" charset="0"/>
                <a:cs typeface="Calibri" pitchFamily="34" charset="0"/>
              </a:rPr>
              <a:t>CDF of </a:t>
            </a:r>
            <a:r>
              <a:rPr lang="en-US" dirty="0" smtClean="0">
                <a:latin typeface="Calibri" pitchFamily="34" charset="0"/>
                <a:cs typeface="Calibri" pitchFamily="34" charset="0"/>
              </a:rPr>
              <a:t>10 minutes simulation</a:t>
            </a:r>
          </a:p>
        </p:txBody>
      </p:sp>
      <p:sp>
        <p:nvSpPr>
          <p:cNvPr id="2" name="날짜 개체 틀 1"/>
          <p:cNvSpPr>
            <a:spLocks noGrp="1"/>
          </p:cNvSpPr>
          <p:nvPr>
            <p:ph type="dt" sz="half" idx="10"/>
          </p:nvPr>
        </p:nvSpPr>
        <p:spPr/>
        <p:txBody>
          <a:bodyPr/>
          <a:lstStyle/>
          <a:p>
            <a:r>
              <a:rPr lang="en-US" altLang="ko-KR" smtClean="0"/>
              <a:t>3/27/2013</a:t>
            </a:r>
            <a:endParaRPr lang="ko-KR" altLang="en-US"/>
          </a:p>
        </p:txBody>
      </p:sp>
      <p:sp>
        <p:nvSpPr>
          <p:cNvPr id="4" name="슬라이드 번호 개체 틀 3"/>
          <p:cNvSpPr>
            <a:spLocks noGrp="1"/>
          </p:cNvSpPr>
          <p:nvPr>
            <p:ph type="sldNum" sz="quarter" idx="12"/>
          </p:nvPr>
        </p:nvSpPr>
        <p:spPr/>
        <p:txBody>
          <a:bodyPr/>
          <a:lstStyle/>
          <a:p>
            <a:fld id="{EAAFE4EF-4D30-4597-8A58-9B9698881B08}" type="slidenum">
              <a:rPr lang="ko-KR" altLang="en-US" smtClean="0"/>
              <a:t>12</a:t>
            </a:fld>
            <a:endParaRPr lang="ko-KR" altLang="en-US"/>
          </a:p>
        </p:txBody>
      </p:sp>
      <p:sp>
        <p:nvSpPr>
          <p:cNvPr id="10" name="TextBox 9"/>
          <p:cNvSpPr txBox="1"/>
          <p:nvPr/>
        </p:nvSpPr>
        <p:spPr>
          <a:xfrm>
            <a:off x="4000408" y="5826865"/>
            <a:ext cx="1248034" cy="400110"/>
          </a:xfrm>
          <a:prstGeom prst="rect">
            <a:avLst/>
          </a:prstGeom>
          <a:noFill/>
        </p:spPr>
        <p:txBody>
          <a:bodyPr wrap="none" rtlCol="0">
            <a:spAutoFit/>
          </a:bodyPr>
          <a:lstStyle/>
          <a:p>
            <a:r>
              <a:rPr lang="en-US" altLang="ko-KR" sz="2000" dirty="0" smtClean="0">
                <a:latin typeface="Times New Roman" pitchFamily="18" charset="0"/>
                <a:cs typeface="Times New Roman" pitchFamily="18" charset="0"/>
              </a:rPr>
              <a:t>Time (</a:t>
            </a:r>
            <a:r>
              <a:rPr lang="en-US" altLang="ko-KR" sz="2000" dirty="0" err="1" smtClean="0">
                <a:latin typeface="Times New Roman" pitchFamily="18" charset="0"/>
                <a:cs typeface="Times New Roman" pitchFamily="18" charset="0"/>
              </a:rPr>
              <a:t>ms</a:t>
            </a:r>
            <a:r>
              <a:rPr lang="en-US" altLang="ko-KR" sz="2000" dirty="0" smtClean="0">
                <a:latin typeface="Times New Roman" pitchFamily="18" charset="0"/>
                <a:cs typeface="Times New Roman" pitchFamily="18" charset="0"/>
              </a:rPr>
              <a:t>)</a:t>
            </a:r>
            <a:endParaRPr lang="ko-KR" altLang="en-US" sz="2000" dirty="0">
              <a:latin typeface="Times New Roman" pitchFamily="18" charset="0"/>
              <a:cs typeface="Times New Roman" pitchFamily="18" charset="0"/>
            </a:endParaRPr>
          </a:p>
        </p:txBody>
      </p:sp>
      <p:sp>
        <p:nvSpPr>
          <p:cNvPr id="11" name="TextBox 10"/>
          <p:cNvSpPr txBox="1"/>
          <p:nvPr/>
        </p:nvSpPr>
        <p:spPr>
          <a:xfrm>
            <a:off x="328000" y="2741360"/>
            <a:ext cx="492443" cy="2182649"/>
          </a:xfrm>
          <a:prstGeom prst="rect">
            <a:avLst/>
          </a:prstGeom>
          <a:noFill/>
        </p:spPr>
        <p:txBody>
          <a:bodyPr vert="vert270" wrap="none" rtlCol="0">
            <a:spAutoFit/>
          </a:bodyPr>
          <a:lstStyle/>
          <a:p>
            <a:r>
              <a:rPr lang="en-US" sz="2000" dirty="0" smtClean="0">
                <a:latin typeface="Times New Roman" pitchFamily="18" charset="0"/>
                <a:cs typeface="Times New Roman" pitchFamily="18" charset="0"/>
              </a:rPr>
              <a:t>Fraction of response</a:t>
            </a:r>
            <a:endParaRPr lang="en-US" sz="2000" dirty="0">
              <a:latin typeface="Times New Roman" pitchFamily="18" charset="0"/>
              <a:cs typeface="Times New Roman" pitchFamily="18" charset="0"/>
            </a:endParaRPr>
          </a:p>
        </p:txBody>
      </p:sp>
      <p:pic>
        <p:nvPicPr>
          <p:cNvPr id="1026" name="Picture 2" descr="http://www.veryicon.com/icon/png/System/Green%20Ville%202/Video.png">
            <a:hlinkClick r:id="rId4" action="ppaction://hlinkfile"/>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3648" y="2906765"/>
            <a:ext cx="283096" cy="28309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www.veryicon.com/icon/png/System/Green%20Ville%202/Video.png">
            <a:hlinkClick r:id="rId6" action="ppaction://hlinkfile"/>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872" y="2906765"/>
            <a:ext cx="283096" cy="28309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www.veryicon.com/icon/png/System/Green%20Ville%202/Video.png">
            <a:hlinkClick r:id="rId7" action="ppaction://hlinkfile"/>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8324" y="5507317"/>
            <a:ext cx="283096" cy="2830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3647" y="1145389"/>
            <a:ext cx="2158753" cy="11314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5289067" y="6094112"/>
            <a:ext cx="3607911" cy="276999"/>
          </a:xfrm>
          <a:prstGeom prst="rect">
            <a:avLst/>
          </a:prstGeom>
          <a:noFill/>
        </p:spPr>
        <p:txBody>
          <a:bodyPr wrap="none" rtlCol="0">
            <a:spAutoFit/>
          </a:bodyPr>
          <a:lstStyle/>
          <a:p>
            <a:r>
              <a:rPr lang="en-US" altLang="ko-KR" sz="1200" dirty="0" smtClean="0">
                <a:latin typeface="Times New Roman" pitchFamily="18" charset="0"/>
                <a:cs typeface="Times New Roman" pitchFamily="18" charset="0"/>
              </a:rPr>
              <a:t>* Video available at http://elijah.cs.cmu.edu/demo.html</a:t>
            </a:r>
            <a:endParaRPr lang="ko-KR" altLang="en-US" sz="1200" dirty="0">
              <a:latin typeface="Times New Roman" pitchFamily="18" charset="0"/>
              <a:cs typeface="Times New Roman" pitchFamily="18" charset="0"/>
            </a:endParaRPr>
          </a:p>
        </p:txBody>
      </p:sp>
    </p:spTree>
    <p:extLst>
      <p:ext uri="{BB962C8B-B14F-4D97-AF65-F5344CB8AC3E}">
        <p14:creationId xmlns:p14="http://schemas.microsoft.com/office/powerpoint/2010/main" val="25705333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dirty="0"/>
              <a:t>Impact on Energy Usage</a:t>
            </a:r>
          </a:p>
        </p:txBody>
      </p:sp>
      <p:sp>
        <p:nvSpPr>
          <p:cNvPr id="3" name="내용 개체 틀 2"/>
          <p:cNvSpPr>
            <a:spLocks noGrp="1"/>
          </p:cNvSpPr>
          <p:nvPr>
            <p:ph idx="1"/>
          </p:nvPr>
        </p:nvSpPr>
        <p:spPr>
          <a:xfrm>
            <a:off x="323528" y="1268760"/>
            <a:ext cx="7992888" cy="1584176"/>
          </a:xfrm>
        </p:spPr>
        <p:txBody>
          <a:bodyPr>
            <a:normAutofit/>
          </a:bodyPr>
          <a:lstStyle/>
          <a:p>
            <a:pPr marL="0" indent="0">
              <a:buNone/>
            </a:pPr>
            <a:r>
              <a:rPr lang="en-US" sz="2200" b="1" dirty="0" smtClean="0"/>
              <a:t>Energy </a:t>
            </a:r>
            <a:r>
              <a:rPr lang="en-US" sz="2200" b="1" dirty="0"/>
              <a:t>consumption per </a:t>
            </a:r>
            <a:r>
              <a:rPr lang="en-US" sz="2200" b="1" dirty="0" smtClean="0"/>
              <a:t>query on mobile device</a:t>
            </a:r>
          </a:p>
          <a:p>
            <a:r>
              <a:rPr lang="en-US" sz="2200" dirty="0" smtClean="0"/>
              <a:t>Reduce </a:t>
            </a:r>
            <a:r>
              <a:rPr lang="en-US" sz="2200" dirty="0"/>
              <a:t>energy </a:t>
            </a:r>
            <a:r>
              <a:rPr lang="en-US" sz="2200" dirty="0" smtClean="0"/>
              <a:t>consumption by a factor of 3 in 1WiFi</a:t>
            </a:r>
          </a:p>
          <a:p>
            <a:r>
              <a:rPr lang="en-US" sz="2200" dirty="0" smtClean="0"/>
              <a:t>Offload to far Cloud wastes energy while waiting the response.</a:t>
            </a:r>
            <a:endParaRPr lang="en-US" sz="2200" dirty="0"/>
          </a:p>
        </p:txBody>
      </p:sp>
      <p:sp>
        <p:nvSpPr>
          <p:cNvPr id="13" name="TextBox 12"/>
          <p:cNvSpPr txBox="1"/>
          <p:nvPr/>
        </p:nvSpPr>
        <p:spPr>
          <a:xfrm>
            <a:off x="4000400" y="6261829"/>
            <a:ext cx="3844066" cy="307777"/>
          </a:xfrm>
          <a:prstGeom prst="rect">
            <a:avLst/>
          </a:prstGeom>
          <a:noFill/>
        </p:spPr>
        <p:txBody>
          <a:bodyPr wrap="none" rtlCol="0">
            <a:spAutoFit/>
          </a:bodyPr>
          <a:lstStyle/>
          <a:p>
            <a:r>
              <a:rPr lang="en-US" altLang="ko-KR" sz="1400" dirty="0" smtClean="0">
                <a:latin typeface="Times New Roman" pitchFamily="18" charset="0"/>
                <a:cs typeface="Times New Roman" pitchFamily="18" charset="0"/>
              </a:rPr>
              <a:t>* netbook’s baseline idle power dissipation is 10W</a:t>
            </a:r>
            <a:endParaRPr lang="ko-KR" altLang="en-US" sz="1400" dirty="0">
              <a:latin typeface="Times New Roman" pitchFamily="18" charset="0"/>
              <a:cs typeface="Times New Roman" pitchFamily="18" charset="0"/>
            </a:endParaRPr>
          </a:p>
        </p:txBody>
      </p:sp>
      <p:sp>
        <p:nvSpPr>
          <p:cNvPr id="5" name="날짜 개체 틀 4"/>
          <p:cNvSpPr>
            <a:spLocks noGrp="1"/>
          </p:cNvSpPr>
          <p:nvPr>
            <p:ph type="dt" sz="half" idx="10"/>
          </p:nvPr>
        </p:nvSpPr>
        <p:spPr/>
        <p:txBody>
          <a:bodyPr/>
          <a:lstStyle/>
          <a:p>
            <a:r>
              <a:rPr lang="en-US" altLang="ko-KR" smtClean="0"/>
              <a:t>3/27/2013</a:t>
            </a:r>
            <a:endParaRPr lang="ko-KR" altLang="en-US"/>
          </a:p>
        </p:txBody>
      </p:sp>
      <p:sp>
        <p:nvSpPr>
          <p:cNvPr id="6" name="슬라이드 번호 개체 틀 5"/>
          <p:cNvSpPr>
            <a:spLocks noGrp="1"/>
          </p:cNvSpPr>
          <p:nvPr>
            <p:ph type="sldNum" sz="quarter" idx="12"/>
          </p:nvPr>
        </p:nvSpPr>
        <p:spPr/>
        <p:txBody>
          <a:bodyPr/>
          <a:lstStyle/>
          <a:p>
            <a:fld id="{EAAFE4EF-4D30-4597-8A58-9B9698881B08}" type="slidenum">
              <a:rPr lang="ko-KR" altLang="en-US" smtClean="0"/>
              <a:t>13</a:t>
            </a:fld>
            <a:endParaRPr lang="ko-KR" altLang="en-US"/>
          </a:p>
        </p:txBody>
      </p:sp>
      <p:graphicFrame>
        <p:nvGraphicFramePr>
          <p:cNvPr id="11" name="차트 1"/>
          <p:cNvGraphicFramePr>
            <a:graphicFrameLocks/>
          </p:cNvGraphicFramePr>
          <p:nvPr>
            <p:extLst>
              <p:ext uri="{D42A27DB-BD31-4B8C-83A1-F6EECF244321}">
                <p14:modId xmlns:p14="http://schemas.microsoft.com/office/powerpoint/2010/main" val="1997443247"/>
              </p:ext>
            </p:extLst>
          </p:nvPr>
        </p:nvGraphicFramePr>
        <p:xfrm>
          <a:off x="827584" y="2852936"/>
          <a:ext cx="7776864" cy="33123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8918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Effects of Cloud location</a:t>
            </a:r>
            <a:endParaRPr lang="en-US" dirty="0"/>
          </a:p>
        </p:txBody>
      </p:sp>
      <p:sp>
        <p:nvSpPr>
          <p:cNvPr id="3" name="내용 개체 틀 2"/>
          <p:cNvSpPr>
            <a:spLocks noGrp="1"/>
          </p:cNvSpPr>
          <p:nvPr>
            <p:ph idx="1"/>
          </p:nvPr>
        </p:nvSpPr>
        <p:spPr/>
        <p:txBody>
          <a:bodyPr>
            <a:normAutofit lnSpcReduction="10000"/>
          </a:bodyPr>
          <a:lstStyle/>
          <a:p>
            <a:r>
              <a:rPr lang="en-US" dirty="0" smtClean="0"/>
              <a:t>Proximity to the data center is essential</a:t>
            </a:r>
          </a:p>
          <a:p>
            <a:pPr lvl="1"/>
            <a:r>
              <a:rPr lang="en-US" dirty="0" smtClean="0"/>
              <a:t>Response time &amp; Energy consumption</a:t>
            </a:r>
          </a:p>
          <a:p>
            <a:endParaRPr lang="en-US" sz="1000" dirty="0" smtClean="0"/>
          </a:p>
          <a:p>
            <a:r>
              <a:rPr lang="en-US" dirty="0" smtClean="0"/>
              <a:t>1WiFi Cloud</a:t>
            </a:r>
          </a:p>
          <a:p>
            <a:pPr lvl="1"/>
            <a:r>
              <a:rPr lang="en-US" dirty="0" smtClean="0"/>
              <a:t>The best attainable proximity</a:t>
            </a:r>
          </a:p>
          <a:p>
            <a:pPr lvl="1"/>
            <a:r>
              <a:rPr lang="en-US" dirty="0" smtClean="0"/>
              <a:t>The emerging of such applications can be accelerated by deploying</a:t>
            </a:r>
            <a:br>
              <a:rPr lang="en-US" dirty="0" smtClean="0"/>
            </a:br>
            <a:r>
              <a:rPr lang="en-US" dirty="0" smtClean="0"/>
              <a:t>infrastructure that assures continuous proximity to the cloud</a:t>
            </a:r>
          </a:p>
          <a:p>
            <a:endParaRPr lang="en-US" sz="1000" dirty="0" smtClean="0"/>
          </a:p>
          <a:p>
            <a:r>
              <a:rPr lang="en-US" dirty="0" smtClean="0"/>
              <a:t>Contradictory requirements</a:t>
            </a:r>
          </a:p>
          <a:p>
            <a:pPr lvl="1"/>
            <a:r>
              <a:rPr lang="en-US" b="1" dirty="0" smtClean="0"/>
              <a:t>1WiFi is </a:t>
            </a:r>
            <a:r>
              <a:rPr lang="en-US" b="1" dirty="0"/>
              <a:t>valuable </a:t>
            </a:r>
            <a:r>
              <a:rPr lang="en-US" dirty="0"/>
              <a:t>for mobile </a:t>
            </a:r>
            <a:r>
              <a:rPr lang="en-US" dirty="0" smtClean="0"/>
              <a:t>computing</a:t>
            </a:r>
          </a:p>
          <a:p>
            <a:pPr lvl="1"/>
            <a:r>
              <a:rPr lang="en-US" dirty="0" smtClean="0"/>
              <a:t>However, it </a:t>
            </a:r>
            <a:r>
              <a:rPr lang="en-US" altLang="ko-KR" dirty="0" smtClean="0"/>
              <a:t>needs </a:t>
            </a:r>
            <a:r>
              <a:rPr lang="en-US" b="1" dirty="0" smtClean="0"/>
              <a:t>many </a:t>
            </a:r>
            <a:r>
              <a:rPr lang="en-US" b="1" dirty="0"/>
              <a:t>data centers </a:t>
            </a:r>
            <a:r>
              <a:rPr lang="en-US" dirty="0"/>
              <a:t>at the </a:t>
            </a:r>
            <a:r>
              <a:rPr lang="en-US" dirty="0" smtClean="0"/>
              <a:t>edges the Internet</a:t>
            </a:r>
          </a:p>
          <a:p>
            <a:pPr lvl="2"/>
            <a:r>
              <a:rPr lang="en-US" b="1" dirty="0" smtClean="0"/>
              <a:t>Lowers the advantages of consolidation</a:t>
            </a:r>
            <a:endParaRPr lang="en-US" dirty="0" smtClean="0"/>
          </a:p>
          <a:p>
            <a:pPr marL="0" indent="0">
              <a:buNone/>
            </a:pPr>
            <a:endParaRPr lang="en-US" sz="1000" dirty="0" smtClean="0">
              <a:solidFill>
                <a:srgbClr val="FF0000"/>
              </a:solidFill>
              <a:sym typeface="Wingdings" pitchFamily="2" charset="2"/>
            </a:endParaRPr>
          </a:p>
          <a:p>
            <a:pPr marL="0" indent="0">
              <a:buNone/>
            </a:pPr>
            <a:r>
              <a:rPr lang="en-US" dirty="0" smtClean="0">
                <a:solidFill>
                  <a:srgbClr val="FF0000"/>
                </a:solidFill>
                <a:sym typeface="Wingdings" pitchFamily="2" charset="2"/>
              </a:rPr>
              <a:t>	 </a:t>
            </a:r>
            <a:r>
              <a:rPr lang="en-US" altLang="ko-KR" dirty="0">
                <a:solidFill>
                  <a:srgbClr val="FF0000"/>
                </a:solidFill>
              </a:rPr>
              <a:t>How can we reconcile </a:t>
            </a:r>
            <a:r>
              <a:rPr lang="en-US" altLang="ko-KR" dirty="0" smtClean="0">
                <a:solidFill>
                  <a:srgbClr val="FF0000"/>
                </a:solidFill>
              </a:rPr>
              <a:t>this conflict?</a:t>
            </a:r>
            <a:endParaRPr lang="en-US" dirty="0">
              <a:solidFill>
                <a:srgbClr val="FF0000"/>
              </a:solidFill>
            </a:endParaRPr>
          </a:p>
          <a:p>
            <a:endParaRPr lang="en-US" dirty="0"/>
          </a:p>
        </p:txBody>
      </p:sp>
      <p:sp>
        <p:nvSpPr>
          <p:cNvPr id="4" name="날짜 개체 틀 3"/>
          <p:cNvSpPr>
            <a:spLocks noGrp="1"/>
          </p:cNvSpPr>
          <p:nvPr>
            <p:ph type="dt" sz="half" idx="10"/>
          </p:nvPr>
        </p:nvSpPr>
        <p:spPr/>
        <p:txBody>
          <a:bodyPr/>
          <a:lstStyle/>
          <a:p>
            <a:r>
              <a:rPr lang="en-US" altLang="ko-KR" smtClean="0"/>
              <a:t>3/27/2013</a:t>
            </a:r>
            <a:endParaRPr lang="ko-KR" altLang="en-US"/>
          </a:p>
        </p:txBody>
      </p:sp>
      <p:sp>
        <p:nvSpPr>
          <p:cNvPr id="5" name="슬라이드 번호 개체 틀 4"/>
          <p:cNvSpPr>
            <a:spLocks noGrp="1"/>
          </p:cNvSpPr>
          <p:nvPr>
            <p:ph type="sldNum" sz="quarter" idx="12"/>
          </p:nvPr>
        </p:nvSpPr>
        <p:spPr/>
        <p:txBody>
          <a:bodyPr/>
          <a:lstStyle/>
          <a:p>
            <a:fld id="{EAAFE4EF-4D30-4597-8A58-9B9698881B08}" type="slidenum">
              <a:rPr lang="ko-KR" altLang="en-US" smtClean="0"/>
              <a:t>14</a:t>
            </a:fld>
            <a:endParaRPr lang="ko-KR" altLang="en-US"/>
          </a:p>
        </p:txBody>
      </p:sp>
    </p:spTree>
    <p:extLst>
      <p:ext uri="{BB962C8B-B14F-4D97-AF65-F5344CB8AC3E}">
        <p14:creationId xmlns:p14="http://schemas.microsoft.com/office/powerpoint/2010/main" val="3240342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pPr marL="457200" indent="-457200"/>
            <a:r>
              <a:rPr lang="en-US" altLang="ko-KR" dirty="0" smtClean="0"/>
              <a:t>3. What’s an </a:t>
            </a:r>
            <a:r>
              <a:rPr lang="en-US" altLang="ko-KR" dirty="0"/>
              <a:t>alternative Cloud architecture?</a:t>
            </a:r>
          </a:p>
        </p:txBody>
      </p:sp>
      <p:sp>
        <p:nvSpPr>
          <p:cNvPr id="3" name="내용 개체 틀 2"/>
          <p:cNvSpPr>
            <a:spLocks noGrp="1"/>
          </p:cNvSpPr>
          <p:nvPr>
            <p:ph idx="1"/>
          </p:nvPr>
        </p:nvSpPr>
        <p:spPr>
          <a:xfrm>
            <a:off x="457200" y="1126671"/>
            <a:ext cx="5122912" cy="5038633"/>
          </a:xfrm>
        </p:spPr>
        <p:txBody>
          <a:bodyPr/>
          <a:lstStyle/>
          <a:p>
            <a:pPr marL="0" indent="0">
              <a:buNone/>
            </a:pPr>
            <a:r>
              <a:rPr lang="en-US" sz="2200" b="1" dirty="0" smtClean="0"/>
              <a:t>Hierarchical organization of data center</a:t>
            </a:r>
          </a:p>
          <a:p>
            <a:r>
              <a:rPr lang="en-US" sz="2000" dirty="0" smtClean="0"/>
              <a:t>Level 1</a:t>
            </a:r>
          </a:p>
          <a:p>
            <a:pPr lvl="1"/>
            <a:r>
              <a:rPr lang="en-US" dirty="0" smtClean="0"/>
              <a:t>Today’s unmodified Cloud</a:t>
            </a:r>
          </a:p>
          <a:p>
            <a:pPr marL="457200" lvl="1" indent="0">
              <a:buNone/>
            </a:pPr>
            <a:endParaRPr lang="en-US" sz="1000" dirty="0" smtClean="0"/>
          </a:p>
          <a:p>
            <a:r>
              <a:rPr lang="en-US" sz="2000" dirty="0" smtClean="0"/>
              <a:t>Level 2</a:t>
            </a:r>
          </a:p>
          <a:p>
            <a:pPr lvl="1"/>
            <a:r>
              <a:rPr lang="en-US" b="1" i="1" dirty="0" smtClean="0"/>
              <a:t>Stateless </a:t>
            </a:r>
            <a:r>
              <a:rPr lang="en-US" dirty="0" smtClean="0"/>
              <a:t>data centers at the edge</a:t>
            </a:r>
          </a:p>
          <a:p>
            <a:pPr lvl="1"/>
            <a:r>
              <a:rPr lang="en-US" altLang="ko-KR" dirty="0" smtClean="0"/>
              <a:t>Appliance-like </a:t>
            </a:r>
            <a:r>
              <a:rPr lang="en-US" altLang="ko-KR" dirty="0"/>
              <a:t>deployment </a:t>
            </a:r>
            <a:r>
              <a:rPr lang="en-US" altLang="ko-KR" dirty="0" smtClean="0"/>
              <a:t>model</a:t>
            </a:r>
            <a:endParaRPr lang="en-US" dirty="0" smtClean="0"/>
          </a:p>
          <a:p>
            <a:pPr marL="800100" lvl="1" indent="-342900">
              <a:buFont typeface="+mj-lt"/>
              <a:buAutoNum type="arabicPeriod"/>
            </a:pPr>
            <a:r>
              <a:rPr lang="en-US" dirty="0" smtClean="0"/>
              <a:t>Only soft state</a:t>
            </a:r>
          </a:p>
          <a:p>
            <a:pPr marL="1200150" lvl="2" indent="-342900"/>
            <a:r>
              <a:rPr lang="en-US" sz="1600" dirty="0" smtClean="0"/>
              <a:t>Cached virtual machine images</a:t>
            </a:r>
          </a:p>
          <a:p>
            <a:pPr marL="1200150" lvl="2" indent="-342900"/>
            <a:r>
              <a:rPr lang="en-US" sz="1600" dirty="0" smtClean="0"/>
              <a:t>Cached files </a:t>
            </a:r>
            <a:r>
              <a:rPr lang="en-US" sz="1600" dirty="0"/>
              <a:t>from </a:t>
            </a:r>
            <a:r>
              <a:rPr lang="en-US" sz="1600" dirty="0" smtClean="0"/>
              <a:t>DFS</a:t>
            </a:r>
          </a:p>
          <a:p>
            <a:pPr marL="800100" lvl="1" indent="-342900">
              <a:buFont typeface="+mj-lt"/>
              <a:buAutoNum type="arabicPeriod"/>
            </a:pPr>
            <a:r>
              <a:rPr lang="en-US" dirty="0" smtClean="0"/>
              <a:t>No hard state keeps management </a:t>
            </a:r>
            <a:br>
              <a:rPr lang="en-US" dirty="0" smtClean="0"/>
            </a:br>
            <a:r>
              <a:rPr lang="en-US" dirty="0" smtClean="0"/>
              <a:t>overhead low.</a:t>
            </a:r>
          </a:p>
        </p:txBody>
      </p:sp>
      <p:sp>
        <p:nvSpPr>
          <p:cNvPr id="6" name="Line 82"/>
          <p:cNvSpPr>
            <a:spLocks noChangeShapeType="1"/>
          </p:cNvSpPr>
          <p:nvPr/>
        </p:nvSpPr>
        <p:spPr bwMode="auto">
          <a:xfrm flipH="1" flipV="1">
            <a:off x="7668342" y="2421974"/>
            <a:ext cx="588226" cy="2313114"/>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8" name="Line 80"/>
          <p:cNvSpPr>
            <a:spLocks noChangeShapeType="1"/>
          </p:cNvSpPr>
          <p:nvPr/>
        </p:nvSpPr>
        <p:spPr bwMode="auto">
          <a:xfrm flipV="1">
            <a:off x="6219683" y="2560232"/>
            <a:ext cx="440548" cy="220171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9" name="Cloud"/>
          <p:cNvSpPr>
            <a:spLocks noChangeAspect="1" noEditPoints="1" noChangeArrowheads="1"/>
          </p:cNvSpPr>
          <p:nvPr/>
        </p:nvSpPr>
        <p:spPr bwMode="auto">
          <a:xfrm>
            <a:off x="5436096" y="1412776"/>
            <a:ext cx="3312368" cy="114745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0"/>
                </a:cubicBezTo>
                <a:cubicBezTo>
                  <a:pt x="475" y="16325"/>
                  <a:pt x="1451" y="17650"/>
                  <a:pt x="2655" y="17650"/>
                </a:cubicBezTo>
                <a:cubicBezTo>
                  <a:pt x="2739" y="17649"/>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alpha val="74117"/>
            </a:schemeClr>
          </a:solidFill>
          <a:ln w="9525">
            <a:solidFill>
              <a:schemeClr val="bg1"/>
            </a:solidFill>
            <a:miter lim="800000"/>
            <a:headEnd/>
            <a:tailEnd/>
          </a:ln>
          <a:effectLst>
            <a:outerShdw dist="107763" dir="2700000" algn="ctr" rotWithShape="0">
              <a:srgbClr val="808080"/>
            </a:outerShdw>
          </a:effectLst>
        </p:spPr>
        <p:txBody>
          <a:bodyPr anchor="ctr" anchorCtr="1"/>
          <a:lstStyle/>
          <a:p>
            <a:pPr algn="ctr">
              <a:lnSpc>
                <a:spcPct val="140000"/>
              </a:lnSpc>
            </a:pPr>
            <a:r>
              <a:rPr lang="en-US" dirty="0" smtClean="0">
                <a:solidFill>
                  <a:schemeClr val="tx2"/>
                </a:solidFill>
                <a:latin typeface="Calibri" pitchFamily="34" charset="0"/>
                <a:cs typeface="Arial" charset="0"/>
              </a:rPr>
              <a:t>Level </a:t>
            </a:r>
            <a:r>
              <a:rPr lang="en-US" dirty="0">
                <a:solidFill>
                  <a:schemeClr val="tx2"/>
                </a:solidFill>
                <a:latin typeface="Calibri" pitchFamily="34" charset="0"/>
                <a:cs typeface="Arial" charset="0"/>
              </a:rPr>
              <a:t>1 Data </a:t>
            </a:r>
            <a:r>
              <a:rPr lang="en-US" dirty="0" smtClean="0">
                <a:solidFill>
                  <a:schemeClr val="tx2"/>
                </a:solidFill>
                <a:latin typeface="Calibri" pitchFamily="34" charset="0"/>
                <a:cs typeface="Arial" charset="0"/>
              </a:rPr>
              <a:t>Centers</a:t>
            </a:r>
            <a:br>
              <a:rPr lang="en-US" dirty="0" smtClean="0">
                <a:solidFill>
                  <a:schemeClr val="tx2"/>
                </a:solidFill>
                <a:latin typeface="Calibri" pitchFamily="34" charset="0"/>
                <a:cs typeface="Arial" charset="0"/>
              </a:rPr>
            </a:br>
            <a:r>
              <a:rPr lang="en-US" dirty="0" smtClean="0">
                <a:solidFill>
                  <a:schemeClr val="tx2"/>
                </a:solidFill>
                <a:latin typeface="Calibri" pitchFamily="34" charset="0"/>
                <a:cs typeface="Arial" charset="0"/>
              </a:rPr>
              <a:t>(Amazon EC2)</a:t>
            </a:r>
            <a:endParaRPr lang="en-US" dirty="0">
              <a:solidFill>
                <a:schemeClr val="tx2"/>
              </a:solidFill>
              <a:latin typeface="Calibri" pitchFamily="34" charset="0"/>
              <a:cs typeface="Arial" charset="0"/>
            </a:endParaRPr>
          </a:p>
        </p:txBody>
      </p:sp>
      <p:sp>
        <p:nvSpPr>
          <p:cNvPr id="10" name="Oval 33" descr="5%"/>
          <p:cNvSpPr>
            <a:spLocks noChangeAspect="1" noChangeArrowheads="1"/>
          </p:cNvSpPr>
          <p:nvPr/>
        </p:nvSpPr>
        <p:spPr bwMode="auto">
          <a:xfrm>
            <a:off x="5974843" y="3143232"/>
            <a:ext cx="2530896" cy="870597"/>
          </a:xfrm>
          <a:prstGeom prst="ellipse">
            <a:avLst/>
          </a:prstGeom>
          <a:pattFill prst="pct5">
            <a:fgClr>
              <a:schemeClr val="tx2"/>
            </a:fgClr>
            <a:bgClr>
              <a:schemeClr val="bg1"/>
            </a:bgClr>
          </a:patt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0000"/>
              </a:lnSpc>
            </a:pPr>
            <a:r>
              <a:rPr lang="en-US" sz="2000" dirty="0">
                <a:solidFill>
                  <a:schemeClr val="tx2"/>
                </a:solidFill>
                <a:latin typeface="Calibri" pitchFamily="34" charset="0"/>
              </a:rPr>
              <a:t>Internet</a:t>
            </a:r>
          </a:p>
        </p:txBody>
      </p:sp>
      <p:grpSp>
        <p:nvGrpSpPr>
          <p:cNvPr id="21" name="Group 69"/>
          <p:cNvGrpSpPr>
            <a:grpSpLocks/>
          </p:cNvGrpSpPr>
          <p:nvPr/>
        </p:nvGrpSpPr>
        <p:grpSpPr bwMode="auto">
          <a:xfrm>
            <a:off x="7874319" y="4735089"/>
            <a:ext cx="764500" cy="699192"/>
            <a:chOff x="4561" y="2641"/>
            <a:chExt cx="948" cy="747"/>
          </a:xfrm>
        </p:grpSpPr>
        <p:pic>
          <p:nvPicPr>
            <p:cNvPr id="22" name="Picture 51"/>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r="12257" b="1021"/>
            <a:stretch>
              <a:fillRect/>
            </a:stretch>
          </p:blipFill>
          <p:spPr bwMode="auto">
            <a:xfrm>
              <a:off x="4610" y="3081"/>
              <a:ext cx="1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AutoShape 53"/>
            <p:cNvSpPr>
              <a:spLocks noChangeArrowheads="1"/>
            </p:cNvSpPr>
            <p:nvPr/>
          </p:nvSpPr>
          <p:spPr bwMode="auto">
            <a:xfrm>
              <a:off x="4757" y="2641"/>
              <a:ext cx="527" cy="479"/>
            </a:xfrm>
            <a:prstGeom prst="roundRect">
              <a:avLst>
                <a:gd name="adj" fmla="val 16667"/>
              </a:avLst>
            </a:prstGeom>
            <a:noFill/>
            <a:ln w="127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2"/>
                  </a:solidFill>
                  <a:latin typeface="Calibri" pitchFamily="34" charset="0"/>
                </a:rPr>
                <a:t>1WiFi</a:t>
              </a:r>
            </a:p>
          </p:txBody>
        </p:sp>
        <p:pic>
          <p:nvPicPr>
            <p:cNvPr id="24" name="Picture 54"/>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r="12257" b="1021"/>
            <a:stretch>
              <a:fillRect/>
            </a:stretch>
          </p:blipFill>
          <p:spPr bwMode="auto">
            <a:xfrm>
              <a:off x="4856" y="3186"/>
              <a:ext cx="1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55"/>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l="62943" r="3146" b="57964"/>
            <a:stretch>
              <a:fillRect/>
            </a:stretch>
          </p:blipFill>
          <p:spPr bwMode="auto">
            <a:xfrm>
              <a:off x="4561" y="2861"/>
              <a:ext cx="161" cy="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6"/>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l="4663" t="754" r="7132" b="2011"/>
            <a:stretch>
              <a:fillRect/>
            </a:stretch>
          </p:blipFill>
          <p:spPr bwMode="auto">
            <a:xfrm>
              <a:off x="5371" y="2724"/>
              <a:ext cx="121"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7"/>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l="4663" t="754" r="7132" b="2011"/>
            <a:stretch>
              <a:fillRect/>
            </a:stretch>
          </p:blipFill>
          <p:spPr bwMode="auto">
            <a:xfrm>
              <a:off x="4601" y="2658"/>
              <a:ext cx="121"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9"/>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r="12257" b="1021"/>
            <a:stretch>
              <a:fillRect/>
            </a:stretch>
          </p:blipFill>
          <p:spPr bwMode="auto">
            <a:xfrm>
              <a:off x="5150" y="3168"/>
              <a:ext cx="1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60"/>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r="12257" b="1021"/>
            <a:stretch>
              <a:fillRect/>
            </a:stretch>
          </p:blipFill>
          <p:spPr bwMode="auto">
            <a:xfrm>
              <a:off x="5330" y="2935"/>
              <a:ext cx="1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 name="Group 67"/>
          <p:cNvGrpSpPr>
            <a:grpSpLocks/>
          </p:cNvGrpSpPr>
          <p:nvPr/>
        </p:nvGrpSpPr>
        <p:grpSpPr bwMode="auto">
          <a:xfrm>
            <a:off x="5837433" y="4746032"/>
            <a:ext cx="750791" cy="699192"/>
            <a:chOff x="261" y="2739"/>
            <a:chExt cx="931" cy="747"/>
          </a:xfrm>
        </p:grpSpPr>
        <p:pic>
          <p:nvPicPr>
            <p:cNvPr id="31" name="Picture 34"/>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r="12257" b="1021"/>
            <a:stretch>
              <a:fillRect/>
            </a:stretch>
          </p:blipFill>
          <p:spPr bwMode="auto">
            <a:xfrm>
              <a:off x="310" y="3179"/>
              <a:ext cx="1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6"/>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l="62943" r="3146" b="57964"/>
            <a:stretch>
              <a:fillRect/>
            </a:stretch>
          </p:blipFill>
          <p:spPr bwMode="auto">
            <a:xfrm>
              <a:off x="838" y="3281"/>
              <a:ext cx="161" cy="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AutoShape 37"/>
            <p:cNvSpPr>
              <a:spLocks noChangeArrowheads="1"/>
            </p:cNvSpPr>
            <p:nvPr/>
          </p:nvSpPr>
          <p:spPr bwMode="auto">
            <a:xfrm>
              <a:off x="457" y="2739"/>
              <a:ext cx="527" cy="479"/>
            </a:xfrm>
            <a:prstGeom prst="roundRect">
              <a:avLst>
                <a:gd name="adj" fmla="val 16667"/>
              </a:avLst>
            </a:prstGeom>
            <a:noFill/>
            <a:ln w="127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2"/>
                  </a:solidFill>
                  <a:latin typeface="Calibri" pitchFamily="34" charset="0"/>
                </a:rPr>
                <a:t>1WiFi</a:t>
              </a:r>
            </a:p>
          </p:txBody>
        </p:sp>
        <p:pic>
          <p:nvPicPr>
            <p:cNvPr id="34" name="Picture 38"/>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r="12257" b="1021"/>
            <a:stretch>
              <a:fillRect/>
            </a:stretch>
          </p:blipFill>
          <p:spPr bwMode="auto">
            <a:xfrm>
              <a:off x="556" y="3284"/>
              <a:ext cx="1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9"/>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l="62943" r="3146" b="57964"/>
            <a:stretch>
              <a:fillRect/>
            </a:stretch>
          </p:blipFill>
          <p:spPr bwMode="auto">
            <a:xfrm>
              <a:off x="261" y="2959"/>
              <a:ext cx="161" cy="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0"/>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l="4663" t="754" r="7132" b="2011"/>
            <a:stretch>
              <a:fillRect/>
            </a:stretch>
          </p:blipFill>
          <p:spPr bwMode="auto">
            <a:xfrm>
              <a:off x="1071" y="2822"/>
              <a:ext cx="121"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41"/>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l="4663" t="754" r="7132" b="2011"/>
            <a:stretch>
              <a:fillRect/>
            </a:stretch>
          </p:blipFill>
          <p:spPr bwMode="auto">
            <a:xfrm>
              <a:off x="301" y="2756"/>
              <a:ext cx="121"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42"/>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l="62943" r="3146" b="57964"/>
            <a:stretch>
              <a:fillRect/>
            </a:stretch>
          </p:blipFill>
          <p:spPr bwMode="auto">
            <a:xfrm>
              <a:off x="1005" y="3069"/>
              <a:ext cx="161" cy="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Line 79"/>
          <p:cNvSpPr>
            <a:spLocks noChangeShapeType="1"/>
          </p:cNvSpPr>
          <p:nvPr/>
        </p:nvSpPr>
        <p:spPr bwMode="auto">
          <a:xfrm>
            <a:off x="6804248" y="5039000"/>
            <a:ext cx="960464" cy="0"/>
          </a:xfrm>
          <a:prstGeom prst="line">
            <a:avLst/>
          </a:prstGeom>
          <a:noFill/>
          <a:ln w="127000" cap="rnd">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4" name="TextBox 3"/>
          <p:cNvSpPr txBox="1"/>
          <p:nvPr/>
        </p:nvSpPr>
        <p:spPr>
          <a:xfrm>
            <a:off x="4329862" y="6093296"/>
            <a:ext cx="4814138" cy="338554"/>
          </a:xfrm>
          <a:prstGeom prst="rect">
            <a:avLst/>
          </a:prstGeom>
          <a:noFill/>
        </p:spPr>
        <p:txBody>
          <a:bodyPr wrap="none" rtlCol="0">
            <a:spAutoFit/>
          </a:bodyPr>
          <a:lstStyle/>
          <a:p>
            <a:pPr algn="r"/>
            <a:r>
              <a:rPr lang="en-US" altLang="ko-KR" sz="1600" dirty="0" smtClean="0">
                <a:latin typeface="Times New Roman" pitchFamily="18" charset="0"/>
                <a:cs typeface="Times New Roman" pitchFamily="18" charset="0"/>
              </a:rPr>
              <a:t>* soft </a:t>
            </a:r>
            <a:r>
              <a:rPr lang="en-US" altLang="ko-KR" sz="1600" dirty="0">
                <a:latin typeface="Times New Roman" pitchFamily="18" charset="0"/>
                <a:cs typeface="Times New Roman" pitchFamily="18" charset="0"/>
              </a:rPr>
              <a:t>state is state which </a:t>
            </a:r>
            <a:r>
              <a:rPr lang="en-US" altLang="ko-KR" sz="1600" dirty="0" smtClean="0">
                <a:latin typeface="Times New Roman" pitchFamily="18" charset="0"/>
                <a:cs typeface="Times New Roman" pitchFamily="18" charset="0"/>
              </a:rPr>
              <a:t>can </a:t>
            </a:r>
            <a:r>
              <a:rPr lang="en-US" altLang="ko-KR" sz="1600" dirty="0">
                <a:latin typeface="Times New Roman" pitchFamily="18" charset="0"/>
                <a:cs typeface="Times New Roman" pitchFamily="18" charset="0"/>
              </a:rPr>
              <a:t>be regenerated or </a:t>
            </a:r>
            <a:r>
              <a:rPr lang="en-US" altLang="ko-KR" sz="1600" dirty="0" smtClean="0">
                <a:latin typeface="Times New Roman" pitchFamily="18" charset="0"/>
                <a:cs typeface="Times New Roman" pitchFamily="18" charset="0"/>
              </a:rPr>
              <a:t>replaced</a:t>
            </a:r>
            <a:endParaRPr lang="ko-KR" altLang="en-US" sz="1600" dirty="0">
              <a:latin typeface="Times New Roman" pitchFamily="18" charset="0"/>
              <a:cs typeface="Times New Roman" pitchFamily="18" charset="0"/>
            </a:endParaRPr>
          </a:p>
        </p:txBody>
      </p:sp>
      <p:sp>
        <p:nvSpPr>
          <p:cNvPr id="5" name="TextBox 4"/>
          <p:cNvSpPr txBox="1"/>
          <p:nvPr/>
        </p:nvSpPr>
        <p:spPr>
          <a:xfrm>
            <a:off x="6218757" y="4355812"/>
            <a:ext cx="2092945" cy="369332"/>
          </a:xfrm>
          <a:prstGeom prst="rect">
            <a:avLst/>
          </a:prstGeom>
          <a:noFill/>
        </p:spPr>
        <p:txBody>
          <a:bodyPr wrap="none" rtlCol="0">
            <a:spAutoFit/>
          </a:bodyPr>
          <a:lstStyle/>
          <a:p>
            <a:r>
              <a:rPr lang="en-US" dirty="0">
                <a:solidFill>
                  <a:schemeClr val="tx2"/>
                </a:solidFill>
                <a:latin typeface="Calibri" pitchFamily="34" charset="0"/>
                <a:cs typeface="Arial" charset="0"/>
              </a:rPr>
              <a:t>Level </a:t>
            </a:r>
            <a:r>
              <a:rPr lang="en-US" dirty="0" smtClean="0">
                <a:solidFill>
                  <a:schemeClr val="tx2"/>
                </a:solidFill>
                <a:latin typeface="Calibri" pitchFamily="34" charset="0"/>
                <a:cs typeface="Arial" charset="0"/>
              </a:rPr>
              <a:t>2 </a:t>
            </a:r>
            <a:r>
              <a:rPr lang="en-US" dirty="0">
                <a:solidFill>
                  <a:schemeClr val="tx2"/>
                </a:solidFill>
                <a:latin typeface="Calibri" pitchFamily="34" charset="0"/>
                <a:cs typeface="Arial" charset="0"/>
              </a:rPr>
              <a:t>Data </a:t>
            </a:r>
            <a:r>
              <a:rPr lang="en-US" dirty="0" smtClean="0">
                <a:solidFill>
                  <a:schemeClr val="tx2"/>
                </a:solidFill>
                <a:latin typeface="Calibri" pitchFamily="34" charset="0"/>
                <a:cs typeface="Arial" charset="0"/>
              </a:rPr>
              <a:t>Centers</a:t>
            </a:r>
            <a:endParaRPr lang="en-US" dirty="0"/>
          </a:p>
        </p:txBody>
      </p:sp>
      <p:sp>
        <p:nvSpPr>
          <p:cNvPr id="7" name="날짜 개체 틀 6"/>
          <p:cNvSpPr>
            <a:spLocks noGrp="1"/>
          </p:cNvSpPr>
          <p:nvPr>
            <p:ph type="dt" sz="half" idx="10"/>
          </p:nvPr>
        </p:nvSpPr>
        <p:spPr/>
        <p:txBody>
          <a:bodyPr/>
          <a:lstStyle/>
          <a:p>
            <a:r>
              <a:rPr lang="en-US" altLang="ko-KR" smtClean="0"/>
              <a:t>3/27/2013</a:t>
            </a:r>
            <a:endParaRPr lang="ko-KR" altLang="en-US"/>
          </a:p>
        </p:txBody>
      </p:sp>
      <p:sp>
        <p:nvSpPr>
          <p:cNvPr id="11" name="슬라이드 번호 개체 틀 10"/>
          <p:cNvSpPr>
            <a:spLocks noGrp="1"/>
          </p:cNvSpPr>
          <p:nvPr>
            <p:ph type="sldNum" sz="quarter" idx="12"/>
          </p:nvPr>
        </p:nvSpPr>
        <p:spPr/>
        <p:txBody>
          <a:bodyPr/>
          <a:lstStyle/>
          <a:p>
            <a:fld id="{EAAFE4EF-4D30-4597-8A58-9B9698881B08}" type="slidenum">
              <a:rPr lang="ko-KR" altLang="en-US" smtClean="0"/>
              <a:t>15</a:t>
            </a:fld>
            <a:endParaRPr lang="ko-KR" altLang="en-US"/>
          </a:p>
        </p:txBody>
      </p:sp>
    </p:spTree>
    <p:extLst>
      <p:ext uri="{BB962C8B-B14F-4D97-AF65-F5344CB8AC3E}">
        <p14:creationId xmlns:p14="http://schemas.microsoft.com/office/powerpoint/2010/main" val="2443595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3. Alternative Cloud A</a:t>
            </a:r>
            <a:r>
              <a:rPr lang="en-US" altLang="ko-KR" dirty="0" smtClean="0"/>
              <a:t>rchitecture</a:t>
            </a:r>
            <a:endParaRPr lang="en-US" dirty="0"/>
          </a:p>
        </p:txBody>
      </p:sp>
      <p:sp>
        <p:nvSpPr>
          <p:cNvPr id="3" name="내용 개체 틀 2"/>
          <p:cNvSpPr>
            <a:spLocks noGrp="1"/>
          </p:cNvSpPr>
          <p:nvPr>
            <p:ph idx="1"/>
          </p:nvPr>
        </p:nvSpPr>
        <p:spPr/>
        <p:txBody>
          <a:bodyPr/>
          <a:lstStyle/>
          <a:p>
            <a:pPr marL="0" indent="0">
              <a:buNone/>
            </a:pPr>
            <a:r>
              <a:rPr lang="en-US" sz="2200" b="1" dirty="0"/>
              <a:t>Physical realization</a:t>
            </a:r>
          </a:p>
          <a:p>
            <a:r>
              <a:rPr lang="en-US" sz="2000" dirty="0" smtClean="0"/>
              <a:t>Hardware technology is already out today</a:t>
            </a:r>
          </a:p>
          <a:p>
            <a:r>
              <a:rPr lang="en-US" sz="2000" dirty="0" smtClean="0"/>
              <a:t>Repurpose as Level 2 data center by removing hard state and adding </a:t>
            </a:r>
            <a:br>
              <a:rPr lang="en-US" sz="2000" dirty="0" smtClean="0"/>
            </a:br>
            <a:r>
              <a:rPr lang="en-US" sz="2000" dirty="0" smtClean="0"/>
              <a:t>self-provisioning</a:t>
            </a:r>
          </a:p>
          <a:p>
            <a:pPr lvl="1"/>
            <a:endParaRPr lang="en-US" dirty="0"/>
          </a:p>
        </p:txBody>
      </p:sp>
      <p:pic>
        <p:nvPicPr>
          <p:cNvPr id="3074" name="Picture 2" descr="C:\Users\krha\Dropbox\research\03.08 SDI presentation\FIGS\aol-mdc-indoo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1900" y="3392006"/>
            <a:ext cx="2096364" cy="184945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krha\Dropbox\research\03.08 SDI presentation\FIGS\fig-micro-data-cen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867" y="3356992"/>
            <a:ext cx="2892001" cy="19297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64721" y="5348760"/>
            <a:ext cx="1906291" cy="584775"/>
          </a:xfrm>
          <a:prstGeom prst="rect">
            <a:avLst/>
          </a:prstGeom>
          <a:noFill/>
        </p:spPr>
        <p:txBody>
          <a:bodyPr wrap="none" rtlCol="0">
            <a:spAutoFit/>
          </a:bodyPr>
          <a:lstStyle/>
          <a:p>
            <a:r>
              <a:rPr lang="en-US" sz="1600" dirty="0" err="1" smtClean="0">
                <a:latin typeface="Times New Roman" pitchFamily="18" charset="0"/>
                <a:cs typeface="Times New Roman" pitchFamily="18" charset="0"/>
              </a:rPr>
              <a:t>Myoonet’s</a:t>
            </a:r>
            <a:r>
              <a:rPr lang="en-US" sz="1600" dirty="0" smtClean="0">
                <a:latin typeface="Times New Roman" pitchFamily="18" charset="0"/>
                <a:cs typeface="Times New Roman" pitchFamily="18" charset="0"/>
              </a:rPr>
              <a:t> Outdoor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micro data center [2]</a:t>
            </a:r>
            <a:endParaRPr lang="en-US" sz="1600" dirty="0">
              <a:latin typeface="Times New Roman" pitchFamily="18" charset="0"/>
              <a:cs typeface="Times New Roman" pitchFamily="18" charset="0"/>
            </a:endParaRPr>
          </a:p>
        </p:txBody>
      </p:sp>
      <p:sp>
        <p:nvSpPr>
          <p:cNvPr id="9" name="TextBox 8"/>
          <p:cNvSpPr txBox="1"/>
          <p:nvPr/>
        </p:nvSpPr>
        <p:spPr>
          <a:xfrm>
            <a:off x="5238683" y="5293124"/>
            <a:ext cx="1374094" cy="584775"/>
          </a:xfrm>
          <a:prstGeom prst="rect">
            <a:avLst/>
          </a:prstGeom>
          <a:noFill/>
        </p:spPr>
        <p:txBody>
          <a:bodyPr wrap="none" rtlCol="0">
            <a:spAutoFit/>
          </a:bodyPr>
          <a:lstStyle/>
          <a:p>
            <a:r>
              <a:rPr lang="en-US" sz="1600" dirty="0" smtClean="0">
                <a:latin typeface="Times New Roman" pitchFamily="18" charset="0"/>
                <a:cs typeface="Times New Roman" pitchFamily="18" charset="0"/>
              </a:rPr>
              <a:t>AOL’s micro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data center [3]</a:t>
            </a:r>
            <a:endParaRPr lang="en-US" sz="1600" dirty="0">
              <a:latin typeface="Times New Roman" pitchFamily="18" charset="0"/>
              <a:cs typeface="Times New Roman" pitchFamily="18" charset="0"/>
            </a:endParaRPr>
          </a:p>
        </p:txBody>
      </p:sp>
      <p:sp>
        <p:nvSpPr>
          <p:cNvPr id="5" name="날짜 개체 틀 4"/>
          <p:cNvSpPr>
            <a:spLocks noGrp="1"/>
          </p:cNvSpPr>
          <p:nvPr>
            <p:ph type="dt" sz="half" idx="10"/>
          </p:nvPr>
        </p:nvSpPr>
        <p:spPr/>
        <p:txBody>
          <a:bodyPr/>
          <a:lstStyle/>
          <a:p>
            <a:r>
              <a:rPr lang="en-US" altLang="ko-KR" smtClean="0"/>
              <a:t>3/27/2013</a:t>
            </a:r>
            <a:endParaRPr lang="ko-KR" altLang="en-US"/>
          </a:p>
        </p:txBody>
      </p:sp>
      <p:sp>
        <p:nvSpPr>
          <p:cNvPr id="6" name="슬라이드 번호 개체 틀 5"/>
          <p:cNvSpPr>
            <a:spLocks noGrp="1"/>
          </p:cNvSpPr>
          <p:nvPr>
            <p:ph type="sldNum" sz="quarter" idx="12"/>
          </p:nvPr>
        </p:nvSpPr>
        <p:spPr/>
        <p:txBody>
          <a:bodyPr/>
          <a:lstStyle/>
          <a:p>
            <a:fld id="{EAAFE4EF-4D30-4597-8A58-9B9698881B08}" type="slidenum">
              <a:rPr lang="ko-KR" altLang="en-US" smtClean="0"/>
              <a:t>16</a:t>
            </a:fld>
            <a:endParaRPr lang="ko-KR" altLang="en-US"/>
          </a:p>
        </p:txBody>
      </p:sp>
    </p:spTree>
    <p:extLst>
      <p:ext uri="{BB962C8B-B14F-4D97-AF65-F5344CB8AC3E}">
        <p14:creationId xmlns:p14="http://schemas.microsoft.com/office/powerpoint/2010/main" val="3927603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3. Alternative Cloud A</a:t>
            </a:r>
            <a:r>
              <a:rPr lang="en-US" altLang="ko-KR" dirty="0" smtClean="0"/>
              <a:t>rchitecture</a:t>
            </a:r>
            <a:endParaRPr lang="en-US" dirty="0"/>
          </a:p>
        </p:txBody>
      </p:sp>
      <p:sp>
        <p:nvSpPr>
          <p:cNvPr id="3" name="내용 개체 틀 2"/>
          <p:cNvSpPr>
            <a:spLocks noGrp="1"/>
          </p:cNvSpPr>
          <p:nvPr>
            <p:ph idx="1"/>
          </p:nvPr>
        </p:nvSpPr>
        <p:spPr/>
        <p:txBody>
          <a:bodyPr>
            <a:normAutofit/>
          </a:bodyPr>
          <a:lstStyle/>
          <a:p>
            <a:pPr marL="0" indent="0">
              <a:buNone/>
            </a:pPr>
            <a:r>
              <a:rPr lang="en-US" sz="2200" b="1" dirty="0" smtClean="0"/>
              <a:t>Operating Environment</a:t>
            </a:r>
          </a:p>
          <a:p>
            <a:r>
              <a:rPr lang="en-US" dirty="0" smtClean="0"/>
              <a:t>Commonalities in the requirement between Levels 1 and 2</a:t>
            </a:r>
          </a:p>
          <a:p>
            <a:pPr marL="800100" lvl="1" indent="-342900">
              <a:buFont typeface="+mj-lt"/>
              <a:buAutoNum type="arabicPeriod"/>
            </a:pPr>
            <a:r>
              <a:rPr lang="en-US" dirty="0"/>
              <a:t>Strong </a:t>
            </a:r>
            <a:r>
              <a:rPr lang="en-US" b="1" dirty="0"/>
              <a:t>isolation</a:t>
            </a:r>
            <a:r>
              <a:rPr lang="en-US" dirty="0"/>
              <a:t> between untrusted user-level </a:t>
            </a:r>
            <a:r>
              <a:rPr lang="en-US" dirty="0" smtClean="0"/>
              <a:t>computations</a:t>
            </a:r>
          </a:p>
          <a:p>
            <a:pPr marL="800100" lvl="1" indent="-342900">
              <a:buFont typeface="+mj-lt"/>
              <a:buAutoNum type="arabicPeriod"/>
            </a:pPr>
            <a:r>
              <a:rPr lang="en-US" dirty="0" smtClean="0"/>
              <a:t>Mechanisms </a:t>
            </a:r>
            <a:r>
              <a:rPr lang="en-US" dirty="0"/>
              <a:t>for authentications, access control and </a:t>
            </a:r>
            <a:r>
              <a:rPr lang="en-US" dirty="0" smtClean="0"/>
              <a:t>metering</a:t>
            </a:r>
          </a:p>
          <a:p>
            <a:pPr marL="800100" lvl="1" indent="-342900">
              <a:buFont typeface="+mj-lt"/>
              <a:buAutoNum type="arabicPeriod"/>
            </a:pPr>
            <a:r>
              <a:rPr lang="en-US" b="1" dirty="0" smtClean="0"/>
              <a:t>Dynamic </a:t>
            </a:r>
            <a:r>
              <a:rPr lang="en-US" b="1" dirty="0"/>
              <a:t>resource </a:t>
            </a:r>
            <a:r>
              <a:rPr lang="en-US" dirty="0" smtClean="0"/>
              <a:t>allocation</a:t>
            </a:r>
          </a:p>
          <a:p>
            <a:pPr marL="800100" lvl="1" indent="-342900">
              <a:buFont typeface="+mj-lt"/>
              <a:buAutoNum type="arabicPeriod"/>
            </a:pPr>
            <a:r>
              <a:rPr lang="en-US" dirty="0" smtClean="0"/>
              <a:t>The </a:t>
            </a:r>
            <a:r>
              <a:rPr lang="en-US" dirty="0"/>
              <a:t>ability </a:t>
            </a:r>
            <a:r>
              <a:rPr lang="en-US" dirty="0" smtClean="0"/>
              <a:t>to </a:t>
            </a:r>
            <a:r>
              <a:rPr lang="en-US" b="1" dirty="0" smtClean="0"/>
              <a:t>support </a:t>
            </a:r>
            <a:r>
              <a:rPr lang="en-US" b="1" dirty="0"/>
              <a:t>a </a:t>
            </a:r>
            <a:r>
              <a:rPr lang="en-US" b="1" dirty="0" smtClean="0"/>
              <a:t>wide </a:t>
            </a:r>
            <a:r>
              <a:rPr lang="en-US" b="1" dirty="0"/>
              <a:t>range </a:t>
            </a:r>
            <a:r>
              <a:rPr lang="en-US" dirty="0"/>
              <a:t>of user-level </a:t>
            </a:r>
            <a:r>
              <a:rPr lang="en-US" dirty="0" smtClean="0"/>
              <a:t>computations</a:t>
            </a:r>
          </a:p>
          <a:p>
            <a:pPr marL="800100" lvl="1" indent="-342900">
              <a:buFont typeface="+mj-lt"/>
              <a:buAutoNum type="arabicPeriod"/>
            </a:pPr>
            <a:endParaRPr lang="en-US" sz="1000" dirty="0" smtClean="0"/>
          </a:p>
          <a:p>
            <a:pPr lvl="1">
              <a:buFont typeface="Wingdings"/>
              <a:buChar char="à"/>
            </a:pPr>
            <a:r>
              <a:rPr lang="en-US" sz="2000" b="1" dirty="0" smtClean="0">
                <a:sym typeface="Wingdings" pitchFamily="2" charset="2"/>
              </a:rPr>
              <a:t>Virtual </a:t>
            </a:r>
            <a:r>
              <a:rPr lang="en-US" sz="2000" b="1" dirty="0">
                <a:sym typeface="Wingdings" pitchFamily="2" charset="2"/>
              </a:rPr>
              <a:t>machine </a:t>
            </a:r>
            <a:r>
              <a:rPr lang="en-US" sz="2000" dirty="0" smtClean="0">
                <a:sym typeface="Wingdings" pitchFamily="2" charset="2"/>
              </a:rPr>
              <a:t>as Cloud of today like EC2</a:t>
            </a:r>
          </a:p>
          <a:p>
            <a:pPr marL="457200" lvl="1" indent="0">
              <a:buNone/>
            </a:pPr>
            <a:endParaRPr lang="en-US" dirty="0" smtClean="0"/>
          </a:p>
          <a:p>
            <a:endParaRPr lang="en-US" dirty="0" smtClean="0"/>
          </a:p>
          <a:p>
            <a:pPr lvl="1"/>
            <a:endParaRPr lang="en-US" dirty="0" smtClean="0"/>
          </a:p>
          <a:p>
            <a:endParaRPr lang="en-US" dirty="0"/>
          </a:p>
        </p:txBody>
      </p:sp>
      <p:sp>
        <p:nvSpPr>
          <p:cNvPr id="4" name="날짜 개체 틀 3"/>
          <p:cNvSpPr>
            <a:spLocks noGrp="1"/>
          </p:cNvSpPr>
          <p:nvPr>
            <p:ph type="dt" sz="half" idx="10"/>
          </p:nvPr>
        </p:nvSpPr>
        <p:spPr/>
        <p:txBody>
          <a:bodyPr/>
          <a:lstStyle/>
          <a:p>
            <a:r>
              <a:rPr lang="en-US" altLang="ko-KR" smtClean="0"/>
              <a:t>3/27/2013</a:t>
            </a:r>
            <a:endParaRPr lang="ko-KR" altLang="en-US"/>
          </a:p>
        </p:txBody>
      </p:sp>
      <p:sp>
        <p:nvSpPr>
          <p:cNvPr id="5" name="슬라이드 번호 개체 틀 4"/>
          <p:cNvSpPr>
            <a:spLocks noGrp="1"/>
          </p:cNvSpPr>
          <p:nvPr>
            <p:ph type="sldNum" sz="quarter" idx="12"/>
          </p:nvPr>
        </p:nvSpPr>
        <p:spPr/>
        <p:txBody>
          <a:bodyPr/>
          <a:lstStyle/>
          <a:p>
            <a:fld id="{EAAFE4EF-4D30-4597-8A58-9B9698881B08}" type="slidenum">
              <a:rPr lang="ko-KR" altLang="en-US" smtClean="0"/>
              <a:t>17</a:t>
            </a:fld>
            <a:endParaRPr lang="ko-KR" altLang="en-US"/>
          </a:p>
        </p:txBody>
      </p:sp>
    </p:spTree>
    <p:extLst>
      <p:ext uri="{BB962C8B-B14F-4D97-AF65-F5344CB8AC3E}">
        <p14:creationId xmlns:p14="http://schemas.microsoft.com/office/powerpoint/2010/main" val="210066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dirty="0" smtClean="0"/>
              <a:t>Industrial efforts for 1WiFi Cloud</a:t>
            </a:r>
            <a:endParaRPr lang="en-US" dirty="0"/>
          </a:p>
        </p:txBody>
      </p:sp>
      <p:sp>
        <p:nvSpPr>
          <p:cNvPr id="3" name="내용 개체 틀 2"/>
          <p:cNvSpPr>
            <a:spLocks noGrp="1"/>
          </p:cNvSpPr>
          <p:nvPr>
            <p:ph idx="1"/>
          </p:nvPr>
        </p:nvSpPr>
        <p:spPr>
          <a:xfrm>
            <a:off x="457200" y="1126671"/>
            <a:ext cx="8229600" cy="5398673"/>
          </a:xfrm>
        </p:spPr>
        <p:txBody>
          <a:bodyPr>
            <a:normAutofit/>
          </a:bodyPr>
          <a:lstStyle/>
          <a:p>
            <a:pPr marL="0" indent="0" fontAlgn="base">
              <a:buNone/>
            </a:pPr>
            <a:r>
              <a:rPr lang="en-US" b="1" dirty="0"/>
              <a:t>Nokia Siemens </a:t>
            </a:r>
            <a:r>
              <a:rPr lang="en-US" b="1" dirty="0" smtClean="0"/>
              <a:t>Networks and IBM</a:t>
            </a:r>
          </a:p>
          <a:p>
            <a:pPr fontAlgn="base"/>
            <a:r>
              <a:rPr lang="en-US" altLang="ko-KR" dirty="0" smtClean="0"/>
              <a:t>Announced </a:t>
            </a:r>
            <a:r>
              <a:rPr lang="en-US" altLang="ko-KR" dirty="0"/>
              <a:t>Liquid Applications at MWC 2013 </a:t>
            </a:r>
            <a:endParaRPr lang="en-US" altLang="ko-KR" dirty="0" smtClean="0"/>
          </a:p>
          <a:p>
            <a:pPr fontAlgn="base"/>
            <a:r>
              <a:rPr lang="en-US" dirty="0" smtClean="0"/>
              <a:t>Deploys the cloud into the (cellular) base station</a:t>
            </a:r>
          </a:p>
          <a:p>
            <a:pPr lvl="1" fontAlgn="base"/>
            <a:r>
              <a:rPr lang="en-US" i="1" dirty="0" smtClean="0"/>
              <a:t>“Improved latency can enable high-value vertical solutions“..</a:t>
            </a:r>
          </a:p>
          <a:p>
            <a:pPr lvl="1" fontAlgn="base"/>
            <a:endParaRPr lang="en-US" dirty="0" smtClean="0"/>
          </a:p>
          <a:p>
            <a:pPr fontAlgn="base"/>
            <a:endParaRPr lang="en-US" dirty="0" smtClean="0"/>
          </a:p>
          <a:p>
            <a:pPr fontAlgn="base"/>
            <a:endParaRPr lang="en-US" dirty="0"/>
          </a:p>
          <a:p>
            <a:pPr fontAlgn="base"/>
            <a:endParaRPr lang="en-US" dirty="0" smtClean="0"/>
          </a:p>
          <a:p>
            <a:pPr fontAlgn="base"/>
            <a:endParaRPr lang="en-US" dirty="0" smtClean="0"/>
          </a:p>
          <a:p>
            <a:pPr fontAlgn="base"/>
            <a:endParaRPr lang="en-US" dirty="0"/>
          </a:p>
          <a:p>
            <a:endParaRPr lang="en-US" dirty="0"/>
          </a:p>
        </p:txBody>
      </p:sp>
      <p:sp>
        <p:nvSpPr>
          <p:cNvPr id="4" name="날짜 개체 틀 3"/>
          <p:cNvSpPr>
            <a:spLocks noGrp="1"/>
          </p:cNvSpPr>
          <p:nvPr>
            <p:ph type="dt" sz="half" idx="10"/>
          </p:nvPr>
        </p:nvSpPr>
        <p:spPr/>
        <p:txBody>
          <a:bodyPr/>
          <a:lstStyle/>
          <a:p>
            <a:r>
              <a:rPr lang="en-US" altLang="ko-KR" smtClean="0"/>
              <a:t>3/27/2013</a:t>
            </a:r>
            <a:endParaRPr lang="ko-KR" altLang="en-US"/>
          </a:p>
        </p:txBody>
      </p:sp>
      <p:sp>
        <p:nvSpPr>
          <p:cNvPr id="5" name="슬라이드 번호 개체 틀 4"/>
          <p:cNvSpPr>
            <a:spLocks noGrp="1"/>
          </p:cNvSpPr>
          <p:nvPr>
            <p:ph type="sldNum" sz="quarter" idx="12"/>
          </p:nvPr>
        </p:nvSpPr>
        <p:spPr/>
        <p:txBody>
          <a:bodyPr/>
          <a:lstStyle/>
          <a:p>
            <a:fld id="{EAAFE4EF-4D30-4597-8A58-9B9698881B08}" type="slidenum">
              <a:rPr lang="ko-KR" altLang="en-US" smtClean="0"/>
              <a:t>18</a:t>
            </a:fld>
            <a:endParaRPr lang="ko-KR" altLang="en-US"/>
          </a:p>
        </p:txBody>
      </p:sp>
      <p:pic>
        <p:nvPicPr>
          <p:cNvPr id="2050" name="Picture 2" descr="http://www.nokiasiemensnetworks.com/sites/default/files/portfolio/nsn_la_pl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945" y="3848955"/>
            <a:ext cx="5256584" cy="25547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descr="http://www.nokiasiemensnetworks.com/sites/default/files/document/nokia_siemens_networks_2013_02_25_photo_liquid_application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0" y="3185666"/>
            <a:ext cx="4608512" cy="3071141"/>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375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Discussion &amp; Future work</a:t>
            </a:r>
            <a:endParaRPr lang="ko-KR" altLang="en-US" dirty="0"/>
          </a:p>
        </p:txBody>
      </p:sp>
      <p:sp>
        <p:nvSpPr>
          <p:cNvPr id="3" name="내용 개체 틀 2"/>
          <p:cNvSpPr>
            <a:spLocks noGrp="1"/>
          </p:cNvSpPr>
          <p:nvPr>
            <p:ph idx="1"/>
          </p:nvPr>
        </p:nvSpPr>
        <p:spPr/>
        <p:txBody>
          <a:bodyPr>
            <a:normAutofit fontScale="92500" lnSpcReduction="20000"/>
          </a:bodyPr>
          <a:lstStyle/>
          <a:p>
            <a:pPr marL="0" indent="0">
              <a:buNone/>
            </a:pPr>
            <a:r>
              <a:rPr lang="en-US" altLang="ko-KR" sz="2200" b="1" dirty="0" smtClean="0"/>
              <a:t>Rapid Provisioning</a:t>
            </a:r>
          </a:p>
          <a:p>
            <a:r>
              <a:rPr lang="en-US" altLang="ko-KR" sz="2200" dirty="0" smtClean="0"/>
              <a:t>Provisioning delay directly impact usability*</a:t>
            </a:r>
          </a:p>
          <a:p>
            <a:endParaRPr lang="en-US" altLang="ko-KR" sz="1100" dirty="0"/>
          </a:p>
          <a:p>
            <a:pPr marL="0" indent="0">
              <a:buNone/>
            </a:pPr>
            <a:r>
              <a:rPr lang="en-US" altLang="ko-KR" sz="2200" b="1" dirty="0" smtClean="0"/>
              <a:t>Discovery</a:t>
            </a:r>
          </a:p>
          <a:p>
            <a:r>
              <a:rPr lang="en-US" altLang="ko-KR" dirty="0" smtClean="0"/>
              <a:t>How to dynamically find the right Level 2 data center?</a:t>
            </a:r>
          </a:p>
          <a:p>
            <a:endParaRPr lang="en-US" altLang="ko-KR" sz="1100" dirty="0" smtClean="0"/>
          </a:p>
          <a:p>
            <a:pPr marL="0" indent="0">
              <a:buNone/>
            </a:pPr>
            <a:r>
              <a:rPr lang="en-US" altLang="ko-KR" sz="2200" b="1" dirty="0" smtClean="0"/>
              <a:t>Data </a:t>
            </a:r>
            <a:r>
              <a:rPr lang="en-US" altLang="ko-KR" sz="2200" b="1" dirty="0"/>
              <a:t>placement</a:t>
            </a:r>
          </a:p>
          <a:p>
            <a:r>
              <a:rPr lang="en-US" altLang="ko-KR" dirty="0" smtClean="0"/>
              <a:t>Appropriate data placement is important for many “Cloud” applications</a:t>
            </a:r>
          </a:p>
          <a:p>
            <a:r>
              <a:rPr lang="en-US" altLang="ko-KR" dirty="0" smtClean="0"/>
              <a:t>Two extreme ends</a:t>
            </a:r>
            <a:endParaRPr lang="en-US" altLang="ko-KR" dirty="0"/>
          </a:p>
          <a:p>
            <a:pPr marL="800100" lvl="1" indent="-342900">
              <a:buFont typeface="+mj-lt"/>
              <a:buAutoNum type="arabicPeriod"/>
            </a:pPr>
            <a:r>
              <a:rPr lang="en-US" altLang="ko-KR" dirty="0"/>
              <a:t>Application with relatively small data set for its operation</a:t>
            </a:r>
          </a:p>
          <a:p>
            <a:pPr marL="800100" lvl="1" indent="-342900">
              <a:buFont typeface="+mj-lt"/>
              <a:buAutoNum type="arabicPeriod"/>
            </a:pPr>
            <a:r>
              <a:rPr lang="en-US" altLang="ko-KR" dirty="0" smtClean="0"/>
              <a:t>A </a:t>
            </a:r>
            <a:r>
              <a:rPr lang="en-US" altLang="ko-KR" dirty="0"/>
              <a:t>very large data set </a:t>
            </a:r>
            <a:r>
              <a:rPr lang="en-US" altLang="ko-KR" dirty="0" smtClean="0"/>
              <a:t>accessed in </a:t>
            </a:r>
            <a:r>
              <a:rPr lang="en-US" altLang="ko-KR" dirty="0"/>
              <a:t>an unpredictable manner</a:t>
            </a:r>
          </a:p>
          <a:p>
            <a:pPr marL="400050"/>
            <a:r>
              <a:rPr lang="en-US" altLang="ko-KR" b="1" dirty="0" smtClean="0"/>
              <a:t>Most applications likely </a:t>
            </a:r>
            <a:r>
              <a:rPr lang="en-US" altLang="ko-KR" b="1" dirty="0"/>
              <a:t>fall between the two ends</a:t>
            </a:r>
          </a:p>
          <a:p>
            <a:pPr marL="800100" lvl="1"/>
            <a:r>
              <a:rPr lang="en-US" altLang="ko-KR" dirty="0" smtClean="0"/>
              <a:t>Map </a:t>
            </a:r>
            <a:r>
              <a:rPr lang="en-US" altLang="ko-KR" dirty="0"/>
              <a:t>D</a:t>
            </a:r>
            <a:r>
              <a:rPr lang="en-US" altLang="ko-KR" dirty="0" smtClean="0"/>
              <a:t>ata: physical location is highly correlated with accessed data map</a:t>
            </a:r>
          </a:p>
          <a:p>
            <a:pPr marL="800100" lvl="1"/>
            <a:r>
              <a:rPr lang="en-US" altLang="ko-KR" dirty="0" smtClean="0"/>
              <a:t>Automatic caching of distributed file system exploiting locality information </a:t>
            </a:r>
          </a:p>
          <a:p>
            <a:pPr marL="800100" lvl="1"/>
            <a:endParaRPr lang="en-US" altLang="ko-KR" dirty="0"/>
          </a:p>
          <a:p>
            <a:pPr marL="800100" lvl="1"/>
            <a:endParaRPr lang="en-US" altLang="ko-KR" dirty="0" smtClean="0"/>
          </a:p>
          <a:p>
            <a:endParaRPr lang="ko-KR" altLang="en-US" dirty="0"/>
          </a:p>
        </p:txBody>
      </p:sp>
      <p:sp>
        <p:nvSpPr>
          <p:cNvPr id="4" name="날짜 개체 틀 3"/>
          <p:cNvSpPr>
            <a:spLocks noGrp="1"/>
          </p:cNvSpPr>
          <p:nvPr>
            <p:ph type="dt" sz="half" idx="10"/>
          </p:nvPr>
        </p:nvSpPr>
        <p:spPr/>
        <p:txBody>
          <a:bodyPr/>
          <a:lstStyle/>
          <a:p>
            <a:r>
              <a:rPr lang="en-US" altLang="ko-KR" smtClean="0"/>
              <a:t>3/27/2013</a:t>
            </a:r>
            <a:endParaRPr lang="ko-KR" altLang="en-US"/>
          </a:p>
        </p:txBody>
      </p:sp>
      <p:sp>
        <p:nvSpPr>
          <p:cNvPr id="5" name="슬라이드 번호 개체 틀 4"/>
          <p:cNvSpPr>
            <a:spLocks noGrp="1"/>
          </p:cNvSpPr>
          <p:nvPr>
            <p:ph type="sldNum" sz="quarter" idx="12"/>
          </p:nvPr>
        </p:nvSpPr>
        <p:spPr/>
        <p:txBody>
          <a:bodyPr/>
          <a:lstStyle/>
          <a:p>
            <a:fld id="{EAAFE4EF-4D30-4597-8A58-9B9698881B08}" type="slidenum">
              <a:rPr lang="ko-KR" altLang="en-US" smtClean="0"/>
              <a:t>19</a:t>
            </a:fld>
            <a:endParaRPr lang="ko-KR" altLang="en-US"/>
          </a:p>
        </p:txBody>
      </p:sp>
      <p:sp>
        <p:nvSpPr>
          <p:cNvPr id="6" name="TextBox 5"/>
          <p:cNvSpPr txBox="1"/>
          <p:nvPr/>
        </p:nvSpPr>
        <p:spPr>
          <a:xfrm>
            <a:off x="539552" y="6093296"/>
            <a:ext cx="8503566" cy="307777"/>
          </a:xfrm>
          <a:prstGeom prst="rect">
            <a:avLst/>
          </a:prstGeom>
          <a:noFill/>
        </p:spPr>
        <p:txBody>
          <a:bodyPr wrap="square" rtlCol="0">
            <a:spAutoFit/>
          </a:bodyPr>
          <a:lstStyle/>
          <a:p>
            <a:r>
              <a:rPr lang="en-US" altLang="ko-KR" sz="1400" dirty="0" smtClean="0">
                <a:latin typeface="Times New Roman" pitchFamily="18" charset="0"/>
                <a:cs typeface="Times New Roman" pitchFamily="18" charset="0"/>
              </a:rPr>
              <a:t>* </a:t>
            </a:r>
            <a:r>
              <a:rPr lang="en-US" altLang="ko-KR" sz="1400" dirty="0" err="1" smtClean="0">
                <a:latin typeface="Times New Roman" pitchFamily="18" charset="0"/>
                <a:cs typeface="Times New Roman" pitchFamily="18" charset="0"/>
              </a:rPr>
              <a:t>Kiryong</a:t>
            </a:r>
            <a:r>
              <a:rPr lang="en-US" altLang="ko-KR" sz="1400" dirty="0" smtClean="0">
                <a:latin typeface="Times New Roman" pitchFamily="18" charset="0"/>
                <a:cs typeface="Times New Roman" pitchFamily="18" charset="0"/>
              </a:rPr>
              <a:t> Ha</a:t>
            </a:r>
            <a:r>
              <a:rPr lang="en-US" altLang="ko-KR" sz="1400" dirty="0">
                <a:latin typeface="Times New Roman" pitchFamily="18" charset="0"/>
                <a:cs typeface="Times New Roman" pitchFamily="18" charset="0"/>
              </a:rPr>
              <a:t> </a:t>
            </a:r>
            <a:r>
              <a:rPr lang="en-US" altLang="ko-KR" sz="1400" dirty="0" smtClean="0">
                <a:latin typeface="Times New Roman" pitchFamily="18" charset="0"/>
                <a:cs typeface="Times New Roman" pitchFamily="18" charset="0"/>
              </a:rPr>
              <a:t>et al. "Just-in-Time </a:t>
            </a:r>
            <a:r>
              <a:rPr lang="en-US" altLang="ko-KR" sz="1400" dirty="0">
                <a:latin typeface="Times New Roman" pitchFamily="18" charset="0"/>
                <a:cs typeface="Times New Roman" pitchFamily="18" charset="0"/>
              </a:rPr>
              <a:t>Provisioning for Cyber Foraging", In </a:t>
            </a:r>
            <a:r>
              <a:rPr lang="en-US" altLang="ko-KR" sz="1400" dirty="0" err="1">
                <a:latin typeface="Times New Roman" pitchFamily="18" charset="0"/>
                <a:cs typeface="Times New Roman" pitchFamily="18" charset="0"/>
              </a:rPr>
              <a:t>MobiSys</a:t>
            </a:r>
            <a:r>
              <a:rPr lang="en-US" altLang="ko-KR" sz="1400" dirty="0">
                <a:latin typeface="Times New Roman" pitchFamily="18" charset="0"/>
                <a:cs typeface="Times New Roman" pitchFamily="18" charset="0"/>
              </a:rPr>
              <a:t> 2013 (to appear)</a:t>
            </a:r>
          </a:p>
        </p:txBody>
      </p:sp>
    </p:spTree>
    <p:extLst>
      <p:ext uri="{BB962C8B-B14F-4D97-AF65-F5344CB8AC3E}">
        <p14:creationId xmlns:p14="http://schemas.microsoft.com/office/powerpoint/2010/main" val="2159359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Consolidation is the key to Cloud computing</a:t>
            </a:r>
            <a:endParaRPr lang="ko-KR" altLang="en-US" dirty="0"/>
          </a:p>
        </p:txBody>
      </p:sp>
      <p:sp>
        <p:nvSpPr>
          <p:cNvPr id="3" name="내용 개체 틀 2"/>
          <p:cNvSpPr>
            <a:spLocks noGrp="1"/>
          </p:cNvSpPr>
          <p:nvPr>
            <p:ph idx="1"/>
          </p:nvPr>
        </p:nvSpPr>
        <p:spPr/>
        <p:txBody>
          <a:bodyPr>
            <a:normAutofit/>
          </a:bodyPr>
          <a:lstStyle/>
          <a:p>
            <a:r>
              <a:rPr lang="en-US" altLang="ko-KR" dirty="0" smtClean="0"/>
              <a:t>Cloud computing achieves </a:t>
            </a:r>
            <a:r>
              <a:rPr lang="en-US" altLang="ko-KR" dirty="0"/>
              <a:t>economies of scale </a:t>
            </a:r>
            <a:r>
              <a:rPr lang="en-US" altLang="ko-KR" dirty="0" smtClean="0"/>
              <a:t>by consolidating resources</a:t>
            </a:r>
          </a:p>
          <a:p>
            <a:pPr lvl="1"/>
            <a:r>
              <a:rPr lang="en-US" altLang="ko-KR" dirty="0" smtClean="0"/>
              <a:t>It </a:t>
            </a:r>
            <a:r>
              <a:rPr lang="en-US" altLang="ko-KR" dirty="0"/>
              <a:t>l</a:t>
            </a:r>
            <a:r>
              <a:rPr lang="en-US" altLang="ko-KR" dirty="0" smtClean="0"/>
              <a:t>ower </a:t>
            </a:r>
            <a:r>
              <a:rPr lang="en-US" altLang="ko-KR" dirty="0"/>
              <a:t>the marginal </a:t>
            </a:r>
            <a:r>
              <a:rPr lang="en-US" altLang="ko-KR" dirty="0" smtClean="0"/>
              <a:t>cost of operation and management</a:t>
            </a:r>
          </a:p>
          <a:p>
            <a:pPr lvl="1"/>
            <a:r>
              <a:rPr lang="en-US" altLang="ko-KR" dirty="0" smtClean="0"/>
              <a:t>Amazons EC2 spans the entire planet with 7 data centers</a:t>
            </a:r>
          </a:p>
          <a:p>
            <a:pPr lvl="1"/>
            <a:endParaRPr lang="en-US" altLang="ko-KR" sz="1100" dirty="0" smtClean="0"/>
          </a:p>
          <a:p>
            <a:r>
              <a:rPr lang="en-US" altLang="ko-KR" dirty="0" smtClean="0"/>
              <a:t>Large separation between a mobile device and its cloud</a:t>
            </a:r>
          </a:p>
          <a:p>
            <a:pPr lvl="1"/>
            <a:r>
              <a:rPr lang="en-US" altLang="ko-KR" dirty="0" smtClean="0"/>
              <a:t>High </a:t>
            </a:r>
            <a:r>
              <a:rPr lang="en-US" altLang="ko-KR" dirty="0"/>
              <a:t>latency </a:t>
            </a:r>
            <a:r>
              <a:rPr lang="en-US" altLang="ko-KR" dirty="0" smtClean="0"/>
              <a:t>in end-to-end communication</a:t>
            </a:r>
          </a:p>
          <a:p>
            <a:pPr lvl="1"/>
            <a:r>
              <a:rPr lang="en-US" altLang="ko-KR" dirty="0" smtClean="0"/>
              <a:t>Challenges for latency sensitive applications</a:t>
            </a:r>
          </a:p>
          <a:p>
            <a:pPr lvl="1"/>
            <a:endParaRPr lang="ko-KR" altLang="en-US" dirty="0"/>
          </a:p>
        </p:txBody>
      </p:sp>
      <p:sp>
        <p:nvSpPr>
          <p:cNvPr id="4" name="날짜 개체 틀 3"/>
          <p:cNvSpPr>
            <a:spLocks noGrp="1"/>
          </p:cNvSpPr>
          <p:nvPr>
            <p:ph type="dt" sz="half" idx="10"/>
          </p:nvPr>
        </p:nvSpPr>
        <p:spPr/>
        <p:txBody>
          <a:bodyPr/>
          <a:lstStyle/>
          <a:p>
            <a:r>
              <a:rPr lang="en-US" altLang="ko-KR" smtClean="0"/>
              <a:t>3/27/2013</a:t>
            </a:r>
            <a:endParaRPr lang="ko-KR" altLang="en-US"/>
          </a:p>
        </p:txBody>
      </p:sp>
      <p:sp>
        <p:nvSpPr>
          <p:cNvPr id="5" name="슬라이드 번호 개체 틀 4"/>
          <p:cNvSpPr>
            <a:spLocks noGrp="1"/>
          </p:cNvSpPr>
          <p:nvPr>
            <p:ph type="sldNum" sz="quarter" idx="12"/>
          </p:nvPr>
        </p:nvSpPr>
        <p:spPr/>
        <p:txBody>
          <a:bodyPr/>
          <a:lstStyle/>
          <a:p>
            <a:fld id="{EAAFE4EF-4D30-4597-8A58-9B9698881B08}" type="slidenum">
              <a:rPr lang="ko-KR" altLang="en-US" smtClean="0"/>
              <a:t>2</a:t>
            </a:fld>
            <a:endParaRPr lang="ko-KR" altLang="en-US"/>
          </a:p>
        </p:txBody>
      </p:sp>
      <p:pic>
        <p:nvPicPr>
          <p:cNvPr id="2051" name="Picture 3" descr="C:\Users\krha\Desktop\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4167503"/>
            <a:ext cx="4320480" cy="20899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496752" y="6202304"/>
            <a:ext cx="4150495" cy="246221"/>
          </a:xfrm>
          <a:prstGeom prst="rect">
            <a:avLst/>
          </a:prstGeom>
          <a:noFill/>
        </p:spPr>
        <p:txBody>
          <a:bodyPr wrap="none" rtlCol="0">
            <a:spAutoFit/>
          </a:bodyPr>
          <a:lstStyle/>
          <a:p>
            <a:pPr algn="r"/>
            <a:r>
              <a:rPr lang="en-US" altLang="ko-KR" sz="1000" dirty="0">
                <a:latin typeface="Times New Roman" pitchFamily="18" charset="0"/>
                <a:cs typeface="Times New Roman" pitchFamily="18" charset="0"/>
              </a:rPr>
              <a:t>From http://gcn.com/articles/2012/10/26/agency-data-centers-idc-report.aspx</a:t>
            </a:r>
            <a:endParaRPr lang="ko-KR" altLang="en-US" sz="1000" i="1" dirty="0">
              <a:latin typeface="Times New Roman" pitchFamily="18" charset="0"/>
              <a:cs typeface="Times New Roman" pitchFamily="18" charset="0"/>
            </a:endParaRPr>
          </a:p>
        </p:txBody>
      </p:sp>
    </p:spTree>
    <p:extLst>
      <p:ext uri="{BB962C8B-B14F-4D97-AF65-F5344CB8AC3E}">
        <p14:creationId xmlns:p14="http://schemas.microsoft.com/office/powerpoint/2010/main" val="2660124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dirty="0" smtClean="0"/>
              <a:t>Conclusion</a:t>
            </a:r>
            <a:endParaRPr lang="en-US" dirty="0"/>
          </a:p>
        </p:txBody>
      </p:sp>
      <p:sp>
        <p:nvSpPr>
          <p:cNvPr id="3" name="내용 개체 틀 2"/>
          <p:cNvSpPr>
            <a:spLocks noGrp="1"/>
          </p:cNvSpPr>
          <p:nvPr>
            <p:ph idx="1"/>
          </p:nvPr>
        </p:nvSpPr>
        <p:spPr/>
        <p:txBody>
          <a:bodyPr>
            <a:normAutofit/>
          </a:bodyPr>
          <a:lstStyle/>
          <a:p>
            <a:pPr marL="457200" indent="-457200">
              <a:buFont typeface="+mj-lt"/>
              <a:buAutoNum type="arabicPeriod"/>
            </a:pPr>
            <a:r>
              <a:rPr lang="en-US" altLang="ko-KR" sz="2200" dirty="0" smtClean="0"/>
              <a:t>Do </a:t>
            </a:r>
            <a:r>
              <a:rPr lang="en-US" altLang="ko-KR" sz="2200" dirty="0"/>
              <a:t>we really need to </a:t>
            </a:r>
            <a:r>
              <a:rPr lang="en-US" altLang="ko-KR" sz="2200" dirty="0" smtClean="0"/>
              <a:t>offload?</a:t>
            </a:r>
          </a:p>
          <a:p>
            <a:pPr marL="0" indent="0">
              <a:buNone/>
            </a:pPr>
            <a:r>
              <a:rPr lang="en-US" altLang="ko-KR" sz="2200" b="1" dirty="0" smtClean="0"/>
              <a:t>  Cloud </a:t>
            </a:r>
            <a:r>
              <a:rPr lang="en-US" altLang="ko-KR" sz="2200" b="1" dirty="0"/>
              <a:t>offload is here to </a:t>
            </a:r>
            <a:r>
              <a:rPr lang="en-US" altLang="ko-KR" sz="2200" b="1" dirty="0" smtClean="0"/>
              <a:t>stay</a:t>
            </a:r>
          </a:p>
          <a:p>
            <a:pPr>
              <a:buFont typeface="Wingdings"/>
              <a:buChar char="à"/>
            </a:pPr>
            <a:endParaRPr lang="en-US" altLang="ko-KR" sz="2200" dirty="0"/>
          </a:p>
          <a:p>
            <a:pPr marL="457200" indent="-457200">
              <a:buFont typeface="+mj-lt"/>
              <a:buAutoNum type="arabicPeriod" startAt="2"/>
            </a:pPr>
            <a:r>
              <a:rPr lang="en-US" altLang="ko-KR" sz="2200" dirty="0"/>
              <a:t>What’s the effect of Cloud </a:t>
            </a:r>
            <a:r>
              <a:rPr lang="en-US" altLang="ko-KR" sz="2200" dirty="0" smtClean="0"/>
              <a:t>location?</a:t>
            </a:r>
          </a:p>
          <a:p>
            <a:pPr marL="0" indent="0">
              <a:buNone/>
            </a:pPr>
            <a:r>
              <a:rPr lang="en-US" sz="2200" b="1" dirty="0" smtClean="0"/>
              <a:t>  Emerging </a:t>
            </a:r>
            <a:r>
              <a:rPr lang="en-US" sz="2200" b="1" dirty="0"/>
              <a:t>mobile applications endanger cloud </a:t>
            </a:r>
            <a:r>
              <a:rPr lang="en-US" sz="2200" b="1" dirty="0" smtClean="0"/>
              <a:t>consolidation</a:t>
            </a:r>
          </a:p>
          <a:p>
            <a:pPr>
              <a:buFont typeface="Wingdings"/>
              <a:buChar char="à"/>
            </a:pPr>
            <a:endParaRPr lang="en-US" altLang="ko-KR" sz="2200" dirty="0"/>
          </a:p>
          <a:p>
            <a:pPr marL="457200" indent="-457200">
              <a:buFont typeface="+mj-lt"/>
              <a:buAutoNum type="arabicPeriod" startAt="3"/>
            </a:pPr>
            <a:r>
              <a:rPr lang="en-US" altLang="ko-KR" sz="2200" dirty="0"/>
              <a:t>In situation where public Clouds are inadequate, </a:t>
            </a:r>
            <a:br>
              <a:rPr lang="en-US" altLang="ko-KR" sz="2200" dirty="0"/>
            </a:br>
            <a:r>
              <a:rPr lang="en-US" altLang="ko-KR" sz="2200" dirty="0"/>
              <a:t>what would be an alternative Cloud </a:t>
            </a:r>
            <a:r>
              <a:rPr lang="en-US" altLang="ko-KR" sz="2200" dirty="0" smtClean="0"/>
              <a:t>architecture?</a:t>
            </a:r>
          </a:p>
          <a:p>
            <a:pPr marL="0" indent="0">
              <a:buNone/>
            </a:pPr>
            <a:r>
              <a:rPr lang="en-US" sz="2200" b="1" dirty="0"/>
              <a:t> </a:t>
            </a:r>
            <a:r>
              <a:rPr lang="en-US" sz="2200" b="1" dirty="0" smtClean="0"/>
              <a:t> Hierarchical </a:t>
            </a:r>
            <a:r>
              <a:rPr lang="en-US" sz="2200" b="1" dirty="0"/>
              <a:t>solution is desirable and </a:t>
            </a:r>
            <a:r>
              <a:rPr lang="en-US" sz="2200" b="1" dirty="0" smtClean="0"/>
              <a:t>feasible</a:t>
            </a:r>
            <a:endParaRPr lang="en-US" sz="2200" b="1" dirty="0"/>
          </a:p>
          <a:p>
            <a:pPr marL="857250" lvl="1" indent="-457200">
              <a:buFont typeface="+mj-lt"/>
              <a:buAutoNum type="arabicPeriod"/>
            </a:pPr>
            <a:endParaRPr lang="en-US" altLang="ko-KR" sz="2200" dirty="0"/>
          </a:p>
          <a:p>
            <a:pPr marL="457200" indent="-457200">
              <a:buFont typeface="+mj-lt"/>
              <a:buAutoNum type="arabicPeriod" startAt="3"/>
            </a:pPr>
            <a:endParaRPr lang="en-US" sz="2200" dirty="0"/>
          </a:p>
          <a:p>
            <a:pPr marL="457200" indent="-457200">
              <a:buAutoNum type="arabicPeriod" startAt="3"/>
            </a:pPr>
            <a:endParaRPr lang="en-US" sz="2200" dirty="0" smtClean="0"/>
          </a:p>
          <a:p>
            <a:pPr marL="457200" indent="-457200">
              <a:buAutoNum type="arabicPeriod" startAt="3"/>
            </a:pPr>
            <a:endParaRPr lang="en-US" sz="2200" dirty="0" smtClean="0"/>
          </a:p>
          <a:p>
            <a:endParaRPr lang="en-US" sz="2200" dirty="0"/>
          </a:p>
        </p:txBody>
      </p:sp>
      <p:sp>
        <p:nvSpPr>
          <p:cNvPr id="4" name="날짜 개체 틀 3"/>
          <p:cNvSpPr>
            <a:spLocks noGrp="1"/>
          </p:cNvSpPr>
          <p:nvPr>
            <p:ph type="dt" sz="half" idx="10"/>
          </p:nvPr>
        </p:nvSpPr>
        <p:spPr/>
        <p:txBody>
          <a:bodyPr/>
          <a:lstStyle/>
          <a:p>
            <a:r>
              <a:rPr lang="en-US" altLang="ko-KR" smtClean="0"/>
              <a:t>3/27/2013</a:t>
            </a:r>
            <a:endParaRPr lang="ko-KR" altLang="en-US"/>
          </a:p>
        </p:txBody>
      </p:sp>
      <p:sp>
        <p:nvSpPr>
          <p:cNvPr id="5" name="슬라이드 번호 개체 틀 4"/>
          <p:cNvSpPr>
            <a:spLocks noGrp="1"/>
          </p:cNvSpPr>
          <p:nvPr>
            <p:ph type="sldNum" sz="quarter" idx="12"/>
          </p:nvPr>
        </p:nvSpPr>
        <p:spPr/>
        <p:txBody>
          <a:bodyPr/>
          <a:lstStyle/>
          <a:p>
            <a:fld id="{EAAFE4EF-4D30-4597-8A58-9B9698881B08}" type="slidenum">
              <a:rPr lang="ko-KR" altLang="en-US" smtClean="0"/>
              <a:t>20</a:t>
            </a:fld>
            <a:endParaRPr lang="ko-KR" altLang="en-US"/>
          </a:p>
        </p:txBody>
      </p:sp>
    </p:spTree>
    <p:extLst>
      <p:ext uri="{BB962C8B-B14F-4D97-AF65-F5344CB8AC3E}">
        <p14:creationId xmlns:p14="http://schemas.microsoft.com/office/powerpoint/2010/main" val="24175702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Reference</a:t>
            </a:r>
            <a:endParaRPr lang="ko-KR" altLang="en-US" dirty="0"/>
          </a:p>
        </p:txBody>
      </p:sp>
      <p:sp>
        <p:nvSpPr>
          <p:cNvPr id="3" name="내용 개체 틀 2"/>
          <p:cNvSpPr>
            <a:spLocks noGrp="1"/>
          </p:cNvSpPr>
          <p:nvPr>
            <p:ph idx="1"/>
          </p:nvPr>
        </p:nvSpPr>
        <p:spPr/>
        <p:txBody>
          <a:bodyPr>
            <a:noAutofit/>
          </a:bodyPr>
          <a:lstStyle/>
          <a:p>
            <a:pPr marL="457200" indent="-457200">
              <a:lnSpc>
                <a:spcPct val="100000"/>
              </a:lnSpc>
              <a:buFont typeface="+mj-lt"/>
              <a:buAutoNum type="arabicParenR"/>
            </a:pPr>
            <a:r>
              <a:rPr lang="en-US" altLang="ko-KR" sz="1600" dirty="0" smtClean="0"/>
              <a:t>A</a:t>
            </a:r>
            <a:r>
              <a:rPr lang="en-US" altLang="ko-KR" sz="1600" dirty="0"/>
              <a:t>. Li, X. Yang, S. </a:t>
            </a:r>
            <a:r>
              <a:rPr lang="en-US" altLang="ko-KR" sz="1600" dirty="0" err="1"/>
              <a:t>Kandula</a:t>
            </a:r>
            <a:r>
              <a:rPr lang="en-US" altLang="ko-KR" sz="1600" dirty="0"/>
              <a:t>, and M. Zhang, “</a:t>
            </a:r>
            <a:r>
              <a:rPr lang="en-US" altLang="ko-KR" sz="1600" dirty="0" err="1"/>
              <a:t>Cloudcmp</a:t>
            </a:r>
            <a:r>
              <a:rPr lang="en-US" altLang="ko-KR" sz="1600" dirty="0"/>
              <a:t>: </a:t>
            </a:r>
            <a:r>
              <a:rPr lang="en-US" altLang="ko-KR" sz="1600" dirty="0" smtClean="0"/>
              <a:t>comparing public </a:t>
            </a:r>
            <a:r>
              <a:rPr lang="en-US" altLang="ko-KR" sz="1600" dirty="0"/>
              <a:t>cloud providers,” in Proceedings of the 10th annual </a:t>
            </a:r>
            <a:r>
              <a:rPr lang="en-US" altLang="ko-KR" sz="1600" dirty="0" smtClean="0"/>
              <a:t>conference on </a:t>
            </a:r>
            <a:r>
              <a:rPr lang="en-US" altLang="ko-KR" sz="1600" dirty="0"/>
              <a:t>Internet </a:t>
            </a:r>
            <a:r>
              <a:rPr lang="en-US" altLang="ko-KR" sz="1600" dirty="0" smtClean="0"/>
              <a:t>measurement. ACM</a:t>
            </a:r>
            <a:r>
              <a:rPr lang="en-US" altLang="ko-KR" sz="1600" dirty="0"/>
              <a:t>, 2010, pp. 1–14</a:t>
            </a:r>
            <a:r>
              <a:rPr lang="en-US" altLang="ko-KR" sz="1600" dirty="0" smtClean="0"/>
              <a:t>.</a:t>
            </a:r>
          </a:p>
          <a:p>
            <a:pPr marL="457200" indent="-457200">
              <a:lnSpc>
                <a:spcPct val="100000"/>
              </a:lnSpc>
              <a:buFont typeface="+mj-lt"/>
              <a:buAutoNum type="arabicParenR"/>
            </a:pPr>
            <a:r>
              <a:rPr lang="en-US" altLang="ko-KR" sz="1600" dirty="0" err="1"/>
              <a:t>Myoonet</a:t>
            </a:r>
            <a:r>
              <a:rPr lang="en-US" altLang="ko-KR" sz="1600" dirty="0"/>
              <a:t>, “Unique Scalable Data Centers,” December 2011, </a:t>
            </a:r>
            <a:r>
              <a:rPr lang="en-US" altLang="ko-KR" sz="1600" dirty="0">
                <a:hlinkClick r:id="rId2"/>
              </a:rPr>
              <a:t>http</a:t>
            </a:r>
            <a:r>
              <a:rPr lang="en-US" altLang="ko-KR" sz="1600" dirty="0" smtClean="0">
                <a:hlinkClick r:id="rId2"/>
              </a:rPr>
              <a:t>://www.myoonet.com/unique.html</a:t>
            </a:r>
            <a:r>
              <a:rPr lang="en-US" altLang="ko-KR" sz="1600" dirty="0" smtClean="0"/>
              <a:t>.</a:t>
            </a:r>
          </a:p>
          <a:p>
            <a:pPr marL="457200" indent="-457200">
              <a:lnSpc>
                <a:spcPct val="100000"/>
              </a:lnSpc>
              <a:buFont typeface="+mj-lt"/>
              <a:buAutoNum type="arabicParenR"/>
            </a:pPr>
            <a:r>
              <a:rPr lang="en-US" altLang="ko-KR" sz="1600" dirty="0"/>
              <a:t>R. Miller, “AOL Brings Micro Data Center Indoors, </a:t>
            </a:r>
            <a:r>
              <a:rPr lang="en-US" altLang="ko-KR" sz="1600" dirty="0" smtClean="0"/>
              <a:t>Adds Wheels</a:t>
            </a:r>
            <a:r>
              <a:rPr lang="en-US" altLang="ko-KR" sz="1600" dirty="0"/>
              <a:t>,” </a:t>
            </a:r>
            <a:r>
              <a:rPr lang="en-US" altLang="ko-KR" sz="1600" dirty="0" smtClean="0">
                <a:hlinkClick r:id="rId3"/>
              </a:rPr>
              <a:t>http</a:t>
            </a:r>
            <a:r>
              <a:rPr lang="en-US" altLang="ko-KR" sz="1600" dirty="0">
                <a:hlinkClick r:id="rId3"/>
              </a:rPr>
              <a:t>://</a:t>
            </a:r>
            <a:r>
              <a:rPr lang="en-US" altLang="ko-KR" sz="1600" dirty="0" smtClean="0">
                <a:hlinkClick r:id="rId3"/>
              </a:rPr>
              <a:t>www.datacenterknowledge.com/archives/2012/08/13/aol-brings-micro-data-center-indoors-adds-wheels</a:t>
            </a:r>
            <a:r>
              <a:rPr lang="en-US" altLang="ko-KR" sz="1600" dirty="0" smtClean="0"/>
              <a:t> , </a:t>
            </a:r>
            <a:r>
              <a:rPr lang="en-US" altLang="ko-KR" sz="1600" dirty="0"/>
              <a:t>August 2012</a:t>
            </a:r>
            <a:r>
              <a:rPr lang="en-US" altLang="ko-KR" sz="1600" dirty="0" smtClean="0"/>
              <a:t>.</a:t>
            </a:r>
          </a:p>
          <a:p>
            <a:pPr marL="457200" indent="-457200">
              <a:lnSpc>
                <a:spcPct val="100000"/>
              </a:lnSpc>
              <a:buFont typeface="+mj-lt"/>
              <a:buAutoNum type="arabicParenR"/>
            </a:pPr>
            <a:r>
              <a:rPr lang="en-US" altLang="ko-KR" sz="1600" dirty="0" err="1"/>
              <a:t>Kiryong</a:t>
            </a:r>
            <a:r>
              <a:rPr lang="en-US" altLang="ko-KR" sz="1600" dirty="0"/>
              <a:t> Ha, </a:t>
            </a:r>
            <a:r>
              <a:rPr lang="en-US" altLang="ko-KR" sz="1600" dirty="0" err="1"/>
              <a:t>Padmanabhan</a:t>
            </a:r>
            <a:r>
              <a:rPr lang="en-US" altLang="ko-KR" sz="1600" dirty="0"/>
              <a:t> </a:t>
            </a:r>
            <a:r>
              <a:rPr lang="en-US" altLang="ko-KR" sz="1600" dirty="0" err="1"/>
              <a:t>Pillai</a:t>
            </a:r>
            <a:r>
              <a:rPr lang="en-US" altLang="ko-KR" sz="1600" dirty="0"/>
              <a:t>, Wolfgang Richter, Yoshihisa Abe, </a:t>
            </a:r>
            <a:r>
              <a:rPr lang="en-US" altLang="ko-KR" sz="1600" dirty="0" err="1"/>
              <a:t>Mahadev</a:t>
            </a:r>
            <a:r>
              <a:rPr lang="en-US" altLang="ko-KR" sz="1600" dirty="0"/>
              <a:t> </a:t>
            </a:r>
            <a:r>
              <a:rPr lang="en-US" altLang="ko-KR" sz="1600" dirty="0" err="1"/>
              <a:t>Satyanarayanan</a:t>
            </a:r>
            <a:r>
              <a:rPr lang="en-US" altLang="ko-KR" sz="1600" dirty="0"/>
              <a:t>, "Just-in-Time Provisioning for Cyber Foraging", In </a:t>
            </a:r>
            <a:r>
              <a:rPr lang="en-US" altLang="ko-KR" sz="1600" dirty="0" err="1"/>
              <a:t>MobiSys</a:t>
            </a:r>
            <a:r>
              <a:rPr lang="en-US" altLang="ko-KR" sz="1600" dirty="0"/>
              <a:t> 2013 (to </a:t>
            </a:r>
            <a:r>
              <a:rPr lang="en-US" altLang="ko-KR" sz="1600" dirty="0" smtClean="0"/>
              <a:t>appear)</a:t>
            </a:r>
            <a:endParaRPr lang="en-US" altLang="ko-KR" sz="1600" dirty="0"/>
          </a:p>
          <a:p>
            <a:pPr marL="457200" indent="-457200">
              <a:lnSpc>
                <a:spcPct val="100000"/>
              </a:lnSpc>
              <a:buFont typeface="+mj-lt"/>
              <a:buAutoNum type="arabicParenR"/>
            </a:pPr>
            <a:r>
              <a:rPr lang="en-US" altLang="ko-KR" sz="1600" dirty="0" smtClean="0"/>
              <a:t>D. </a:t>
            </a:r>
            <a:r>
              <a:rPr lang="en-US" altLang="ko-KR" sz="1600" dirty="0" err="1" smtClean="0"/>
              <a:t>Kucera</a:t>
            </a:r>
            <a:r>
              <a:rPr lang="en-US" altLang="ko-KR" sz="1600" dirty="0" smtClean="0"/>
              <a:t>, “Amazon apologizes for Christmas Eve outage affecting Netflix,” December 2012, </a:t>
            </a:r>
            <a:r>
              <a:rPr lang="en-US" altLang="ko-KR" sz="1600" dirty="0" smtClean="0">
                <a:hlinkClick r:id="rId4"/>
              </a:rPr>
              <a:t>http</a:t>
            </a:r>
            <a:r>
              <a:rPr lang="en-US" altLang="ko-KR" sz="1600" dirty="0">
                <a:hlinkClick r:id="rId4"/>
              </a:rPr>
              <a:t>://</a:t>
            </a:r>
            <a:r>
              <a:rPr lang="en-US" altLang="ko-KR" sz="1600" dirty="0" smtClean="0">
                <a:hlinkClick r:id="rId4"/>
              </a:rPr>
              <a:t>articles.washingtonpost.com/2012-12-31/business/361036071amazon-web-services-christmas-eve-outage-largest-online-retailer</a:t>
            </a:r>
            <a:endParaRPr lang="en-US" altLang="ko-KR" sz="1600" dirty="0" smtClean="0"/>
          </a:p>
          <a:p>
            <a:pPr marL="457200" indent="-457200">
              <a:lnSpc>
                <a:spcPct val="100000"/>
              </a:lnSpc>
              <a:buFont typeface="+mj-lt"/>
              <a:buAutoNum type="arabicParenR"/>
            </a:pPr>
            <a:r>
              <a:rPr lang="en-US" altLang="ko-KR" sz="1600" dirty="0"/>
              <a:t>M. </a:t>
            </a:r>
            <a:r>
              <a:rPr lang="en-US" altLang="ko-KR" sz="1600" dirty="0" err="1"/>
              <a:t>Satyanarayanan</a:t>
            </a:r>
            <a:r>
              <a:rPr lang="en-US" altLang="ko-KR" sz="1600" dirty="0"/>
              <a:t>, “The Evolution of Coda,” ACM Transactions </a:t>
            </a:r>
            <a:r>
              <a:rPr lang="en-US" altLang="ko-KR" sz="1600" dirty="0" smtClean="0"/>
              <a:t>on Computer </a:t>
            </a:r>
            <a:r>
              <a:rPr lang="en-US" altLang="ko-KR" sz="1600" dirty="0"/>
              <a:t>Systems, vol. 20, no. 2, May 2002</a:t>
            </a:r>
            <a:r>
              <a:rPr lang="en-US" altLang="ko-KR" sz="1600" dirty="0" smtClean="0"/>
              <a:t>.</a:t>
            </a:r>
          </a:p>
          <a:p>
            <a:pPr marL="457200" indent="-457200">
              <a:lnSpc>
                <a:spcPct val="100000"/>
              </a:lnSpc>
              <a:buFont typeface="+mj-lt"/>
              <a:buAutoNum type="arabicParenR"/>
            </a:pPr>
            <a:r>
              <a:rPr lang="en-US" altLang="ko-KR" sz="1600" dirty="0" smtClean="0"/>
              <a:t>S</a:t>
            </a:r>
            <a:r>
              <a:rPr lang="en-US" altLang="ko-KR" sz="1600" dirty="0"/>
              <a:t>. Rhea, P. Eaton, D. </a:t>
            </a:r>
            <a:r>
              <a:rPr lang="en-US" altLang="ko-KR" sz="1600" dirty="0" err="1"/>
              <a:t>Geels</a:t>
            </a:r>
            <a:r>
              <a:rPr lang="en-US" altLang="ko-KR" sz="1600" dirty="0"/>
              <a:t>, H. </a:t>
            </a:r>
            <a:r>
              <a:rPr lang="en-US" altLang="ko-KR" sz="1600" dirty="0" err="1"/>
              <a:t>Weatherspoon</a:t>
            </a:r>
            <a:r>
              <a:rPr lang="en-US" altLang="ko-KR" sz="1600" dirty="0"/>
              <a:t>, B. Zhao, and J. </a:t>
            </a:r>
            <a:r>
              <a:rPr lang="en-US" altLang="ko-KR" sz="1600" dirty="0" err="1" smtClean="0"/>
              <a:t>Kubiatowicz</a:t>
            </a:r>
            <a:r>
              <a:rPr lang="en-US" altLang="ko-KR" sz="1600" dirty="0"/>
              <a:t>, “Pond: the </a:t>
            </a:r>
            <a:r>
              <a:rPr lang="en-US" altLang="ko-KR" sz="1600" dirty="0" err="1"/>
              <a:t>oceanstore</a:t>
            </a:r>
            <a:r>
              <a:rPr lang="en-US" altLang="ko-KR" sz="1600" dirty="0"/>
              <a:t> </a:t>
            </a:r>
            <a:r>
              <a:rPr lang="en-US" altLang="ko-KR" sz="1600" dirty="0" smtClean="0"/>
              <a:t>prototype</a:t>
            </a:r>
            <a:r>
              <a:rPr lang="en-US" altLang="ko-KR" sz="1600" dirty="0"/>
              <a:t>,” in Proceedings of </a:t>
            </a:r>
            <a:r>
              <a:rPr lang="en-US" altLang="ko-KR" sz="1600" dirty="0" smtClean="0"/>
              <a:t>the 2nd </a:t>
            </a:r>
            <a:r>
              <a:rPr lang="en-US" altLang="ko-KR" sz="1600" dirty="0"/>
              <a:t>USENIX Conference on File and Storage Technologies, </a:t>
            </a:r>
            <a:r>
              <a:rPr lang="en-US" altLang="ko-KR" sz="1600" dirty="0" smtClean="0"/>
              <a:t>2003,pp</a:t>
            </a:r>
            <a:r>
              <a:rPr lang="en-US" altLang="ko-KR" sz="1600" dirty="0"/>
              <a:t>. 1–14</a:t>
            </a:r>
            <a:r>
              <a:rPr lang="en-US" altLang="ko-KR" sz="1600" dirty="0" smtClean="0"/>
              <a:t>.</a:t>
            </a:r>
            <a:endParaRPr lang="en-US" altLang="ko-KR" sz="1600" dirty="0"/>
          </a:p>
        </p:txBody>
      </p:sp>
      <p:sp>
        <p:nvSpPr>
          <p:cNvPr id="4" name="날짜 개체 틀 3"/>
          <p:cNvSpPr>
            <a:spLocks noGrp="1"/>
          </p:cNvSpPr>
          <p:nvPr>
            <p:ph type="dt" sz="half" idx="10"/>
          </p:nvPr>
        </p:nvSpPr>
        <p:spPr/>
        <p:txBody>
          <a:bodyPr/>
          <a:lstStyle/>
          <a:p>
            <a:r>
              <a:rPr lang="en-US" altLang="ko-KR" smtClean="0"/>
              <a:t>3/27/2013</a:t>
            </a:r>
            <a:endParaRPr lang="ko-KR" altLang="en-US"/>
          </a:p>
        </p:txBody>
      </p:sp>
      <p:sp>
        <p:nvSpPr>
          <p:cNvPr id="5" name="슬라이드 번호 개체 틀 4"/>
          <p:cNvSpPr>
            <a:spLocks noGrp="1"/>
          </p:cNvSpPr>
          <p:nvPr>
            <p:ph type="sldNum" sz="quarter" idx="12"/>
          </p:nvPr>
        </p:nvSpPr>
        <p:spPr/>
        <p:txBody>
          <a:bodyPr/>
          <a:lstStyle/>
          <a:p>
            <a:fld id="{EAAFE4EF-4D30-4597-8A58-9B9698881B08}" type="slidenum">
              <a:rPr lang="ko-KR" altLang="en-US" smtClean="0"/>
              <a:t>21</a:t>
            </a:fld>
            <a:endParaRPr lang="ko-KR" altLang="en-US"/>
          </a:p>
        </p:txBody>
      </p:sp>
    </p:spTree>
    <p:extLst>
      <p:ext uri="{BB962C8B-B14F-4D97-AF65-F5344CB8AC3E}">
        <p14:creationId xmlns:p14="http://schemas.microsoft.com/office/powerpoint/2010/main" val="27560691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endParaRPr lang="en-US"/>
          </a:p>
        </p:txBody>
      </p:sp>
      <p:sp>
        <p:nvSpPr>
          <p:cNvPr id="3" name="내용 개체 틀 2"/>
          <p:cNvSpPr>
            <a:spLocks noGrp="1"/>
          </p:cNvSpPr>
          <p:nvPr>
            <p:ph idx="1"/>
          </p:nvPr>
        </p:nvSpPr>
        <p:spPr/>
        <p:txBody>
          <a:bodyPr/>
          <a:lstStyle/>
          <a:p>
            <a:endParaRPr lang="en-US"/>
          </a:p>
        </p:txBody>
      </p:sp>
      <p:sp>
        <p:nvSpPr>
          <p:cNvPr id="4" name="날짜 개체 틀 3"/>
          <p:cNvSpPr>
            <a:spLocks noGrp="1"/>
          </p:cNvSpPr>
          <p:nvPr>
            <p:ph type="dt" sz="half" idx="10"/>
          </p:nvPr>
        </p:nvSpPr>
        <p:spPr/>
        <p:txBody>
          <a:bodyPr/>
          <a:lstStyle/>
          <a:p>
            <a:r>
              <a:rPr lang="en-US" altLang="ko-KR" smtClean="0"/>
              <a:t>3/27/2013</a:t>
            </a:r>
            <a:endParaRPr lang="ko-KR" altLang="en-US"/>
          </a:p>
        </p:txBody>
      </p:sp>
      <p:sp>
        <p:nvSpPr>
          <p:cNvPr id="5" name="슬라이드 번호 개체 틀 4"/>
          <p:cNvSpPr>
            <a:spLocks noGrp="1"/>
          </p:cNvSpPr>
          <p:nvPr>
            <p:ph type="sldNum" sz="quarter" idx="12"/>
          </p:nvPr>
        </p:nvSpPr>
        <p:spPr/>
        <p:txBody>
          <a:bodyPr/>
          <a:lstStyle/>
          <a:p>
            <a:fld id="{EAAFE4EF-4D30-4597-8A58-9B9698881B08}" type="slidenum">
              <a:rPr lang="ko-KR" altLang="en-US" smtClean="0"/>
              <a:t>22</a:t>
            </a:fld>
            <a:endParaRPr lang="ko-KR" altLang="en-US"/>
          </a:p>
        </p:txBody>
      </p:sp>
    </p:spTree>
    <p:extLst>
      <p:ext uri="{BB962C8B-B14F-4D97-AF65-F5344CB8AC3E}">
        <p14:creationId xmlns:p14="http://schemas.microsoft.com/office/powerpoint/2010/main" val="36009403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dirty="0"/>
              <a:t>Scaling out 1WiFi</a:t>
            </a:r>
          </a:p>
        </p:txBody>
      </p:sp>
      <p:sp>
        <p:nvSpPr>
          <p:cNvPr id="3" name="내용 개체 틀 2"/>
          <p:cNvSpPr>
            <a:spLocks noGrp="1"/>
          </p:cNvSpPr>
          <p:nvPr>
            <p:ph idx="1"/>
          </p:nvPr>
        </p:nvSpPr>
        <p:spPr>
          <a:xfrm>
            <a:off x="457200" y="1126671"/>
            <a:ext cx="5410944" cy="4606585"/>
          </a:xfrm>
        </p:spPr>
        <p:txBody>
          <a:bodyPr>
            <a:normAutofit/>
          </a:bodyPr>
          <a:lstStyle/>
          <a:p>
            <a:pPr marL="0" indent="0">
              <a:buNone/>
            </a:pPr>
            <a:r>
              <a:rPr lang="en-US" sz="2200" b="1" dirty="0" smtClean="0"/>
              <a:t>Provisioning a Level 2 data center</a:t>
            </a:r>
          </a:p>
          <a:p>
            <a:r>
              <a:rPr lang="en-US" sz="2000" dirty="0" smtClean="0"/>
              <a:t>Level 2 needs to </a:t>
            </a:r>
            <a:r>
              <a:rPr lang="en-US" altLang="ko-KR" sz="2000" dirty="0" smtClean="0"/>
              <a:t>be</a:t>
            </a:r>
            <a:r>
              <a:rPr lang="ko-KR" altLang="en-US" sz="2000" dirty="0" smtClean="0"/>
              <a:t> </a:t>
            </a:r>
            <a:r>
              <a:rPr lang="en-US" altLang="ko-KR" sz="2000" dirty="0" smtClean="0"/>
              <a:t>agile in provisioning</a:t>
            </a:r>
          </a:p>
          <a:p>
            <a:pPr lvl="1"/>
            <a:r>
              <a:rPr lang="en-US" dirty="0" smtClean="0"/>
              <a:t>Provisioning delay impacts usability</a:t>
            </a:r>
          </a:p>
          <a:p>
            <a:pPr lvl="1"/>
            <a:endParaRPr lang="en-US" sz="1000" dirty="0" smtClean="0"/>
          </a:p>
          <a:p>
            <a:r>
              <a:rPr lang="en-US" sz="2000" dirty="0" smtClean="0"/>
              <a:t>Approaches</a:t>
            </a:r>
          </a:p>
          <a:p>
            <a:pPr marL="400050">
              <a:buFont typeface="+mj-lt"/>
              <a:buAutoNum type="arabicPeriod"/>
            </a:pPr>
            <a:r>
              <a:rPr lang="en-US" sz="1800" dirty="0" smtClean="0"/>
              <a:t>Pre-provisioning exploiting hints of user’s mobility</a:t>
            </a:r>
          </a:p>
          <a:p>
            <a:pPr marL="400050">
              <a:buFont typeface="+mj-lt"/>
              <a:buAutoNum type="arabicPeriod"/>
            </a:pPr>
            <a:r>
              <a:rPr lang="en-US" sz="1800" dirty="0" smtClean="0"/>
              <a:t>Synthesize the desired VM (disk + memory) combining pre-cached </a:t>
            </a:r>
            <a:r>
              <a:rPr lang="en-US" sz="1800" i="1" dirty="0" smtClean="0"/>
              <a:t>Base VM </a:t>
            </a:r>
            <a:r>
              <a:rPr lang="en-US" sz="1800" dirty="0" smtClean="0"/>
              <a:t>and </a:t>
            </a:r>
            <a:r>
              <a:rPr lang="en-US" sz="1800" i="1" dirty="0" smtClean="0"/>
              <a:t>overlay </a:t>
            </a:r>
            <a:r>
              <a:rPr lang="en-US" sz="1800" dirty="0" smtClean="0"/>
              <a:t>[4]</a:t>
            </a:r>
          </a:p>
          <a:p>
            <a:pPr marL="540000" lvl="1" indent="-342900"/>
            <a:r>
              <a:rPr lang="en-US" sz="1600" b="1" dirty="0">
                <a:solidFill>
                  <a:srgbClr val="FF0000"/>
                </a:solidFill>
              </a:rPr>
              <a:t>Base VM</a:t>
            </a:r>
            <a:r>
              <a:rPr lang="en-US" sz="1600" dirty="0"/>
              <a:t>: Vanilla OS </a:t>
            </a:r>
            <a:r>
              <a:rPr lang="en-US" sz="1600" dirty="0" smtClean="0"/>
              <a:t>with kernel </a:t>
            </a:r>
            <a:r>
              <a:rPr lang="en-US" sz="1600" dirty="0"/>
              <a:t>and basic library</a:t>
            </a:r>
          </a:p>
          <a:p>
            <a:pPr marL="540000" lvl="1" indent="-342900"/>
            <a:r>
              <a:rPr lang="en-US" sz="1600" b="1" dirty="0">
                <a:solidFill>
                  <a:srgbClr val="FF0000"/>
                </a:solidFill>
              </a:rPr>
              <a:t>Overlay </a:t>
            </a:r>
            <a:r>
              <a:rPr lang="en-US" sz="1600" dirty="0" smtClean="0"/>
              <a:t>: </a:t>
            </a:r>
            <a:r>
              <a:rPr lang="en-US" sz="1600" dirty="0"/>
              <a:t>A binary patch </a:t>
            </a:r>
            <a:r>
              <a:rPr lang="en-US" sz="1600" dirty="0" smtClean="0"/>
              <a:t>containing customized part</a:t>
            </a:r>
          </a:p>
          <a:p>
            <a:pPr lvl="1"/>
            <a:endParaRPr lang="en-US" dirty="0"/>
          </a:p>
        </p:txBody>
      </p:sp>
      <p:sp>
        <p:nvSpPr>
          <p:cNvPr id="5" name="Line 80"/>
          <p:cNvSpPr>
            <a:spLocks noChangeShapeType="1"/>
          </p:cNvSpPr>
          <p:nvPr/>
        </p:nvSpPr>
        <p:spPr bwMode="auto">
          <a:xfrm flipV="1">
            <a:off x="7416316" y="2490226"/>
            <a:ext cx="0" cy="1082790"/>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en-US" sz="1050"/>
          </a:p>
        </p:txBody>
      </p:sp>
      <p:sp>
        <p:nvSpPr>
          <p:cNvPr id="6" name="Cloud"/>
          <p:cNvSpPr>
            <a:spLocks noChangeAspect="1" noEditPoints="1" noChangeArrowheads="1"/>
          </p:cNvSpPr>
          <p:nvPr/>
        </p:nvSpPr>
        <p:spPr bwMode="auto">
          <a:xfrm>
            <a:off x="5868144" y="1268760"/>
            <a:ext cx="3096344" cy="122146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0"/>
                </a:cubicBezTo>
                <a:cubicBezTo>
                  <a:pt x="475" y="16325"/>
                  <a:pt x="1451" y="17650"/>
                  <a:pt x="2655" y="17650"/>
                </a:cubicBezTo>
                <a:cubicBezTo>
                  <a:pt x="2739" y="17649"/>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alpha val="74117"/>
            </a:schemeClr>
          </a:solidFill>
          <a:ln w="9525">
            <a:solidFill>
              <a:schemeClr val="bg1"/>
            </a:solidFill>
            <a:miter lim="800000"/>
            <a:headEnd/>
            <a:tailEnd/>
          </a:ln>
          <a:effectLst>
            <a:outerShdw dist="107763" dir="2700000" algn="ctr" rotWithShape="0">
              <a:srgbClr val="808080"/>
            </a:outerShdw>
          </a:effectLst>
        </p:spPr>
        <p:txBody>
          <a:bodyPr anchor="ctr" anchorCtr="1"/>
          <a:lstStyle/>
          <a:p>
            <a:pPr algn="ctr">
              <a:lnSpc>
                <a:spcPct val="140000"/>
              </a:lnSpc>
            </a:pPr>
            <a:endParaRPr lang="en-US" dirty="0">
              <a:solidFill>
                <a:schemeClr val="tx2"/>
              </a:solidFill>
              <a:latin typeface="Calibri" pitchFamily="34" charset="0"/>
              <a:cs typeface="Arial" charset="0"/>
            </a:endParaRPr>
          </a:p>
        </p:txBody>
      </p:sp>
      <p:sp>
        <p:nvSpPr>
          <p:cNvPr id="7" name="Oval 33" descr="5%"/>
          <p:cNvSpPr>
            <a:spLocks noChangeAspect="1" noChangeArrowheads="1"/>
          </p:cNvSpPr>
          <p:nvPr/>
        </p:nvSpPr>
        <p:spPr bwMode="auto">
          <a:xfrm>
            <a:off x="6162779" y="2708717"/>
            <a:ext cx="2530896" cy="645808"/>
          </a:xfrm>
          <a:prstGeom prst="ellipse">
            <a:avLst/>
          </a:prstGeom>
          <a:pattFill prst="pct5">
            <a:fgClr>
              <a:schemeClr val="tx2"/>
            </a:fgClr>
            <a:bgClr>
              <a:schemeClr val="bg1"/>
            </a:bgClr>
          </a:patt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0000"/>
              </a:lnSpc>
            </a:pPr>
            <a:r>
              <a:rPr lang="en-US" sz="2000" dirty="0">
                <a:solidFill>
                  <a:schemeClr val="tx2"/>
                </a:solidFill>
                <a:latin typeface="Calibri" pitchFamily="34" charset="0"/>
              </a:rPr>
              <a:t>Internet</a:t>
            </a:r>
          </a:p>
        </p:txBody>
      </p:sp>
      <p:sp>
        <p:nvSpPr>
          <p:cNvPr id="20" name="AutoShape 37"/>
          <p:cNvSpPr>
            <a:spLocks noChangeArrowheads="1"/>
          </p:cNvSpPr>
          <p:nvPr/>
        </p:nvSpPr>
        <p:spPr bwMode="auto">
          <a:xfrm>
            <a:off x="5868144" y="3573016"/>
            <a:ext cx="3096344" cy="1656184"/>
          </a:xfrm>
          <a:prstGeom prst="roundRect">
            <a:avLst>
              <a:gd name="adj" fmla="val 16667"/>
            </a:avLst>
          </a:prstGeom>
          <a:noFill/>
          <a:ln w="127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000" dirty="0" smtClean="0">
                <a:solidFill>
                  <a:schemeClr val="tx2"/>
                </a:solidFill>
                <a:latin typeface="Calibri" pitchFamily="34" charset="0"/>
              </a:rPr>
              <a:t>Level 2 Data Center (1WiFi)</a:t>
            </a:r>
          </a:p>
          <a:p>
            <a:endParaRPr lang="en-US" sz="2000" dirty="0" smtClean="0">
              <a:solidFill>
                <a:schemeClr val="tx2"/>
              </a:solidFill>
              <a:latin typeface="Calibri" pitchFamily="34" charset="0"/>
            </a:endParaRPr>
          </a:p>
          <a:p>
            <a:endParaRPr lang="en-US" sz="2000" dirty="0">
              <a:solidFill>
                <a:schemeClr val="tx2"/>
              </a:solidFill>
              <a:latin typeface="Calibri" pitchFamily="34" charset="0"/>
            </a:endParaRPr>
          </a:p>
          <a:p>
            <a:pPr algn="ctr"/>
            <a:endParaRPr lang="en-US" sz="2000" dirty="0" smtClean="0">
              <a:solidFill>
                <a:schemeClr val="tx2"/>
              </a:solidFill>
              <a:latin typeface="Calibri" pitchFamily="34" charset="0"/>
            </a:endParaRPr>
          </a:p>
          <a:p>
            <a:pPr algn="ctr"/>
            <a:endParaRPr lang="en-US" sz="2000" dirty="0">
              <a:solidFill>
                <a:schemeClr val="tx2"/>
              </a:solidFill>
              <a:latin typeface="Calibri" pitchFamily="34" charset="0"/>
            </a:endParaRPr>
          </a:p>
        </p:txBody>
      </p:sp>
      <p:pic>
        <p:nvPicPr>
          <p:cNvPr id="27" name="Picture 2" descr="http://static.rcrlocal.com/americas/files/2012/09/iphone5.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53" b="100000" l="9867" r="89867">
                        <a14:foregroundMark x1="40267" y1="24000" x2="40267" y2="24000"/>
                        <a14:foregroundMark x1="49600" y1="26737" x2="49600" y2="26737"/>
                        <a14:foregroundMark x1="48800" y1="46105" x2="48800" y2="46105"/>
                        <a14:foregroundMark x1="58133" y1="46526" x2="58133" y2="46526"/>
                        <a14:foregroundMark x1="57867" y1="48000" x2="57867" y2="48000"/>
                        <a14:foregroundMark x1="49333" y1="78105" x2="49333" y2="78105"/>
                      </a14:backgroundRemoval>
                    </a14:imgEffect>
                  </a14:imgLayer>
                </a14:imgProps>
              </a:ext>
              <a:ext uri="{28A0092B-C50C-407E-A947-70E740481C1C}">
                <a14:useLocalDpi xmlns:a14="http://schemas.microsoft.com/office/drawing/2010/main" val="0"/>
              </a:ext>
            </a:extLst>
          </a:blip>
          <a:srcRect l="20389" r="18601"/>
          <a:stretch/>
        </p:blipFill>
        <p:spPr bwMode="auto">
          <a:xfrm>
            <a:off x="7111316" y="5301208"/>
            <a:ext cx="633822" cy="1165093"/>
          </a:xfrm>
          <a:prstGeom prst="rect">
            <a:avLst/>
          </a:prstGeom>
          <a:noFill/>
          <a:extLst>
            <a:ext uri="{909E8E84-426E-40DD-AFC4-6F175D3DCCD1}">
              <a14:hiddenFill xmlns:a14="http://schemas.microsoft.com/office/drawing/2010/main">
                <a:solidFill>
                  <a:srgbClr val="FFFFFF"/>
                </a:solidFill>
              </a14:hiddenFill>
            </a:ext>
          </a:extLst>
        </p:spPr>
      </p:pic>
      <p:sp>
        <p:nvSpPr>
          <p:cNvPr id="32" name="직사각형 31"/>
          <p:cNvSpPr/>
          <p:nvPr/>
        </p:nvSpPr>
        <p:spPr>
          <a:xfrm>
            <a:off x="6374908" y="4760769"/>
            <a:ext cx="245471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smtClean="0">
                <a:latin typeface="Times New Roman" pitchFamily="18" charset="0"/>
                <a:cs typeface="Times New Roman" pitchFamily="18" charset="0"/>
              </a:rPr>
              <a:t>Base VM (Pre-cached)</a:t>
            </a:r>
            <a:endParaRPr lang="ko-KR" altLang="en-US" sz="1600" dirty="0">
              <a:latin typeface="Times New Roman" pitchFamily="18" charset="0"/>
              <a:cs typeface="Times New Roman" pitchFamily="18" charset="0"/>
            </a:endParaRPr>
          </a:p>
        </p:txBody>
      </p:sp>
      <p:sp>
        <p:nvSpPr>
          <p:cNvPr id="33" name="직사각형 32"/>
          <p:cNvSpPr/>
          <p:nvPr/>
        </p:nvSpPr>
        <p:spPr>
          <a:xfrm>
            <a:off x="6374908" y="4391294"/>
            <a:ext cx="2449738" cy="729515"/>
          </a:xfrm>
          <a:prstGeom prst="rect">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sz="1600" dirty="0">
              <a:latin typeface="Times New Roman" pitchFamily="18" charset="0"/>
              <a:cs typeface="Times New Roman" pitchFamily="18" charset="0"/>
            </a:endParaRPr>
          </a:p>
        </p:txBody>
      </p:sp>
      <p:sp>
        <p:nvSpPr>
          <p:cNvPr id="34" name="TextBox 33"/>
          <p:cNvSpPr txBox="1"/>
          <p:nvPr/>
        </p:nvSpPr>
        <p:spPr>
          <a:xfrm>
            <a:off x="7428227" y="4038088"/>
            <a:ext cx="1392369" cy="369332"/>
          </a:xfrm>
          <a:prstGeom prst="rect">
            <a:avLst/>
          </a:prstGeom>
          <a:noFill/>
        </p:spPr>
        <p:txBody>
          <a:bodyPr wrap="none" rtlCol="0">
            <a:spAutoFit/>
          </a:bodyPr>
          <a:lstStyle/>
          <a:p>
            <a:r>
              <a:rPr lang="en-US" altLang="ko-KR" b="1" dirty="0" smtClean="0">
                <a:latin typeface="Times New Roman" pitchFamily="18" charset="0"/>
                <a:cs typeface="Times New Roman" pitchFamily="18" charset="0"/>
              </a:rPr>
              <a:t>Custom VM</a:t>
            </a:r>
            <a:endParaRPr lang="ko-KR" altLang="en-US" b="1" dirty="0">
              <a:latin typeface="Times New Roman" pitchFamily="18" charset="0"/>
              <a:cs typeface="Times New Roman" pitchFamily="18" charset="0"/>
            </a:endParaRPr>
          </a:p>
        </p:txBody>
      </p:sp>
      <p:sp>
        <p:nvSpPr>
          <p:cNvPr id="35" name="직사각형 34"/>
          <p:cNvSpPr/>
          <p:nvPr/>
        </p:nvSpPr>
        <p:spPr>
          <a:xfrm>
            <a:off x="6375590" y="1719137"/>
            <a:ext cx="2454714" cy="360040"/>
          </a:xfrm>
          <a:prstGeom prst="rect">
            <a:avLst/>
          </a:prstGeom>
          <a:solidFill>
            <a:schemeClr val="accent2">
              <a:lumMod val="20000"/>
              <a:lumOff val="80000"/>
            </a:schemeClr>
          </a:solidFill>
          <a:ln w="635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ko-KR" sz="1600" dirty="0" smtClean="0">
                <a:latin typeface="Times New Roman" pitchFamily="18" charset="0"/>
                <a:cs typeface="Times New Roman" pitchFamily="18" charset="0"/>
              </a:rPr>
              <a:t>Overlay VM (Provisioned)</a:t>
            </a:r>
            <a:endParaRPr lang="ko-KR" altLang="en-US" sz="1600" dirty="0">
              <a:latin typeface="Times New Roman" pitchFamily="18" charset="0"/>
              <a:cs typeface="Times New Roman" pitchFamily="18" charset="0"/>
            </a:endParaRPr>
          </a:p>
        </p:txBody>
      </p:sp>
      <p:sp>
        <p:nvSpPr>
          <p:cNvPr id="38" name="TextBox 37"/>
          <p:cNvSpPr txBox="1"/>
          <p:nvPr/>
        </p:nvSpPr>
        <p:spPr>
          <a:xfrm>
            <a:off x="6370337" y="1095009"/>
            <a:ext cx="2092945" cy="369332"/>
          </a:xfrm>
          <a:prstGeom prst="rect">
            <a:avLst/>
          </a:prstGeom>
          <a:noFill/>
        </p:spPr>
        <p:txBody>
          <a:bodyPr wrap="none" rtlCol="0">
            <a:spAutoFit/>
          </a:bodyPr>
          <a:lstStyle/>
          <a:p>
            <a:r>
              <a:rPr lang="en-US" altLang="ko-KR" dirty="0">
                <a:solidFill>
                  <a:schemeClr val="tx2"/>
                </a:solidFill>
                <a:latin typeface="Calibri" pitchFamily="34" charset="0"/>
                <a:cs typeface="Arial" charset="0"/>
              </a:rPr>
              <a:t>Level 1 Data </a:t>
            </a:r>
            <a:r>
              <a:rPr lang="en-US" altLang="ko-KR" dirty="0" smtClean="0">
                <a:solidFill>
                  <a:schemeClr val="tx2"/>
                </a:solidFill>
                <a:latin typeface="Calibri" pitchFamily="34" charset="0"/>
                <a:cs typeface="Arial" charset="0"/>
              </a:rPr>
              <a:t>Centers</a:t>
            </a:r>
            <a:endParaRPr lang="en-US" altLang="ko-KR" dirty="0">
              <a:solidFill>
                <a:schemeClr val="tx2"/>
              </a:solidFill>
              <a:latin typeface="Calibri" pitchFamily="34" charset="0"/>
              <a:cs typeface="Arial" charset="0"/>
            </a:endParaRPr>
          </a:p>
        </p:txBody>
      </p:sp>
      <p:sp>
        <p:nvSpPr>
          <p:cNvPr id="39" name="직사각형 38"/>
          <p:cNvSpPr/>
          <p:nvPr/>
        </p:nvSpPr>
        <p:spPr>
          <a:xfrm>
            <a:off x="6372011" y="5910860"/>
            <a:ext cx="2454714" cy="360040"/>
          </a:xfrm>
          <a:prstGeom prst="rect">
            <a:avLst/>
          </a:prstGeom>
          <a:solidFill>
            <a:schemeClr val="accent2">
              <a:lumMod val="20000"/>
              <a:lumOff val="80000"/>
            </a:schemeClr>
          </a:solidFill>
          <a:ln w="635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ko-KR" sz="1600" dirty="0" smtClean="0">
                <a:latin typeface="Times New Roman" pitchFamily="18" charset="0"/>
                <a:cs typeface="Times New Roman" pitchFamily="18" charset="0"/>
              </a:rPr>
              <a:t>Overlay VM (Provisioned)</a:t>
            </a:r>
            <a:endParaRPr lang="ko-KR" altLang="en-US" sz="1600" dirty="0">
              <a:latin typeface="Times New Roman" pitchFamily="18" charset="0"/>
              <a:cs typeface="Times New Roman" pitchFamily="18" charset="0"/>
            </a:endParaRPr>
          </a:p>
        </p:txBody>
      </p:sp>
      <p:sp>
        <p:nvSpPr>
          <p:cNvPr id="4" name="날짜 개체 틀 3"/>
          <p:cNvSpPr>
            <a:spLocks noGrp="1"/>
          </p:cNvSpPr>
          <p:nvPr>
            <p:ph type="dt" sz="half" idx="10"/>
          </p:nvPr>
        </p:nvSpPr>
        <p:spPr/>
        <p:txBody>
          <a:bodyPr/>
          <a:lstStyle/>
          <a:p>
            <a:r>
              <a:rPr lang="en-US" altLang="ko-KR" smtClean="0"/>
              <a:t>3/27/2013</a:t>
            </a:r>
            <a:endParaRPr lang="ko-KR" altLang="en-US"/>
          </a:p>
        </p:txBody>
      </p:sp>
      <p:sp>
        <p:nvSpPr>
          <p:cNvPr id="8" name="슬라이드 번호 개체 틀 7"/>
          <p:cNvSpPr>
            <a:spLocks noGrp="1"/>
          </p:cNvSpPr>
          <p:nvPr>
            <p:ph type="sldNum" sz="quarter" idx="12"/>
          </p:nvPr>
        </p:nvSpPr>
        <p:spPr/>
        <p:txBody>
          <a:bodyPr/>
          <a:lstStyle/>
          <a:p>
            <a:fld id="{EAAFE4EF-4D30-4597-8A58-9B9698881B08}" type="slidenum">
              <a:rPr lang="ko-KR" altLang="en-US" smtClean="0"/>
              <a:t>23</a:t>
            </a:fld>
            <a:endParaRPr lang="ko-KR" altLang="en-US"/>
          </a:p>
        </p:txBody>
      </p:sp>
    </p:spTree>
    <p:extLst>
      <p:ext uri="{BB962C8B-B14F-4D97-AF65-F5344CB8AC3E}">
        <p14:creationId xmlns:p14="http://schemas.microsoft.com/office/powerpoint/2010/main" val="294689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61111E-6 -1.85185E-6 L -0.00069 0.39121 " pathEditMode="relative" rAng="0" ptsTypes="AA">
                                      <p:cBhvr>
                                        <p:cTn id="6" dur="1000" fill="hold"/>
                                        <p:tgtEl>
                                          <p:spTgt spid="35"/>
                                        </p:tgtEl>
                                        <p:attrNameLst>
                                          <p:attrName>ppt_x</p:attrName>
                                          <p:attrName>ppt_y</p:attrName>
                                        </p:attrNameLst>
                                      </p:cBhvr>
                                      <p:rCtr x="-35" y="19560"/>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3.61111E-6 -1.53562E-6 L -0.00035 -0.2197 " pathEditMode="relative" rAng="0" ptsTypes="AA">
                                      <p:cBhvr>
                                        <p:cTn id="10" dur="1000" fill="hold"/>
                                        <p:tgtEl>
                                          <p:spTgt spid="39"/>
                                        </p:tgtEl>
                                        <p:attrNameLst>
                                          <p:attrName>ppt_x</p:attrName>
                                          <p:attrName>ppt_y</p:attrName>
                                        </p:attrNameLst>
                                      </p:cBhvr>
                                      <p:rCtr x="-17" y="-10985"/>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animBg="1"/>
      <p:bldP spid="3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Supplement</a:t>
            </a:r>
            <a:endParaRPr lang="en-US" dirty="0"/>
          </a:p>
        </p:txBody>
      </p:sp>
      <p:sp>
        <p:nvSpPr>
          <p:cNvPr id="3" name="Content Placeholder 2"/>
          <p:cNvSpPr>
            <a:spLocks noGrp="1"/>
          </p:cNvSpPr>
          <p:nvPr>
            <p:ph idx="1"/>
          </p:nvPr>
        </p:nvSpPr>
        <p:spPr/>
        <p:txBody>
          <a:bodyPr/>
          <a:lstStyle/>
          <a:p>
            <a:r>
              <a:rPr lang="en-US" dirty="0" smtClean="0"/>
              <a:t>Local speed to compare Cloudlet and Amazon machine</a:t>
            </a:r>
          </a:p>
          <a:p>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1711911589"/>
              </p:ext>
            </p:extLst>
          </p:nvPr>
        </p:nvGraphicFramePr>
        <p:xfrm>
          <a:off x="395536" y="2204864"/>
          <a:ext cx="8363272" cy="2013843"/>
        </p:xfrm>
        <a:graphic>
          <a:graphicData uri="http://schemas.openxmlformats.org/drawingml/2006/table">
            <a:tbl>
              <a:tblPr firstRow="1" bandRow="1">
                <a:tableStyleId>{5C22544A-7EE6-4342-B048-85BDC9FD1C3A}</a:tableStyleId>
              </a:tblPr>
              <a:tblGrid>
                <a:gridCol w="2090818"/>
                <a:gridCol w="2090818"/>
                <a:gridCol w="2090818"/>
                <a:gridCol w="2090818"/>
              </a:tblGrid>
              <a:tr h="1000491">
                <a:tc>
                  <a:txBody>
                    <a:bodyPr/>
                    <a:lstStyle/>
                    <a:p>
                      <a:pPr algn="ctr" fontAlgn="b"/>
                      <a:endParaRPr lang="en-US" sz="2400" b="1" i="0" u="none" strike="noStrike" dirty="0">
                        <a:solidFill>
                          <a:schemeClr val="bg1"/>
                        </a:solidFill>
                        <a:effectLst/>
                        <a:latin typeface="Times New Roman" pitchFamily="18" charset="0"/>
                        <a:cs typeface="Times New Roman" pitchFamily="18" charset="0"/>
                      </a:endParaRPr>
                    </a:p>
                  </a:txBody>
                  <a:tcPr marL="9525" marR="9525" marT="9525" marB="0" anchor="ctr"/>
                </a:tc>
                <a:tc>
                  <a:txBody>
                    <a:bodyPr/>
                    <a:lstStyle/>
                    <a:p>
                      <a:pPr algn="ctr" fontAlgn="b"/>
                      <a:r>
                        <a:rPr lang="en-US" sz="2400" b="1" i="0" u="none" strike="noStrike" dirty="0" smtClean="0">
                          <a:solidFill>
                            <a:schemeClr val="bg1"/>
                          </a:solidFill>
                          <a:effectLst/>
                          <a:latin typeface="Times New Roman" pitchFamily="18" charset="0"/>
                          <a:cs typeface="Times New Roman" pitchFamily="18" charset="0"/>
                        </a:rPr>
                        <a:t>Object</a:t>
                      </a:r>
                      <a:r>
                        <a:rPr lang="en-US" sz="2400" b="1" i="0" u="none" strike="noStrike" dirty="0">
                          <a:solidFill>
                            <a:schemeClr val="bg1"/>
                          </a:solidFill>
                          <a:effectLst/>
                          <a:latin typeface="Times New Roman" pitchFamily="18" charset="0"/>
                          <a:cs typeface="Times New Roman" pitchFamily="18" charset="0"/>
                        </a:rPr>
                        <a:t/>
                      </a:r>
                      <a:br>
                        <a:rPr lang="en-US" sz="2400" b="1" i="0" u="none" strike="noStrike" dirty="0">
                          <a:solidFill>
                            <a:schemeClr val="bg1"/>
                          </a:solidFill>
                          <a:effectLst/>
                          <a:latin typeface="Times New Roman" pitchFamily="18" charset="0"/>
                          <a:cs typeface="Times New Roman" pitchFamily="18" charset="0"/>
                        </a:rPr>
                      </a:br>
                      <a:r>
                        <a:rPr lang="en-US" sz="2400" b="1" i="0" u="none" strike="noStrike" dirty="0">
                          <a:solidFill>
                            <a:schemeClr val="bg1"/>
                          </a:solidFill>
                          <a:effectLst/>
                          <a:latin typeface="Times New Roman" pitchFamily="18" charset="0"/>
                          <a:cs typeface="Times New Roman" pitchFamily="18" charset="0"/>
                        </a:rPr>
                        <a:t>(300 image)</a:t>
                      </a:r>
                    </a:p>
                  </a:txBody>
                  <a:tcPr marL="9525" marR="9525" marT="9525" marB="0" anchor="ctr"/>
                </a:tc>
                <a:tc>
                  <a:txBody>
                    <a:bodyPr/>
                    <a:lstStyle/>
                    <a:p>
                      <a:pPr algn="ctr" fontAlgn="b"/>
                      <a:r>
                        <a:rPr lang="en-US" sz="2400" b="1" i="0" u="none" strike="noStrike" dirty="0" smtClean="0">
                          <a:solidFill>
                            <a:schemeClr val="bg1"/>
                          </a:solidFill>
                          <a:effectLst/>
                          <a:latin typeface="Times New Roman" pitchFamily="18" charset="0"/>
                          <a:cs typeface="Times New Roman" pitchFamily="18" charset="0"/>
                        </a:rPr>
                        <a:t>FACE</a:t>
                      </a:r>
                      <a:r>
                        <a:rPr lang="en-US" sz="2400" b="1" i="0" u="none" strike="noStrike" dirty="0">
                          <a:solidFill>
                            <a:schemeClr val="bg1"/>
                          </a:solidFill>
                          <a:effectLst/>
                          <a:latin typeface="Times New Roman" pitchFamily="18" charset="0"/>
                          <a:cs typeface="Times New Roman" pitchFamily="18" charset="0"/>
                        </a:rPr>
                        <a:t/>
                      </a:r>
                      <a:br>
                        <a:rPr lang="en-US" sz="2400" b="1" i="0" u="none" strike="noStrike" dirty="0">
                          <a:solidFill>
                            <a:schemeClr val="bg1"/>
                          </a:solidFill>
                          <a:effectLst/>
                          <a:latin typeface="Times New Roman" pitchFamily="18" charset="0"/>
                          <a:cs typeface="Times New Roman" pitchFamily="18" charset="0"/>
                        </a:rPr>
                      </a:br>
                      <a:r>
                        <a:rPr lang="en-US" sz="2400" b="1" i="0" u="none" strike="noStrike" dirty="0">
                          <a:solidFill>
                            <a:schemeClr val="bg1"/>
                          </a:solidFill>
                          <a:effectLst/>
                          <a:latin typeface="Times New Roman" pitchFamily="18" charset="0"/>
                          <a:cs typeface="Times New Roman" pitchFamily="18" charset="0"/>
                        </a:rPr>
                        <a:t>(300 image)</a:t>
                      </a:r>
                    </a:p>
                  </a:txBody>
                  <a:tcPr marL="9525" marR="9525" marT="9525" marB="0" anchor="ctr"/>
                </a:tc>
                <a:tc>
                  <a:txBody>
                    <a:bodyPr/>
                    <a:lstStyle/>
                    <a:p>
                      <a:pPr algn="ctr" fontAlgn="b"/>
                      <a:r>
                        <a:rPr lang="en-US" sz="2400" b="1" i="0" u="none" strike="noStrike" dirty="0" smtClean="0">
                          <a:solidFill>
                            <a:schemeClr val="bg1"/>
                          </a:solidFill>
                          <a:effectLst/>
                          <a:latin typeface="Times New Roman" pitchFamily="18" charset="0"/>
                          <a:cs typeface="Times New Roman" pitchFamily="18" charset="0"/>
                        </a:rPr>
                        <a:t>SPEECH</a:t>
                      </a:r>
                      <a:r>
                        <a:rPr lang="en-US" sz="2400" b="1" i="0" u="none" strike="noStrike" dirty="0">
                          <a:solidFill>
                            <a:schemeClr val="bg1"/>
                          </a:solidFill>
                          <a:effectLst/>
                          <a:latin typeface="Times New Roman" pitchFamily="18" charset="0"/>
                          <a:cs typeface="Times New Roman" pitchFamily="18" charset="0"/>
                        </a:rPr>
                        <a:t/>
                      </a:r>
                      <a:br>
                        <a:rPr lang="en-US" sz="2400" b="1" i="0" u="none" strike="noStrike" dirty="0">
                          <a:solidFill>
                            <a:schemeClr val="bg1"/>
                          </a:solidFill>
                          <a:effectLst/>
                          <a:latin typeface="Times New Roman" pitchFamily="18" charset="0"/>
                          <a:cs typeface="Times New Roman" pitchFamily="18" charset="0"/>
                        </a:rPr>
                      </a:br>
                      <a:r>
                        <a:rPr lang="en-US" sz="2400" b="1" i="0" u="none" strike="noStrike" dirty="0">
                          <a:solidFill>
                            <a:schemeClr val="bg1"/>
                          </a:solidFill>
                          <a:effectLst/>
                          <a:latin typeface="Times New Roman" pitchFamily="18" charset="0"/>
                          <a:cs typeface="Times New Roman" pitchFamily="18" charset="0"/>
                        </a:rPr>
                        <a:t>(100 sentence)</a:t>
                      </a:r>
                    </a:p>
                  </a:txBody>
                  <a:tcPr marL="9525" marR="9525" marT="9525" marB="0" anchor="ctr"/>
                </a:tc>
              </a:tr>
              <a:tr h="506676">
                <a:tc>
                  <a:txBody>
                    <a:bodyPr/>
                    <a:lstStyle/>
                    <a:p>
                      <a:pPr algn="ctr" fontAlgn="b"/>
                      <a:r>
                        <a:rPr lang="en-US" sz="2400" b="0" i="0" u="none" strike="noStrike" dirty="0">
                          <a:solidFill>
                            <a:srgbClr val="000000"/>
                          </a:solidFill>
                          <a:effectLst/>
                          <a:latin typeface="Times New Roman" pitchFamily="18" charset="0"/>
                          <a:cs typeface="Times New Roman" pitchFamily="18" charset="0"/>
                        </a:rPr>
                        <a:t>Cloudlet</a:t>
                      </a:r>
                    </a:p>
                  </a:txBody>
                  <a:tcPr marL="9525" marR="9525" marT="9525" marB="0" anchor="ctr"/>
                </a:tc>
                <a:tc>
                  <a:txBody>
                    <a:bodyPr/>
                    <a:lstStyle/>
                    <a:p>
                      <a:pPr algn="ctr" fontAlgn="b"/>
                      <a:r>
                        <a:rPr lang="en-US" sz="2400" b="0" i="0" u="none" strike="noStrike" dirty="0" smtClean="0">
                          <a:solidFill>
                            <a:srgbClr val="000000"/>
                          </a:solidFill>
                          <a:effectLst/>
                          <a:latin typeface="Times New Roman" pitchFamily="18" charset="0"/>
                          <a:cs typeface="Times New Roman" pitchFamily="18" charset="0"/>
                        </a:rPr>
                        <a:t>902.30 s</a:t>
                      </a:r>
                      <a:endParaRPr lang="en-US" sz="24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b"/>
                      <a:r>
                        <a:rPr lang="en-US" sz="2400" b="0" i="0" u="none" strike="noStrike" dirty="0" smtClean="0">
                          <a:solidFill>
                            <a:srgbClr val="000000"/>
                          </a:solidFill>
                          <a:effectLst/>
                          <a:latin typeface="Times New Roman" pitchFamily="18" charset="0"/>
                          <a:cs typeface="Times New Roman" pitchFamily="18" charset="0"/>
                        </a:rPr>
                        <a:t>130.88</a:t>
                      </a:r>
                      <a:r>
                        <a:rPr lang="en-US" sz="2400" b="0" i="0" u="none" strike="noStrike" baseline="0" dirty="0" smtClean="0">
                          <a:solidFill>
                            <a:srgbClr val="000000"/>
                          </a:solidFill>
                          <a:effectLst/>
                          <a:latin typeface="Times New Roman" pitchFamily="18" charset="0"/>
                          <a:cs typeface="Times New Roman" pitchFamily="18" charset="0"/>
                        </a:rPr>
                        <a:t> s</a:t>
                      </a:r>
                      <a:endParaRPr lang="en-US" sz="24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b"/>
                      <a:r>
                        <a:rPr lang="en-US" sz="2400" b="0" i="0" u="none" strike="noStrike" dirty="0" smtClean="0">
                          <a:solidFill>
                            <a:srgbClr val="000000"/>
                          </a:solidFill>
                          <a:effectLst/>
                          <a:latin typeface="Times New Roman" pitchFamily="18" charset="0"/>
                          <a:cs typeface="Times New Roman" pitchFamily="18" charset="0"/>
                        </a:rPr>
                        <a:t>913.25 s</a:t>
                      </a:r>
                      <a:endParaRPr lang="en-US" sz="2400" b="0" i="0" u="none" strike="noStrike" dirty="0">
                        <a:solidFill>
                          <a:srgbClr val="000000"/>
                        </a:solidFill>
                        <a:effectLst/>
                        <a:latin typeface="Times New Roman" pitchFamily="18" charset="0"/>
                        <a:cs typeface="Times New Roman" pitchFamily="18" charset="0"/>
                      </a:endParaRPr>
                    </a:p>
                  </a:txBody>
                  <a:tcPr marL="9525" marR="9525" marT="9525" marB="0" anchor="ctr"/>
                </a:tc>
              </a:tr>
              <a:tr h="506676">
                <a:tc>
                  <a:txBody>
                    <a:bodyPr/>
                    <a:lstStyle/>
                    <a:p>
                      <a:pPr algn="ctr" fontAlgn="b"/>
                      <a:r>
                        <a:rPr lang="en-US" sz="2400" b="0" i="0" u="none" strike="noStrike" dirty="0">
                          <a:solidFill>
                            <a:srgbClr val="000000"/>
                          </a:solidFill>
                          <a:effectLst/>
                          <a:latin typeface="Times New Roman" pitchFamily="18" charset="0"/>
                          <a:cs typeface="Times New Roman" pitchFamily="18" charset="0"/>
                        </a:rPr>
                        <a:t>US-East</a:t>
                      </a:r>
                    </a:p>
                  </a:txBody>
                  <a:tcPr marL="9525" marR="9525" marT="9525" marB="0" anchor="ctr"/>
                </a:tc>
                <a:tc>
                  <a:txBody>
                    <a:bodyPr/>
                    <a:lstStyle/>
                    <a:p>
                      <a:pPr algn="ctr" fontAlgn="b"/>
                      <a:r>
                        <a:rPr lang="en-US" sz="2400" b="0" i="0" u="none" strike="noStrike" dirty="0" smtClean="0">
                          <a:solidFill>
                            <a:srgbClr val="000000"/>
                          </a:solidFill>
                          <a:effectLst/>
                          <a:latin typeface="Times New Roman" pitchFamily="18" charset="0"/>
                          <a:cs typeface="Times New Roman" pitchFamily="18" charset="0"/>
                        </a:rPr>
                        <a:t>566.36 s</a:t>
                      </a:r>
                      <a:endParaRPr lang="en-US" sz="24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b"/>
                      <a:r>
                        <a:rPr lang="en-US" sz="2400" b="0" i="0" u="none" strike="noStrike" dirty="0" smtClean="0">
                          <a:solidFill>
                            <a:srgbClr val="000000"/>
                          </a:solidFill>
                          <a:effectLst/>
                          <a:latin typeface="Times New Roman" pitchFamily="18" charset="0"/>
                          <a:cs typeface="Times New Roman" pitchFamily="18" charset="0"/>
                        </a:rPr>
                        <a:t>98.67 s</a:t>
                      </a:r>
                      <a:endParaRPr lang="en-US" sz="24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b"/>
                      <a:r>
                        <a:rPr lang="en-US" sz="2400" b="0" i="0" u="none" strike="noStrike" dirty="0" smtClean="0">
                          <a:solidFill>
                            <a:srgbClr val="000000"/>
                          </a:solidFill>
                          <a:effectLst/>
                          <a:latin typeface="Times New Roman" pitchFamily="18" charset="0"/>
                          <a:cs typeface="Times New Roman" pitchFamily="18" charset="0"/>
                        </a:rPr>
                        <a:t>235.36 s</a:t>
                      </a:r>
                      <a:endParaRPr lang="en-US" sz="2400" b="0" i="0" u="none" strike="noStrike" dirty="0">
                        <a:solidFill>
                          <a:srgbClr val="000000"/>
                        </a:solidFill>
                        <a:effectLst/>
                        <a:latin typeface="Times New Roman" pitchFamily="18" charset="0"/>
                        <a:cs typeface="Times New Roman" pitchFamily="18" charset="0"/>
                      </a:endParaRPr>
                    </a:p>
                  </a:txBody>
                  <a:tcPr marL="9525" marR="9525" marT="9525" marB="0" anchor="ctr"/>
                </a:tc>
              </a:tr>
            </a:tbl>
          </a:graphicData>
        </a:graphic>
      </p:graphicFrame>
      <p:sp>
        <p:nvSpPr>
          <p:cNvPr id="5" name="날짜 개체 틀 4"/>
          <p:cNvSpPr>
            <a:spLocks noGrp="1"/>
          </p:cNvSpPr>
          <p:nvPr>
            <p:ph type="dt" sz="half" idx="10"/>
          </p:nvPr>
        </p:nvSpPr>
        <p:spPr/>
        <p:txBody>
          <a:bodyPr/>
          <a:lstStyle/>
          <a:p>
            <a:r>
              <a:rPr lang="en-US" altLang="ko-KR" smtClean="0"/>
              <a:t>3/27/2013</a:t>
            </a:r>
            <a:endParaRPr lang="ko-KR" altLang="en-US"/>
          </a:p>
        </p:txBody>
      </p:sp>
      <p:sp>
        <p:nvSpPr>
          <p:cNvPr id="6" name="슬라이드 번호 개체 틀 5"/>
          <p:cNvSpPr>
            <a:spLocks noGrp="1"/>
          </p:cNvSpPr>
          <p:nvPr>
            <p:ph type="sldNum" sz="quarter" idx="12"/>
          </p:nvPr>
        </p:nvSpPr>
        <p:spPr/>
        <p:txBody>
          <a:bodyPr/>
          <a:lstStyle/>
          <a:p>
            <a:fld id="{EAAFE4EF-4D30-4597-8A58-9B9698881B08}" type="slidenum">
              <a:rPr lang="ko-KR" altLang="en-US" smtClean="0"/>
              <a:t>24</a:t>
            </a:fld>
            <a:endParaRPr lang="ko-KR" altLang="en-US"/>
          </a:p>
        </p:txBody>
      </p:sp>
    </p:spTree>
    <p:extLst>
      <p:ext uri="{BB962C8B-B14F-4D97-AF65-F5344CB8AC3E}">
        <p14:creationId xmlns:p14="http://schemas.microsoft.com/office/powerpoint/2010/main" val="35637381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Supplement</a:t>
            </a:r>
          </a:p>
        </p:txBody>
      </p:sp>
      <p:sp>
        <p:nvSpPr>
          <p:cNvPr id="3" name="Content Placeholder 2"/>
          <p:cNvSpPr>
            <a:spLocks noGrp="1"/>
          </p:cNvSpPr>
          <p:nvPr>
            <p:ph idx="1"/>
          </p:nvPr>
        </p:nvSpPr>
        <p:spPr>
          <a:xfrm>
            <a:off x="457200" y="1126671"/>
            <a:ext cx="8229600" cy="646145"/>
          </a:xfrm>
        </p:spPr>
        <p:txBody>
          <a:bodyPr/>
          <a:lstStyle/>
          <a:p>
            <a:r>
              <a:rPr lang="en-US" dirty="0"/>
              <a:t>Average request &amp; response size of each application</a:t>
            </a:r>
          </a:p>
        </p:txBody>
      </p:sp>
      <p:sp>
        <p:nvSpPr>
          <p:cNvPr id="4" name="Date Placeholder 3"/>
          <p:cNvSpPr>
            <a:spLocks noGrp="1"/>
          </p:cNvSpPr>
          <p:nvPr>
            <p:ph type="dt" sz="half" idx="10"/>
          </p:nvPr>
        </p:nvSpPr>
        <p:spPr/>
        <p:txBody>
          <a:bodyPr/>
          <a:lstStyle/>
          <a:p>
            <a:r>
              <a:rPr lang="en-US" altLang="ko-KR" smtClean="0"/>
              <a:t>3/27/2013</a:t>
            </a:r>
            <a:endParaRPr lang="ko-KR" altLang="en-US"/>
          </a:p>
        </p:txBody>
      </p:sp>
      <p:sp>
        <p:nvSpPr>
          <p:cNvPr id="5" name="Slide Number Placeholder 4"/>
          <p:cNvSpPr>
            <a:spLocks noGrp="1"/>
          </p:cNvSpPr>
          <p:nvPr>
            <p:ph type="sldNum" sz="quarter" idx="12"/>
          </p:nvPr>
        </p:nvSpPr>
        <p:spPr/>
        <p:txBody>
          <a:bodyPr/>
          <a:lstStyle/>
          <a:p>
            <a:fld id="{EAAFE4EF-4D30-4597-8A58-9B9698881B08}" type="slidenum">
              <a:rPr lang="ko-KR" altLang="en-US" smtClean="0"/>
              <a:pPr/>
              <a:t>25</a:t>
            </a:fld>
            <a:endParaRPr lang="ko-KR"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924050"/>
            <a:ext cx="8782050"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9721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dirty="0" smtClean="0"/>
              <a:t>Supplement</a:t>
            </a:r>
            <a:br>
              <a:rPr lang="en-US" dirty="0" smtClean="0"/>
            </a:br>
            <a:r>
              <a:rPr lang="en-US" dirty="0" smtClean="0"/>
              <a:t>Do </a:t>
            </a:r>
            <a:r>
              <a:rPr lang="en-US" dirty="0"/>
              <a:t>We Really Need to Offload?</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510630"/>
            <a:ext cx="8496300"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날짜 개체 틀 2"/>
          <p:cNvSpPr>
            <a:spLocks noGrp="1"/>
          </p:cNvSpPr>
          <p:nvPr>
            <p:ph type="dt" sz="half" idx="10"/>
          </p:nvPr>
        </p:nvSpPr>
        <p:spPr/>
        <p:txBody>
          <a:bodyPr/>
          <a:lstStyle/>
          <a:p>
            <a:r>
              <a:rPr lang="en-US" altLang="ko-KR" smtClean="0"/>
              <a:t>3/27/2013</a:t>
            </a:r>
            <a:endParaRPr lang="ko-KR" altLang="en-US"/>
          </a:p>
        </p:txBody>
      </p:sp>
      <p:sp>
        <p:nvSpPr>
          <p:cNvPr id="4" name="슬라이드 번호 개체 틀 3"/>
          <p:cNvSpPr>
            <a:spLocks noGrp="1"/>
          </p:cNvSpPr>
          <p:nvPr>
            <p:ph type="sldNum" sz="quarter" idx="12"/>
          </p:nvPr>
        </p:nvSpPr>
        <p:spPr/>
        <p:txBody>
          <a:bodyPr/>
          <a:lstStyle/>
          <a:p>
            <a:fld id="{EAAFE4EF-4D30-4597-8A58-9B9698881B08}" type="slidenum">
              <a:rPr lang="ko-KR" altLang="en-US" smtClean="0"/>
              <a:t>26</a:t>
            </a:fld>
            <a:endParaRPr lang="ko-KR" altLang="en-US"/>
          </a:p>
        </p:txBody>
      </p:sp>
    </p:spTree>
    <p:extLst>
      <p:ext uri="{BB962C8B-B14F-4D97-AF65-F5344CB8AC3E}">
        <p14:creationId xmlns:p14="http://schemas.microsoft.com/office/powerpoint/2010/main" val="6662945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 Details</a:t>
            </a:r>
            <a:endParaRPr lang="en-US" dirty="0"/>
          </a:p>
        </p:txBody>
      </p:sp>
      <p:sp>
        <p:nvSpPr>
          <p:cNvPr id="3" name="Content Placeholder 2"/>
          <p:cNvSpPr>
            <a:spLocks noGrp="1"/>
          </p:cNvSpPr>
          <p:nvPr>
            <p:ph idx="1"/>
          </p:nvPr>
        </p:nvSpPr>
        <p:spPr/>
        <p:txBody>
          <a:bodyPr>
            <a:normAutofit/>
          </a:bodyPr>
          <a:lstStyle/>
          <a:p>
            <a:r>
              <a:rPr lang="en-US" dirty="0" smtClean="0"/>
              <a:t>FACE</a:t>
            </a:r>
          </a:p>
          <a:p>
            <a:pPr lvl="1"/>
            <a:r>
              <a:rPr lang="en-US" dirty="0" smtClean="0"/>
              <a:t>Detects faces </a:t>
            </a:r>
            <a:r>
              <a:rPr lang="en-US" dirty="0"/>
              <a:t>in an image, and attempts to identify the face </a:t>
            </a:r>
            <a:r>
              <a:rPr lang="en-US" dirty="0" smtClean="0"/>
              <a:t>from a </a:t>
            </a:r>
            <a:r>
              <a:rPr lang="en-US" dirty="0"/>
              <a:t>prepopulated database</a:t>
            </a:r>
            <a:r>
              <a:rPr lang="en-US" dirty="0" smtClean="0"/>
              <a:t>.</a:t>
            </a:r>
          </a:p>
          <a:p>
            <a:pPr lvl="1"/>
            <a:r>
              <a:rPr lang="en-US" dirty="0" err="1" smtClean="0"/>
              <a:t>Haar</a:t>
            </a:r>
            <a:r>
              <a:rPr lang="en-US" dirty="0" smtClean="0"/>
              <a:t> Cascade </a:t>
            </a:r>
            <a:r>
              <a:rPr lang="en-US" dirty="0"/>
              <a:t>of classifiers to do the detection, and then </a:t>
            </a:r>
            <a:r>
              <a:rPr lang="en-US" dirty="0" smtClean="0"/>
              <a:t>uses the </a:t>
            </a:r>
            <a:r>
              <a:rPr lang="en-US" dirty="0" err="1"/>
              <a:t>Eigenfaces</a:t>
            </a:r>
            <a:r>
              <a:rPr lang="en-US" dirty="0"/>
              <a:t> method [50] based on principal </a:t>
            </a:r>
            <a:r>
              <a:rPr lang="en-US" dirty="0" smtClean="0"/>
              <a:t>component analysis </a:t>
            </a:r>
            <a:r>
              <a:rPr lang="en-US" dirty="0"/>
              <a:t>(PCA) to make an identification</a:t>
            </a:r>
            <a:r>
              <a:rPr lang="en-US" dirty="0" smtClean="0"/>
              <a:t>.</a:t>
            </a:r>
          </a:p>
          <a:p>
            <a:pPr lvl="1"/>
            <a:r>
              <a:rPr lang="en-US" dirty="0" smtClean="0"/>
              <a:t>Implemented with </a:t>
            </a:r>
            <a:r>
              <a:rPr lang="en-US" dirty="0" err="1" smtClean="0"/>
              <a:t>OpenCV</a:t>
            </a:r>
            <a:r>
              <a:rPr lang="en-US" dirty="0" smtClean="0"/>
              <a:t> at Microsoft </a:t>
            </a:r>
            <a:r>
              <a:rPr lang="en-US" dirty="0"/>
              <a:t>Windows environment</a:t>
            </a:r>
            <a:r>
              <a:rPr lang="en-US" dirty="0" smtClean="0"/>
              <a:t>.</a:t>
            </a:r>
          </a:p>
          <a:p>
            <a:pPr lvl="1"/>
            <a:r>
              <a:rPr lang="en-US" dirty="0"/>
              <a:t>Developed by CMU SEI Group</a:t>
            </a:r>
            <a:r>
              <a:rPr lang="en-US" dirty="0" smtClean="0"/>
              <a:t>.</a:t>
            </a:r>
          </a:p>
          <a:p>
            <a:pPr lvl="1"/>
            <a:r>
              <a:rPr lang="en-US" dirty="0" smtClean="0"/>
              <a:t>Training the </a:t>
            </a:r>
            <a:r>
              <a:rPr lang="en-US" dirty="0"/>
              <a:t>classifiers and populating the database are </a:t>
            </a:r>
            <a:r>
              <a:rPr lang="en-US" dirty="0" smtClean="0"/>
              <a:t>done offline</a:t>
            </a:r>
            <a:r>
              <a:rPr lang="en-US" dirty="0"/>
              <a:t>, so our experiments only consider the </a:t>
            </a:r>
            <a:r>
              <a:rPr lang="en-US" dirty="0" smtClean="0"/>
              <a:t>execution time </a:t>
            </a:r>
            <a:r>
              <a:rPr lang="en-US" dirty="0"/>
              <a:t>of the recognition task on a pre-trained system.</a:t>
            </a:r>
          </a:p>
        </p:txBody>
      </p:sp>
      <p:sp>
        <p:nvSpPr>
          <p:cNvPr id="4" name="날짜 개체 틀 3"/>
          <p:cNvSpPr>
            <a:spLocks noGrp="1"/>
          </p:cNvSpPr>
          <p:nvPr>
            <p:ph type="dt" sz="half" idx="10"/>
          </p:nvPr>
        </p:nvSpPr>
        <p:spPr/>
        <p:txBody>
          <a:bodyPr/>
          <a:lstStyle/>
          <a:p>
            <a:r>
              <a:rPr lang="en-US" altLang="ko-KR" smtClean="0"/>
              <a:t>3/27/2013</a:t>
            </a:r>
            <a:endParaRPr lang="ko-KR" altLang="en-US"/>
          </a:p>
        </p:txBody>
      </p:sp>
      <p:sp>
        <p:nvSpPr>
          <p:cNvPr id="5" name="슬라이드 번호 개체 틀 4"/>
          <p:cNvSpPr>
            <a:spLocks noGrp="1"/>
          </p:cNvSpPr>
          <p:nvPr>
            <p:ph type="sldNum" sz="quarter" idx="12"/>
          </p:nvPr>
        </p:nvSpPr>
        <p:spPr/>
        <p:txBody>
          <a:bodyPr/>
          <a:lstStyle/>
          <a:p>
            <a:fld id="{EAAFE4EF-4D30-4597-8A58-9B9698881B08}" type="slidenum">
              <a:rPr lang="ko-KR" altLang="en-US" smtClean="0"/>
              <a:t>27</a:t>
            </a:fld>
            <a:endParaRPr lang="ko-KR" altLang="en-US"/>
          </a:p>
        </p:txBody>
      </p:sp>
    </p:spTree>
    <p:extLst>
      <p:ext uri="{BB962C8B-B14F-4D97-AF65-F5344CB8AC3E}">
        <p14:creationId xmlns:p14="http://schemas.microsoft.com/office/powerpoint/2010/main" val="1173115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 Details</a:t>
            </a:r>
            <a:endParaRPr lang="en-US" dirty="0"/>
          </a:p>
        </p:txBody>
      </p:sp>
      <p:sp>
        <p:nvSpPr>
          <p:cNvPr id="3" name="Content Placeholder 2"/>
          <p:cNvSpPr>
            <a:spLocks noGrp="1"/>
          </p:cNvSpPr>
          <p:nvPr>
            <p:ph idx="1"/>
          </p:nvPr>
        </p:nvSpPr>
        <p:spPr/>
        <p:txBody>
          <a:bodyPr/>
          <a:lstStyle/>
          <a:p>
            <a:r>
              <a:rPr lang="en-US" dirty="0" smtClean="0"/>
              <a:t>Speech Recognition (SPEECH)</a:t>
            </a:r>
          </a:p>
          <a:p>
            <a:pPr lvl="1"/>
            <a:r>
              <a:rPr lang="en-US" dirty="0" smtClean="0"/>
              <a:t>Implemented based </a:t>
            </a:r>
            <a:r>
              <a:rPr lang="en-US" dirty="0"/>
              <a:t>on a well-studied, open-source </a:t>
            </a:r>
            <a:r>
              <a:rPr lang="en-US" dirty="0" smtClean="0"/>
              <a:t>speech-to-text framework </a:t>
            </a:r>
            <a:r>
              <a:rPr lang="en-US" dirty="0"/>
              <a:t>based on Hidden Markov Model (</a:t>
            </a:r>
            <a:r>
              <a:rPr lang="en-US" dirty="0" smtClean="0"/>
              <a:t>HMM) recognition </a:t>
            </a:r>
            <a:r>
              <a:rPr lang="en-US" dirty="0"/>
              <a:t>systems [45]. </a:t>
            </a:r>
            <a:endParaRPr lang="en-US" dirty="0" smtClean="0"/>
          </a:p>
          <a:p>
            <a:pPr lvl="1"/>
            <a:r>
              <a:rPr lang="en-US" dirty="0" smtClean="0"/>
              <a:t>It </a:t>
            </a:r>
            <a:r>
              <a:rPr lang="en-US" dirty="0"/>
              <a:t>takes as input digitized </a:t>
            </a:r>
            <a:r>
              <a:rPr lang="en-US" dirty="0" smtClean="0"/>
              <a:t>audio of </a:t>
            </a:r>
            <a:r>
              <a:rPr lang="en-US" dirty="0"/>
              <a:t>a spoken English sentence, and attempts to </a:t>
            </a:r>
            <a:r>
              <a:rPr lang="en-US" dirty="0" smtClean="0"/>
              <a:t>extract all </a:t>
            </a:r>
            <a:r>
              <a:rPr lang="en-US" dirty="0"/>
              <a:t>of the words in plain text </a:t>
            </a:r>
            <a:r>
              <a:rPr lang="en-US" dirty="0" smtClean="0"/>
              <a:t>format.</a:t>
            </a:r>
          </a:p>
          <a:p>
            <a:pPr lvl="1"/>
            <a:r>
              <a:rPr lang="en-US" dirty="0" smtClean="0"/>
              <a:t>Single-threaded</a:t>
            </a:r>
            <a:r>
              <a:rPr lang="en-US" dirty="0"/>
              <a:t>, and since it is written in </a:t>
            </a:r>
            <a:r>
              <a:rPr lang="en-US" dirty="0" smtClean="0"/>
              <a:t>Java, it </a:t>
            </a:r>
            <a:r>
              <a:rPr lang="en-US" dirty="0"/>
              <a:t>can run on both Linux and Microsoft Windows</a:t>
            </a:r>
            <a:endParaRPr lang="en-US" dirty="0" smtClean="0"/>
          </a:p>
        </p:txBody>
      </p:sp>
      <p:sp>
        <p:nvSpPr>
          <p:cNvPr id="4" name="날짜 개체 틀 3"/>
          <p:cNvSpPr>
            <a:spLocks noGrp="1"/>
          </p:cNvSpPr>
          <p:nvPr>
            <p:ph type="dt" sz="half" idx="10"/>
          </p:nvPr>
        </p:nvSpPr>
        <p:spPr/>
        <p:txBody>
          <a:bodyPr/>
          <a:lstStyle/>
          <a:p>
            <a:r>
              <a:rPr lang="en-US" altLang="ko-KR" smtClean="0"/>
              <a:t>3/27/2013</a:t>
            </a:r>
            <a:endParaRPr lang="ko-KR" altLang="en-US"/>
          </a:p>
        </p:txBody>
      </p:sp>
      <p:sp>
        <p:nvSpPr>
          <p:cNvPr id="5" name="슬라이드 번호 개체 틀 4"/>
          <p:cNvSpPr>
            <a:spLocks noGrp="1"/>
          </p:cNvSpPr>
          <p:nvPr>
            <p:ph type="sldNum" sz="quarter" idx="12"/>
          </p:nvPr>
        </p:nvSpPr>
        <p:spPr/>
        <p:txBody>
          <a:bodyPr/>
          <a:lstStyle/>
          <a:p>
            <a:fld id="{EAAFE4EF-4D30-4597-8A58-9B9698881B08}" type="slidenum">
              <a:rPr lang="ko-KR" altLang="en-US" smtClean="0"/>
              <a:t>28</a:t>
            </a:fld>
            <a:endParaRPr lang="ko-KR" altLang="en-US"/>
          </a:p>
        </p:txBody>
      </p:sp>
    </p:spTree>
    <p:extLst>
      <p:ext uri="{BB962C8B-B14F-4D97-AF65-F5344CB8AC3E}">
        <p14:creationId xmlns:p14="http://schemas.microsoft.com/office/powerpoint/2010/main" val="843323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 Details</a:t>
            </a:r>
            <a:endParaRPr lang="en-US" dirty="0"/>
          </a:p>
        </p:txBody>
      </p:sp>
      <p:sp>
        <p:nvSpPr>
          <p:cNvPr id="3" name="Content Placeholder 2"/>
          <p:cNvSpPr>
            <a:spLocks noGrp="1"/>
          </p:cNvSpPr>
          <p:nvPr>
            <p:ph idx="1"/>
          </p:nvPr>
        </p:nvSpPr>
        <p:spPr/>
        <p:txBody>
          <a:bodyPr>
            <a:normAutofit/>
          </a:bodyPr>
          <a:lstStyle/>
          <a:p>
            <a:r>
              <a:rPr lang="en-US" dirty="0"/>
              <a:t>Object and Pose Identification (OBJECT</a:t>
            </a:r>
            <a:r>
              <a:rPr lang="en-US" dirty="0" smtClean="0"/>
              <a:t>)</a:t>
            </a:r>
          </a:p>
          <a:p>
            <a:pPr lvl="1"/>
            <a:r>
              <a:rPr lang="en-US" dirty="0" smtClean="0"/>
              <a:t>It identifies </a:t>
            </a:r>
            <a:r>
              <a:rPr lang="en-US" dirty="0"/>
              <a:t>known objects, and </a:t>
            </a:r>
            <a:r>
              <a:rPr lang="en-US" dirty="0" smtClean="0"/>
              <a:t>importantly, also </a:t>
            </a:r>
            <a:r>
              <a:rPr lang="en-US" dirty="0"/>
              <a:t>recognizes the position and orientation of the </a:t>
            </a:r>
            <a:r>
              <a:rPr lang="en-US" dirty="0" smtClean="0"/>
              <a:t>objects relative </a:t>
            </a:r>
            <a:r>
              <a:rPr lang="en-US" dirty="0"/>
              <a:t>to the user</a:t>
            </a:r>
            <a:r>
              <a:rPr lang="en-US" dirty="0" smtClean="0"/>
              <a:t>.</a:t>
            </a:r>
          </a:p>
          <a:p>
            <a:pPr lvl="1"/>
            <a:r>
              <a:rPr lang="en-US" dirty="0" smtClean="0"/>
              <a:t>It extracts key </a:t>
            </a:r>
            <a:r>
              <a:rPr lang="en-US" dirty="0"/>
              <a:t>visual elements (SIFT features [31]) from </a:t>
            </a:r>
            <a:r>
              <a:rPr lang="en-US" dirty="0" smtClean="0"/>
              <a:t>an image</a:t>
            </a:r>
            <a:r>
              <a:rPr lang="en-US" dirty="0"/>
              <a:t>, matches these against a database of features </a:t>
            </a:r>
            <a:r>
              <a:rPr lang="en-US" dirty="0" smtClean="0"/>
              <a:t>from a </a:t>
            </a:r>
            <a:r>
              <a:rPr lang="en-US" dirty="0"/>
              <a:t>known set of objects, and finally performs </a:t>
            </a:r>
            <a:r>
              <a:rPr lang="en-US" dirty="0" smtClean="0"/>
              <a:t>geometric computations </a:t>
            </a:r>
            <a:r>
              <a:rPr lang="en-US" dirty="0"/>
              <a:t>to determine the pose of the </a:t>
            </a:r>
            <a:r>
              <a:rPr lang="en-US" dirty="0" smtClean="0"/>
              <a:t>identified object.</a:t>
            </a:r>
          </a:p>
          <a:p>
            <a:pPr lvl="1"/>
            <a:r>
              <a:rPr lang="en-US" dirty="0"/>
              <a:t>The implementation runs on Linux, and makes use of multiple cores and GPUs, if available.</a:t>
            </a:r>
          </a:p>
          <a:p>
            <a:pPr lvl="1"/>
            <a:r>
              <a:rPr lang="en-US" dirty="0" smtClean="0"/>
              <a:t>The database is </a:t>
            </a:r>
            <a:r>
              <a:rPr lang="en-US" dirty="0"/>
              <a:t>populated with thousands of features extracted </a:t>
            </a:r>
            <a:r>
              <a:rPr lang="en-US" dirty="0" smtClean="0"/>
              <a:t>from more </a:t>
            </a:r>
            <a:r>
              <a:rPr lang="en-US" dirty="0"/>
              <a:t>than 500 images of 13 different objects</a:t>
            </a:r>
            <a:r>
              <a:rPr lang="en-US" dirty="0" smtClean="0"/>
              <a:t>.</a:t>
            </a:r>
          </a:p>
          <a:p>
            <a:pPr lvl="1"/>
            <a:r>
              <a:rPr lang="en-US" dirty="0" smtClean="0"/>
              <a:t>Developed by CMU RI</a:t>
            </a:r>
          </a:p>
        </p:txBody>
      </p:sp>
      <p:sp>
        <p:nvSpPr>
          <p:cNvPr id="4" name="날짜 개체 틀 3"/>
          <p:cNvSpPr>
            <a:spLocks noGrp="1"/>
          </p:cNvSpPr>
          <p:nvPr>
            <p:ph type="dt" sz="half" idx="10"/>
          </p:nvPr>
        </p:nvSpPr>
        <p:spPr/>
        <p:txBody>
          <a:bodyPr/>
          <a:lstStyle/>
          <a:p>
            <a:r>
              <a:rPr lang="en-US" altLang="ko-KR" smtClean="0"/>
              <a:t>3/27/2013</a:t>
            </a:r>
            <a:endParaRPr lang="ko-KR" altLang="en-US"/>
          </a:p>
        </p:txBody>
      </p:sp>
      <p:sp>
        <p:nvSpPr>
          <p:cNvPr id="5" name="슬라이드 번호 개체 틀 4"/>
          <p:cNvSpPr>
            <a:spLocks noGrp="1"/>
          </p:cNvSpPr>
          <p:nvPr>
            <p:ph type="sldNum" sz="quarter" idx="12"/>
          </p:nvPr>
        </p:nvSpPr>
        <p:spPr/>
        <p:txBody>
          <a:bodyPr/>
          <a:lstStyle/>
          <a:p>
            <a:fld id="{EAAFE4EF-4D30-4597-8A58-9B9698881B08}" type="slidenum">
              <a:rPr lang="ko-KR" altLang="en-US" smtClean="0"/>
              <a:t>29</a:t>
            </a:fld>
            <a:endParaRPr lang="ko-KR" altLang="en-US"/>
          </a:p>
        </p:txBody>
      </p:sp>
    </p:spTree>
    <p:extLst>
      <p:ext uri="{BB962C8B-B14F-4D97-AF65-F5344CB8AC3E}">
        <p14:creationId xmlns:p14="http://schemas.microsoft.com/office/powerpoint/2010/main" val="1953843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Emerging Mobile Applications</a:t>
            </a:r>
            <a:endParaRPr lang="en-US" dirty="0"/>
          </a:p>
        </p:txBody>
      </p:sp>
      <p:sp>
        <p:nvSpPr>
          <p:cNvPr id="3" name="Content Placeholder 2"/>
          <p:cNvSpPr>
            <a:spLocks noGrp="1"/>
          </p:cNvSpPr>
          <p:nvPr>
            <p:ph idx="1"/>
          </p:nvPr>
        </p:nvSpPr>
        <p:spPr/>
        <p:txBody>
          <a:bodyPr>
            <a:normAutofit/>
          </a:bodyPr>
          <a:lstStyle/>
          <a:p>
            <a:pPr marL="0" indent="0">
              <a:buNone/>
            </a:pPr>
            <a:r>
              <a:rPr lang="en-US" altLang="ko-KR" sz="2200" b="1" dirty="0" smtClean="0"/>
              <a:t>A new class of applications </a:t>
            </a:r>
            <a:r>
              <a:rPr lang="en-US" sz="2200" b="1" dirty="0" smtClean="0"/>
              <a:t>using video/voice in mobile context</a:t>
            </a:r>
          </a:p>
          <a:p>
            <a:r>
              <a:rPr lang="en-US" dirty="0"/>
              <a:t>Apple’s </a:t>
            </a:r>
            <a:r>
              <a:rPr lang="en-US" dirty="0" err="1" smtClean="0"/>
              <a:t>Siri</a:t>
            </a:r>
            <a:r>
              <a:rPr lang="en-US" dirty="0" smtClean="0"/>
              <a:t>, Augmented reality applications</a:t>
            </a:r>
          </a:p>
          <a:p>
            <a:r>
              <a:rPr lang="en-US" dirty="0"/>
              <a:t>Many of these are interactive as well as resource-intensive	</a:t>
            </a:r>
          </a:p>
          <a:p>
            <a:pPr lvl="1"/>
            <a:r>
              <a:rPr lang="en-US" altLang="ko-KR" dirty="0" smtClean="0"/>
              <a:t>Beyond </a:t>
            </a:r>
            <a:r>
              <a:rPr lang="en-US" altLang="ko-KR" dirty="0"/>
              <a:t>the </a:t>
            </a:r>
            <a:r>
              <a:rPr lang="en-US" altLang="ko-KR" dirty="0" smtClean="0"/>
              <a:t>processing and </a:t>
            </a:r>
            <a:r>
              <a:rPr lang="en-US" altLang="ko-KR" dirty="0"/>
              <a:t>storage </a:t>
            </a:r>
            <a:r>
              <a:rPr lang="en-US" altLang="ko-KR" dirty="0" smtClean="0"/>
              <a:t>limits </a:t>
            </a:r>
            <a:r>
              <a:rPr lang="en-US" altLang="ko-KR" dirty="0"/>
              <a:t>of mobile </a:t>
            </a:r>
            <a:r>
              <a:rPr lang="en-US" altLang="ko-KR" dirty="0" smtClean="0"/>
              <a:t>device</a:t>
            </a:r>
          </a:p>
          <a:p>
            <a:pPr lvl="1"/>
            <a:r>
              <a:rPr lang="en-US" altLang="ko-KR" b="1" dirty="0" smtClean="0"/>
              <a:t>Use Cloud to offload execution</a:t>
            </a:r>
          </a:p>
          <a:p>
            <a:r>
              <a:rPr lang="en-US" dirty="0" smtClean="0"/>
              <a:t>Wearable </a:t>
            </a:r>
            <a:r>
              <a:rPr lang="en-US" dirty="0"/>
              <a:t>Devices like Google Glass will push this trend more</a:t>
            </a:r>
          </a:p>
          <a:p>
            <a:pPr lvl="1"/>
            <a:endParaRPr lang="en-US" dirty="0"/>
          </a:p>
        </p:txBody>
      </p:sp>
      <p:pic>
        <p:nvPicPr>
          <p:cNvPr id="4" name="Picture 9" descr="http://blog.zap2it.com/pop2it/project-glass-google.jpg"/>
          <p:cNvPicPr>
            <a:picLocks noChangeAspect="1" noChangeArrowheads="1"/>
          </p:cNvPicPr>
          <p:nvPr/>
        </p:nvPicPr>
        <p:blipFill rotWithShape="1">
          <a:blip r:embed="rId2">
            <a:extLst>
              <a:ext uri="{28A0092B-C50C-407E-A947-70E740481C1C}">
                <a14:useLocalDpi xmlns:a14="http://schemas.microsoft.com/office/drawing/2010/main" val="0"/>
              </a:ext>
            </a:extLst>
          </a:blip>
          <a:srcRect b="35216"/>
          <a:stretch/>
        </p:blipFill>
        <p:spPr bwMode="auto">
          <a:xfrm>
            <a:off x="1317981" y="3876626"/>
            <a:ext cx="2964902" cy="21863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http://static4.businessinsider.com/image/5134a21b6bb3f78259000009-963-722-333-248/apple-iwatch-on-wrist-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1415" y="3861048"/>
            <a:ext cx="2936929" cy="22019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날짜 개체 틀 5"/>
          <p:cNvSpPr>
            <a:spLocks noGrp="1"/>
          </p:cNvSpPr>
          <p:nvPr>
            <p:ph type="dt" sz="half" idx="10"/>
          </p:nvPr>
        </p:nvSpPr>
        <p:spPr/>
        <p:txBody>
          <a:bodyPr/>
          <a:lstStyle/>
          <a:p>
            <a:r>
              <a:rPr lang="en-US" altLang="ko-KR" smtClean="0"/>
              <a:t>3/27/2013</a:t>
            </a:r>
            <a:endParaRPr lang="ko-KR" altLang="en-US" dirty="0"/>
          </a:p>
        </p:txBody>
      </p:sp>
      <p:sp>
        <p:nvSpPr>
          <p:cNvPr id="7" name="슬라이드 번호 개체 틀 6"/>
          <p:cNvSpPr>
            <a:spLocks noGrp="1"/>
          </p:cNvSpPr>
          <p:nvPr>
            <p:ph type="sldNum" sz="quarter" idx="12"/>
          </p:nvPr>
        </p:nvSpPr>
        <p:spPr/>
        <p:txBody>
          <a:bodyPr/>
          <a:lstStyle/>
          <a:p>
            <a:fld id="{EAAFE4EF-4D30-4597-8A58-9B9698881B08}" type="slidenum">
              <a:rPr lang="ko-KR" altLang="en-US" smtClean="0"/>
              <a:t>3</a:t>
            </a:fld>
            <a:endParaRPr lang="ko-KR" altLang="en-US"/>
          </a:p>
        </p:txBody>
      </p:sp>
      <p:sp>
        <p:nvSpPr>
          <p:cNvPr id="8" name="TextBox 7"/>
          <p:cNvSpPr txBox="1"/>
          <p:nvPr/>
        </p:nvSpPr>
        <p:spPr>
          <a:xfrm>
            <a:off x="2411760" y="6062981"/>
            <a:ext cx="5181226" cy="246221"/>
          </a:xfrm>
          <a:prstGeom prst="rect">
            <a:avLst/>
          </a:prstGeom>
          <a:noFill/>
        </p:spPr>
        <p:txBody>
          <a:bodyPr wrap="none" rtlCol="0">
            <a:spAutoFit/>
          </a:bodyPr>
          <a:lstStyle/>
          <a:p>
            <a:pPr algn="r"/>
            <a:r>
              <a:rPr lang="en-US" altLang="ko-KR" sz="1000" dirty="0">
                <a:latin typeface="Times New Roman" pitchFamily="18" charset="0"/>
                <a:cs typeface="Times New Roman" pitchFamily="18" charset="0"/>
              </a:rPr>
              <a:t>From http://www.google.com/glass/start</a:t>
            </a:r>
            <a:r>
              <a:rPr lang="en-US" altLang="ko-KR" sz="1000" dirty="0" smtClean="0">
                <a:latin typeface="Times New Roman" pitchFamily="18" charset="0"/>
                <a:cs typeface="Times New Roman" pitchFamily="18" charset="0"/>
              </a:rPr>
              <a:t>/</a:t>
            </a:r>
            <a:r>
              <a:rPr lang="en-US" altLang="ko-KR" sz="1000" dirty="0">
                <a:latin typeface="Times New Roman" pitchFamily="18" charset="0"/>
                <a:cs typeface="Times New Roman" pitchFamily="18" charset="0"/>
              </a:rPr>
              <a:t> and http://www.flickr.com/photos/x1brett/4600461689</a:t>
            </a:r>
            <a:r>
              <a:rPr lang="en-US" altLang="ko-KR" sz="1000" dirty="0" smtClean="0">
                <a:latin typeface="Times New Roman" pitchFamily="18" charset="0"/>
                <a:cs typeface="Times New Roman" pitchFamily="18" charset="0"/>
              </a:rPr>
              <a:t>/</a:t>
            </a:r>
            <a:endParaRPr lang="ko-KR" altLang="en-US" sz="1000" i="1" dirty="0">
              <a:latin typeface="Times New Roman" pitchFamily="18" charset="0"/>
              <a:cs typeface="Times New Roman" pitchFamily="18" charset="0"/>
            </a:endParaRPr>
          </a:p>
        </p:txBody>
      </p:sp>
    </p:spTree>
    <p:extLst>
      <p:ext uri="{BB962C8B-B14F-4D97-AF65-F5344CB8AC3E}">
        <p14:creationId xmlns:p14="http://schemas.microsoft.com/office/powerpoint/2010/main" val="25948977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Applications Details</a:t>
            </a:r>
          </a:p>
        </p:txBody>
      </p:sp>
      <p:sp>
        <p:nvSpPr>
          <p:cNvPr id="3" name="Content Placeholder 2"/>
          <p:cNvSpPr>
            <a:spLocks noGrp="1"/>
          </p:cNvSpPr>
          <p:nvPr>
            <p:ph idx="1"/>
          </p:nvPr>
        </p:nvSpPr>
        <p:spPr/>
        <p:txBody>
          <a:bodyPr/>
          <a:lstStyle/>
          <a:p>
            <a:r>
              <a:rPr lang="en-US" dirty="0"/>
              <a:t>Mobile Augmented Reality (AUGREAL</a:t>
            </a:r>
            <a:r>
              <a:rPr lang="en-US" dirty="0" smtClean="0"/>
              <a:t>)</a:t>
            </a:r>
          </a:p>
          <a:p>
            <a:pPr lvl="1"/>
            <a:r>
              <a:rPr lang="en-US" dirty="0" smtClean="0"/>
              <a:t>It uses </a:t>
            </a:r>
            <a:r>
              <a:rPr lang="en-US" dirty="0"/>
              <a:t>computer vision to identify actual buildings </a:t>
            </a:r>
            <a:r>
              <a:rPr lang="en-US" dirty="0" smtClean="0"/>
              <a:t>and landmarks </a:t>
            </a:r>
            <a:r>
              <a:rPr lang="en-US" dirty="0"/>
              <a:t>in a </a:t>
            </a:r>
            <a:r>
              <a:rPr lang="en-US" dirty="0" smtClean="0"/>
              <a:t>give image, </a:t>
            </a:r>
            <a:r>
              <a:rPr lang="en-US" dirty="0"/>
              <a:t>and label them precisely in </a:t>
            </a:r>
            <a:r>
              <a:rPr lang="en-US" dirty="0" smtClean="0"/>
              <a:t>the view </a:t>
            </a:r>
            <a:r>
              <a:rPr lang="en-US" dirty="0"/>
              <a:t>[48</a:t>
            </a:r>
            <a:r>
              <a:rPr lang="en-US" dirty="0" smtClean="0"/>
              <a:t>].</a:t>
            </a:r>
          </a:p>
          <a:p>
            <a:pPr lvl="1"/>
            <a:r>
              <a:rPr lang="en-US" dirty="0"/>
              <a:t>The </a:t>
            </a:r>
            <a:r>
              <a:rPr lang="en-US" dirty="0" smtClean="0"/>
              <a:t>prototype application </a:t>
            </a:r>
            <a:r>
              <a:rPr lang="en-US" dirty="0"/>
              <a:t>uses a dataset of 1005 labeled images </a:t>
            </a:r>
            <a:r>
              <a:rPr lang="en-US" dirty="0" smtClean="0"/>
              <a:t>of 200 </a:t>
            </a:r>
            <a:r>
              <a:rPr lang="en-US" dirty="0"/>
              <a:t>buildings as the relevant database slice. </a:t>
            </a:r>
            <a:endParaRPr lang="en-US" dirty="0" smtClean="0"/>
          </a:p>
          <a:p>
            <a:pPr lvl="1"/>
            <a:r>
              <a:rPr lang="en-US" dirty="0" smtClean="0"/>
              <a:t>It runs </a:t>
            </a:r>
            <a:r>
              <a:rPr lang="en-US" dirty="0"/>
              <a:t>on Microsoft Windows, and makes significant </a:t>
            </a:r>
            <a:r>
              <a:rPr lang="en-US" dirty="0" smtClean="0"/>
              <a:t>use of </a:t>
            </a:r>
            <a:r>
              <a:rPr lang="en-US" dirty="0" err="1"/>
              <a:t>OpenCV</a:t>
            </a:r>
            <a:r>
              <a:rPr lang="en-US" dirty="0"/>
              <a:t> libraries [35], Intel Performance </a:t>
            </a:r>
            <a:r>
              <a:rPr lang="en-US" dirty="0" smtClean="0"/>
              <a:t>Primitives (IPP</a:t>
            </a:r>
            <a:r>
              <a:rPr lang="en-US" dirty="0"/>
              <a:t>) libraries, and multiple processing threads</a:t>
            </a:r>
            <a:r>
              <a:rPr lang="en-US" dirty="0" smtClean="0"/>
              <a:t>.</a:t>
            </a:r>
          </a:p>
          <a:p>
            <a:pPr lvl="1"/>
            <a:r>
              <a:rPr lang="en-US" dirty="0" smtClean="0"/>
              <a:t>Developed by Intel Research</a:t>
            </a:r>
            <a:endParaRPr lang="en-US" dirty="0"/>
          </a:p>
        </p:txBody>
      </p:sp>
      <p:sp>
        <p:nvSpPr>
          <p:cNvPr id="4" name="날짜 개체 틀 3"/>
          <p:cNvSpPr>
            <a:spLocks noGrp="1"/>
          </p:cNvSpPr>
          <p:nvPr>
            <p:ph type="dt" sz="half" idx="10"/>
          </p:nvPr>
        </p:nvSpPr>
        <p:spPr/>
        <p:txBody>
          <a:bodyPr/>
          <a:lstStyle/>
          <a:p>
            <a:r>
              <a:rPr lang="en-US" altLang="ko-KR" smtClean="0"/>
              <a:t>3/27/2013</a:t>
            </a:r>
            <a:endParaRPr lang="ko-KR" altLang="en-US"/>
          </a:p>
        </p:txBody>
      </p:sp>
      <p:sp>
        <p:nvSpPr>
          <p:cNvPr id="5" name="슬라이드 번호 개체 틀 4"/>
          <p:cNvSpPr>
            <a:spLocks noGrp="1"/>
          </p:cNvSpPr>
          <p:nvPr>
            <p:ph type="sldNum" sz="quarter" idx="12"/>
          </p:nvPr>
        </p:nvSpPr>
        <p:spPr/>
        <p:txBody>
          <a:bodyPr/>
          <a:lstStyle/>
          <a:p>
            <a:fld id="{EAAFE4EF-4D30-4597-8A58-9B9698881B08}" type="slidenum">
              <a:rPr lang="ko-KR" altLang="en-US" smtClean="0"/>
              <a:t>30</a:t>
            </a:fld>
            <a:endParaRPr lang="ko-KR" altLang="en-US"/>
          </a:p>
        </p:txBody>
      </p:sp>
    </p:spTree>
    <p:extLst>
      <p:ext uri="{BB962C8B-B14F-4D97-AF65-F5344CB8AC3E}">
        <p14:creationId xmlns:p14="http://schemas.microsoft.com/office/powerpoint/2010/main" val="2480221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Applications Details</a:t>
            </a:r>
          </a:p>
        </p:txBody>
      </p:sp>
      <p:sp>
        <p:nvSpPr>
          <p:cNvPr id="3" name="Content Placeholder 2"/>
          <p:cNvSpPr>
            <a:spLocks noGrp="1"/>
          </p:cNvSpPr>
          <p:nvPr>
            <p:ph idx="1"/>
          </p:nvPr>
        </p:nvSpPr>
        <p:spPr/>
        <p:txBody>
          <a:bodyPr>
            <a:normAutofit/>
          </a:bodyPr>
          <a:lstStyle/>
          <a:p>
            <a:r>
              <a:rPr lang="en-US" dirty="0"/>
              <a:t>Physical Simulation and Rendering (FLUID</a:t>
            </a:r>
            <a:r>
              <a:rPr lang="en-US" dirty="0" smtClean="0"/>
              <a:t>)</a:t>
            </a:r>
          </a:p>
          <a:p>
            <a:pPr lvl="1"/>
            <a:r>
              <a:rPr lang="en-US" dirty="0" smtClean="0"/>
              <a:t>Using accelerometer </a:t>
            </a:r>
            <a:r>
              <a:rPr lang="en-US" dirty="0"/>
              <a:t>readings from a mobile device as </a:t>
            </a:r>
            <a:r>
              <a:rPr lang="en-US" dirty="0" smtClean="0"/>
              <a:t>input parameters</a:t>
            </a:r>
            <a:r>
              <a:rPr lang="en-US" dirty="0"/>
              <a:t>, it physically models the motion of </a:t>
            </a:r>
            <a:r>
              <a:rPr lang="en-US" dirty="0" smtClean="0"/>
              <a:t>imaginary fluids </a:t>
            </a:r>
            <a:r>
              <a:rPr lang="en-US" dirty="0"/>
              <a:t>with which the user can interact</a:t>
            </a:r>
            <a:r>
              <a:rPr lang="en-US" dirty="0" smtClean="0"/>
              <a:t>.</a:t>
            </a:r>
          </a:p>
          <a:p>
            <a:pPr lvl="1"/>
            <a:r>
              <a:rPr lang="en-US" dirty="0"/>
              <a:t>The application has a </a:t>
            </a:r>
            <a:r>
              <a:rPr lang="en-US" dirty="0" smtClean="0"/>
              <a:t>backend that </a:t>
            </a:r>
            <a:r>
              <a:rPr lang="en-US" dirty="0"/>
              <a:t>runs a physics simulation, based on the </a:t>
            </a:r>
            <a:r>
              <a:rPr lang="en-US" dirty="0" smtClean="0"/>
              <a:t>predictive corrective incompressible </a:t>
            </a:r>
            <a:r>
              <a:rPr lang="en-US" dirty="0"/>
              <a:t>smoothed particles </a:t>
            </a:r>
            <a:r>
              <a:rPr lang="en-US" dirty="0" smtClean="0"/>
              <a:t>hydrodynamics (PCISPH</a:t>
            </a:r>
            <a:r>
              <a:rPr lang="en-US" dirty="0"/>
              <a:t>) method [44</a:t>
            </a:r>
            <a:r>
              <a:rPr lang="en-US" dirty="0" smtClean="0"/>
              <a:t>].</a:t>
            </a:r>
          </a:p>
          <a:p>
            <a:pPr lvl="1"/>
            <a:r>
              <a:rPr lang="en-US" dirty="0"/>
              <a:t>The </a:t>
            </a:r>
            <a:r>
              <a:rPr lang="en-US" dirty="0" smtClean="0"/>
              <a:t>front end (mobile device) </a:t>
            </a:r>
            <a:r>
              <a:rPr lang="en-US" dirty="0"/>
              <a:t>renders an image of the fluid using these </a:t>
            </a:r>
            <a:r>
              <a:rPr lang="en-US" dirty="0" smtClean="0"/>
              <a:t>particle positions.</a:t>
            </a:r>
          </a:p>
          <a:p>
            <a:pPr lvl="1"/>
            <a:r>
              <a:rPr lang="en-US" dirty="0" smtClean="0"/>
              <a:t>It is </a:t>
            </a:r>
            <a:r>
              <a:rPr lang="en-US" dirty="0"/>
              <a:t>implemented as a multithreaded </a:t>
            </a:r>
            <a:r>
              <a:rPr lang="en-US" dirty="0" smtClean="0"/>
              <a:t>application on </a:t>
            </a:r>
            <a:r>
              <a:rPr lang="en-US" dirty="0"/>
              <a:t>top of Linux. In our experiments, it simulates a </a:t>
            </a:r>
            <a:r>
              <a:rPr lang="en-US" dirty="0" smtClean="0"/>
              <a:t>2218 particle </a:t>
            </a:r>
            <a:r>
              <a:rPr lang="en-US" dirty="0"/>
              <a:t>system representing a liquid in a container. </a:t>
            </a:r>
            <a:r>
              <a:rPr lang="en-US" dirty="0" smtClean="0"/>
              <a:t>The simulation </a:t>
            </a:r>
            <a:r>
              <a:rPr lang="en-US" dirty="0"/>
              <a:t>uses 20 </a:t>
            </a:r>
            <a:r>
              <a:rPr lang="en-US" dirty="0" err="1"/>
              <a:t>ms</a:t>
            </a:r>
            <a:r>
              <a:rPr lang="en-US" dirty="0"/>
              <a:t> </a:t>
            </a:r>
            <a:r>
              <a:rPr lang="en-US" dirty="0" err="1"/>
              <a:t>timesteps</a:t>
            </a:r>
            <a:r>
              <a:rPr lang="en-US" dirty="0"/>
              <a:t>, so it can generate up </a:t>
            </a:r>
            <a:r>
              <a:rPr lang="en-US" dirty="0" smtClean="0"/>
              <a:t>to 50 </a:t>
            </a:r>
            <a:r>
              <a:rPr lang="en-US" dirty="0"/>
              <a:t>frames per second</a:t>
            </a:r>
          </a:p>
        </p:txBody>
      </p:sp>
      <p:sp>
        <p:nvSpPr>
          <p:cNvPr id="4" name="날짜 개체 틀 3"/>
          <p:cNvSpPr>
            <a:spLocks noGrp="1"/>
          </p:cNvSpPr>
          <p:nvPr>
            <p:ph type="dt" sz="half" idx="10"/>
          </p:nvPr>
        </p:nvSpPr>
        <p:spPr/>
        <p:txBody>
          <a:bodyPr/>
          <a:lstStyle/>
          <a:p>
            <a:r>
              <a:rPr lang="en-US" altLang="ko-KR" smtClean="0"/>
              <a:t>3/27/2013</a:t>
            </a:r>
            <a:endParaRPr lang="ko-KR" altLang="en-US"/>
          </a:p>
        </p:txBody>
      </p:sp>
      <p:sp>
        <p:nvSpPr>
          <p:cNvPr id="5" name="슬라이드 번호 개체 틀 4"/>
          <p:cNvSpPr>
            <a:spLocks noGrp="1"/>
          </p:cNvSpPr>
          <p:nvPr>
            <p:ph type="sldNum" sz="quarter" idx="12"/>
          </p:nvPr>
        </p:nvSpPr>
        <p:spPr/>
        <p:txBody>
          <a:bodyPr/>
          <a:lstStyle/>
          <a:p>
            <a:fld id="{EAAFE4EF-4D30-4597-8A58-9B9698881B08}" type="slidenum">
              <a:rPr lang="ko-KR" altLang="en-US" smtClean="0"/>
              <a:t>31</a:t>
            </a:fld>
            <a:endParaRPr lang="ko-KR" altLang="en-US"/>
          </a:p>
        </p:txBody>
      </p:sp>
    </p:spTree>
    <p:extLst>
      <p:ext uri="{BB962C8B-B14F-4D97-AF65-F5344CB8AC3E}">
        <p14:creationId xmlns:p14="http://schemas.microsoft.com/office/powerpoint/2010/main" val="7517489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626" name="Rectangle 2"/>
          <p:cNvSpPr>
            <a:spLocks noGrp="1" noChangeArrowheads="1"/>
          </p:cNvSpPr>
          <p:nvPr>
            <p:ph type="title"/>
          </p:nvPr>
        </p:nvSpPr>
        <p:spPr/>
        <p:txBody>
          <a:bodyPr>
            <a:normAutofit fontScale="90000"/>
          </a:bodyPr>
          <a:lstStyle/>
          <a:p>
            <a:r>
              <a:rPr lang="en-US" altLang="ko-KR" dirty="0" smtClean="0"/>
              <a:t>Impact on response time</a:t>
            </a:r>
            <a:endParaRPr lang="en-US" dirty="0"/>
          </a:p>
        </p:txBody>
      </p:sp>
      <p:sp>
        <p:nvSpPr>
          <p:cNvPr id="3" name="TextBox 2"/>
          <p:cNvSpPr txBox="1"/>
          <p:nvPr/>
        </p:nvSpPr>
        <p:spPr>
          <a:xfrm>
            <a:off x="8170913" y="5636098"/>
            <a:ext cx="628698" cy="369332"/>
          </a:xfrm>
          <a:prstGeom prst="rect">
            <a:avLst/>
          </a:prstGeom>
          <a:noFill/>
        </p:spPr>
        <p:txBody>
          <a:bodyPr wrap="none" rtlCol="0">
            <a:spAutoFit/>
          </a:bodyPr>
          <a:lstStyle/>
          <a:p>
            <a:r>
              <a:rPr lang="en-US" altLang="ko-KR" dirty="0" smtClean="0">
                <a:latin typeface="Times New Roman" pitchFamily="18" charset="0"/>
                <a:cs typeface="Times New Roman" pitchFamily="18" charset="0"/>
              </a:rPr>
              <a:t>(</a:t>
            </a:r>
            <a:r>
              <a:rPr lang="en-US" altLang="ko-KR" dirty="0" err="1" smtClean="0">
                <a:latin typeface="Times New Roman" pitchFamily="18" charset="0"/>
                <a:cs typeface="Times New Roman" pitchFamily="18" charset="0"/>
              </a:rPr>
              <a:t>ms</a:t>
            </a:r>
            <a:r>
              <a:rPr lang="en-US" altLang="ko-KR" dirty="0" smtClean="0">
                <a:latin typeface="Times New Roman" pitchFamily="18" charset="0"/>
                <a:cs typeface="Times New Roman" pitchFamily="18" charset="0"/>
              </a:rPr>
              <a:t>)</a:t>
            </a:r>
            <a:endParaRPr lang="ko-KR" altLang="en-US" dirty="0">
              <a:latin typeface="Times New Roman" pitchFamily="18" charset="0"/>
              <a:cs typeface="Times New Roman" pitchFamily="18" charset="0"/>
            </a:endParaRPr>
          </a:p>
        </p:txBody>
      </p:sp>
      <p:graphicFrame>
        <p:nvGraphicFramePr>
          <p:cNvPr id="8" name="Chart 3"/>
          <p:cNvGraphicFramePr>
            <a:graphicFrameLocks/>
          </p:cNvGraphicFramePr>
          <p:nvPr>
            <p:extLst>
              <p:ext uri="{D42A27DB-BD31-4B8C-83A1-F6EECF244321}">
                <p14:modId xmlns:p14="http://schemas.microsoft.com/office/powerpoint/2010/main" val="1212416488"/>
              </p:ext>
            </p:extLst>
          </p:nvPr>
        </p:nvGraphicFramePr>
        <p:xfrm>
          <a:off x="899591" y="2476664"/>
          <a:ext cx="7196328" cy="359359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9"/>
          <p:cNvSpPr txBox="1">
            <a:spLocks noChangeArrowheads="1"/>
          </p:cNvSpPr>
          <p:nvPr/>
        </p:nvSpPr>
        <p:spPr bwMode="auto">
          <a:xfrm>
            <a:off x="683568" y="1327150"/>
            <a:ext cx="429270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20000"/>
              </a:lnSpc>
            </a:pPr>
            <a:r>
              <a:rPr lang="en-US" sz="2200" b="1" dirty="0" smtClean="0">
                <a:solidFill>
                  <a:schemeClr val="tx1"/>
                </a:solidFill>
                <a:latin typeface="Calibri" pitchFamily="34" charset="0"/>
              </a:rPr>
              <a:t>Face Recognition</a:t>
            </a:r>
          </a:p>
          <a:p>
            <a:pPr marL="285750" indent="-285750" algn="l">
              <a:lnSpc>
                <a:spcPct val="120000"/>
              </a:lnSpc>
              <a:buFontTx/>
              <a:buChar char="-"/>
            </a:pPr>
            <a:r>
              <a:rPr lang="en-US" sz="1800" dirty="0" smtClean="0">
                <a:solidFill>
                  <a:schemeClr val="tx1"/>
                </a:solidFill>
                <a:latin typeface="Calibri" pitchFamily="34" charset="0"/>
              </a:rPr>
              <a:t>(Zoom-out to 5 seconds)</a:t>
            </a: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1556791"/>
            <a:ext cx="2264321" cy="7935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날짜 개체 틀 1"/>
          <p:cNvSpPr>
            <a:spLocks noGrp="1"/>
          </p:cNvSpPr>
          <p:nvPr>
            <p:ph type="dt" sz="half" idx="10"/>
          </p:nvPr>
        </p:nvSpPr>
        <p:spPr/>
        <p:txBody>
          <a:bodyPr/>
          <a:lstStyle/>
          <a:p>
            <a:r>
              <a:rPr lang="en-US" altLang="ko-KR" smtClean="0"/>
              <a:t>3/27/2013</a:t>
            </a:r>
            <a:endParaRPr lang="ko-KR" altLang="en-US"/>
          </a:p>
        </p:txBody>
      </p:sp>
      <p:sp>
        <p:nvSpPr>
          <p:cNvPr id="4" name="슬라이드 번호 개체 틀 3"/>
          <p:cNvSpPr>
            <a:spLocks noGrp="1"/>
          </p:cNvSpPr>
          <p:nvPr>
            <p:ph type="sldNum" sz="quarter" idx="12"/>
          </p:nvPr>
        </p:nvSpPr>
        <p:spPr/>
        <p:txBody>
          <a:bodyPr/>
          <a:lstStyle/>
          <a:p>
            <a:fld id="{EAAFE4EF-4D30-4597-8A58-9B9698881B08}" type="slidenum">
              <a:rPr lang="ko-KR" altLang="en-US" smtClean="0"/>
              <a:t>32</a:t>
            </a:fld>
            <a:endParaRPr lang="ko-KR" altLang="en-US"/>
          </a:p>
        </p:txBody>
      </p:sp>
    </p:spTree>
    <p:extLst>
      <p:ext uri="{BB962C8B-B14F-4D97-AF65-F5344CB8AC3E}">
        <p14:creationId xmlns:p14="http://schemas.microsoft.com/office/powerpoint/2010/main" val="25122601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626" name="Rectangle 2"/>
          <p:cNvSpPr>
            <a:spLocks noGrp="1" noChangeArrowheads="1"/>
          </p:cNvSpPr>
          <p:nvPr>
            <p:ph type="title"/>
          </p:nvPr>
        </p:nvSpPr>
        <p:spPr/>
        <p:txBody>
          <a:bodyPr>
            <a:normAutofit fontScale="90000"/>
          </a:bodyPr>
          <a:lstStyle/>
          <a:p>
            <a:r>
              <a:rPr lang="en-US" altLang="ko-KR" dirty="0" smtClean="0"/>
              <a:t>Impact on response time</a:t>
            </a:r>
            <a:endParaRPr lang="en-US" dirty="0"/>
          </a:p>
        </p:txBody>
      </p:sp>
      <p:sp>
        <p:nvSpPr>
          <p:cNvPr id="3" name="TextBox 2"/>
          <p:cNvSpPr txBox="1"/>
          <p:nvPr/>
        </p:nvSpPr>
        <p:spPr>
          <a:xfrm>
            <a:off x="8170913" y="5636098"/>
            <a:ext cx="628698" cy="369332"/>
          </a:xfrm>
          <a:prstGeom prst="rect">
            <a:avLst/>
          </a:prstGeom>
          <a:noFill/>
        </p:spPr>
        <p:txBody>
          <a:bodyPr wrap="none" rtlCol="0">
            <a:spAutoFit/>
          </a:bodyPr>
          <a:lstStyle/>
          <a:p>
            <a:r>
              <a:rPr lang="en-US" altLang="ko-KR" dirty="0" smtClean="0">
                <a:latin typeface="Times New Roman" pitchFamily="18" charset="0"/>
                <a:cs typeface="Times New Roman" pitchFamily="18" charset="0"/>
              </a:rPr>
              <a:t>(</a:t>
            </a:r>
            <a:r>
              <a:rPr lang="en-US" altLang="ko-KR" dirty="0" err="1" smtClean="0">
                <a:latin typeface="Times New Roman" pitchFamily="18" charset="0"/>
                <a:cs typeface="Times New Roman" pitchFamily="18" charset="0"/>
              </a:rPr>
              <a:t>ms</a:t>
            </a:r>
            <a:r>
              <a:rPr lang="en-US" altLang="ko-KR" dirty="0" smtClean="0">
                <a:latin typeface="Times New Roman" pitchFamily="18" charset="0"/>
                <a:cs typeface="Times New Roman" pitchFamily="18" charset="0"/>
              </a:rPr>
              <a:t>)</a:t>
            </a:r>
            <a:endParaRPr lang="ko-KR" altLang="en-US" dirty="0">
              <a:latin typeface="Times New Roman" pitchFamily="18" charset="0"/>
              <a:cs typeface="Times New Roman" pitchFamily="18" charset="0"/>
            </a:endParaRPr>
          </a:p>
        </p:txBody>
      </p:sp>
      <p:sp>
        <p:nvSpPr>
          <p:cNvPr id="12" name="Text Box 9"/>
          <p:cNvSpPr txBox="1">
            <a:spLocks noChangeArrowheads="1"/>
          </p:cNvSpPr>
          <p:nvPr/>
        </p:nvSpPr>
        <p:spPr bwMode="auto">
          <a:xfrm>
            <a:off x="683568" y="1327150"/>
            <a:ext cx="4292709" cy="116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20000"/>
              </a:lnSpc>
            </a:pPr>
            <a:r>
              <a:rPr lang="en-US" sz="2200" b="1" dirty="0" smtClean="0">
                <a:solidFill>
                  <a:schemeClr val="tx1"/>
                </a:solidFill>
                <a:latin typeface="Calibri" pitchFamily="34" charset="0"/>
              </a:rPr>
              <a:t>Speech Recognition</a:t>
            </a:r>
          </a:p>
          <a:p>
            <a:pPr marL="285750" indent="-285750" algn="l">
              <a:lnSpc>
                <a:spcPct val="120000"/>
              </a:lnSpc>
              <a:buFontTx/>
              <a:buChar char="-"/>
            </a:pPr>
            <a:r>
              <a:rPr lang="en-US" sz="1800" dirty="0" smtClean="0">
                <a:solidFill>
                  <a:schemeClr val="tx1"/>
                </a:solidFill>
                <a:latin typeface="Calibri" pitchFamily="34" charset="0"/>
              </a:rPr>
              <a:t>CDF of 500 requests (500 WAV files)</a:t>
            </a:r>
          </a:p>
          <a:p>
            <a:pPr marL="285750" indent="-285750" algn="l">
              <a:lnSpc>
                <a:spcPct val="120000"/>
              </a:lnSpc>
              <a:buFontTx/>
              <a:buChar char="-"/>
            </a:pPr>
            <a:r>
              <a:rPr lang="en-US" sz="1800" dirty="0" smtClean="0">
                <a:solidFill>
                  <a:schemeClr val="tx1"/>
                </a:solidFill>
                <a:latin typeface="Calibri" pitchFamily="34" charset="0"/>
              </a:rPr>
              <a:t>Each recording is one English sentence</a:t>
            </a:r>
          </a:p>
        </p:txBody>
      </p:sp>
      <p:graphicFrame>
        <p:nvGraphicFramePr>
          <p:cNvPr id="7" name="Chart 1"/>
          <p:cNvGraphicFramePr>
            <a:graphicFrameLocks/>
          </p:cNvGraphicFramePr>
          <p:nvPr>
            <p:extLst>
              <p:ext uri="{D42A27DB-BD31-4B8C-83A1-F6EECF244321}">
                <p14:modId xmlns:p14="http://schemas.microsoft.com/office/powerpoint/2010/main" val="739879234"/>
              </p:ext>
            </p:extLst>
          </p:nvPr>
        </p:nvGraphicFramePr>
        <p:xfrm>
          <a:off x="974585" y="2636912"/>
          <a:ext cx="7196328" cy="3557016"/>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1556791"/>
            <a:ext cx="2264321" cy="7935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Date Placeholder 1"/>
          <p:cNvSpPr>
            <a:spLocks noGrp="1"/>
          </p:cNvSpPr>
          <p:nvPr>
            <p:ph type="dt" sz="half" idx="10"/>
          </p:nvPr>
        </p:nvSpPr>
        <p:spPr/>
        <p:txBody>
          <a:bodyPr/>
          <a:lstStyle/>
          <a:p>
            <a:r>
              <a:rPr lang="en-US" altLang="ko-KR" smtClean="0"/>
              <a:t>3/27/2013</a:t>
            </a:r>
            <a:endParaRPr lang="ko-KR" altLang="en-US"/>
          </a:p>
        </p:txBody>
      </p:sp>
      <p:sp>
        <p:nvSpPr>
          <p:cNvPr id="4" name="Slide Number Placeholder 3"/>
          <p:cNvSpPr>
            <a:spLocks noGrp="1"/>
          </p:cNvSpPr>
          <p:nvPr>
            <p:ph type="sldNum" sz="quarter" idx="12"/>
          </p:nvPr>
        </p:nvSpPr>
        <p:spPr/>
        <p:txBody>
          <a:bodyPr/>
          <a:lstStyle/>
          <a:p>
            <a:fld id="{EAAFE4EF-4D30-4597-8A58-9B9698881B08}" type="slidenum">
              <a:rPr lang="ko-KR" altLang="en-US" smtClean="0"/>
              <a:t>33</a:t>
            </a:fld>
            <a:endParaRPr lang="ko-KR" altLang="en-US"/>
          </a:p>
        </p:txBody>
      </p:sp>
    </p:spTree>
    <p:extLst>
      <p:ext uri="{BB962C8B-B14F-4D97-AF65-F5344CB8AC3E}">
        <p14:creationId xmlns:p14="http://schemas.microsoft.com/office/powerpoint/2010/main" val="13823586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626" name="Rectangle 2"/>
          <p:cNvSpPr>
            <a:spLocks noGrp="1" noChangeArrowheads="1"/>
          </p:cNvSpPr>
          <p:nvPr>
            <p:ph type="title"/>
          </p:nvPr>
        </p:nvSpPr>
        <p:spPr/>
        <p:txBody>
          <a:bodyPr>
            <a:normAutofit fontScale="90000"/>
          </a:bodyPr>
          <a:lstStyle/>
          <a:p>
            <a:r>
              <a:rPr lang="en-US" altLang="ko-KR" dirty="0" smtClean="0"/>
              <a:t>Impact on response time</a:t>
            </a:r>
            <a:endParaRPr lang="en-US" dirty="0"/>
          </a:p>
        </p:txBody>
      </p:sp>
      <p:sp>
        <p:nvSpPr>
          <p:cNvPr id="3" name="TextBox 2"/>
          <p:cNvSpPr txBox="1"/>
          <p:nvPr/>
        </p:nvSpPr>
        <p:spPr>
          <a:xfrm>
            <a:off x="8170913" y="5636098"/>
            <a:ext cx="628698" cy="369332"/>
          </a:xfrm>
          <a:prstGeom prst="rect">
            <a:avLst/>
          </a:prstGeom>
          <a:noFill/>
        </p:spPr>
        <p:txBody>
          <a:bodyPr wrap="none" rtlCol="0">
            <a:spAutoFit/>
          </a:bodyPr>
          <a:lstStyle/>
          <a:p>
            <a:r>
              <a:rPr lang="en-US" altLang="ko-KR" dirty="0" smtClean="0">
                <a:latin typeface="Times New Roman" pitchFamily="18" charset="0"/>
                <a:cs typeface="Times New Roman" pitchFamily="18" charset="0"/>
              </a:rPr>
              <a:t>(</a:t>
            </a:r>
            <a:r>
              <a:rPr lang="en-US" altLang="ko-KR" dirty="0" err="1" smtClean="0">
                <a:latin typeface="Times New Roman" pitchFamily="18" charset="0"/>
                <a:cs typeface="Times New Roman" pitchFamily="18" charset="0"/>
              </a:rPr>
              <a:t>ms</a:t>
            </a:r>
            <a:r>
              <a:rPr lang="en-US" altLang="ko-KR" dirty="0" smtClean="0">
                <a:latin typeface="Times New Roman" pitchFamily="18" charset="0"/>
                <a:cs typeface="Times New Roman" pitchFamily="18" charset="0"/>
              </a:rPr>
              <a:t>)</a:t>
            </a:r>
            <a:endParaRPr lang="ko-KR" altLang="en-US" dirty="0">
              <a:latin typeface="Times New Roman" pitchFamily="18" charset="0"/>
              <a:cs typeface="Times New Roman" pitchFamily="18" charset="0"/>
            </a:endParaRPr>
          </a:p>
        </p:txBody>
      </p:sp>
      <p:sp>
        <p:nvSpPr>
          <p:cNvPr id="12" name="Text Box 9"/>
          <p:cNvSpPr txBox="1">
            <a:spLocks noChangeArrowheads="1"/>
          </p:cNvSpPr>
          <p:nvPr/>
        </p:nvSpPr>
        <p:spPr bwMode="auto">
          <a:xfrm>
            <a:off x="683568" y="1327150"/>
            <a:ext cx="429270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20000"/>
              </a:lnSpc>
            </a:pPr>
            <a:r>
              <a:rPr lang="en-US" sz="2200" b="1" dirty="0" smtClean="0">
                <a:solidFill>
                  <a:schemeClr val="tx1"/>
                </a:solidFill>
                <a:latin typeface="Calibri" pitchFamily="34" charset="0"/>
              </a:rPr>
              <a:t>Object Recognition</a:t>
            </a:r>
          </a:p>
          <a:p>
            <a:pPr marL="285750" indent="-285750" algn="l">
              <a:lnSpc>
                <a:spcPct val="120000"/>
              </a:lnSpc>
              <a:buFontTx/>
              <a:buChar char="-"/>
            </a:pPr>
            <a:r>
              <a:rPr lang="en-US" sz="1800" dirty="0" smtClean="0">
                <a:solidFill>
                  <a:schemeClr val="tx1"/>
                </a:solidFill>
                <a:latin typeface="Calibri" pitchFamily="34" charset="0"/>
              </a:rPr>
              <a:t>CDF of 300 requests (300 images)</a:t>
            </a:r>
          </a:p>
        </p:txBody>
      </p:sp>
      <p:graphicFrame>
        <p:nvGraphicFramePr>
          <p:cNvPr id="8" name="Chart 2"/>
          <p:cNvGraphicFramePr>
            <a:graphicFrameLocks/>
          </p:cNvGraphicFramePr>
          <p:nvPr>
            <p:extLst>
              <p:ext uri="{D42A27DB-BD31-4B8C-83A1-F6EECF244321}">
                <p14:modId xmlns:p14="http://schemas.microsoft.com/office/powerpoint/2010/main" val="248678645"/>
              </p:ext>
            </p:extLst>
          </p:nvPr>
        </p:nvGraphicFramePr>
        <p:xfrm>
          <a:off x="974585" y="2564904"/>
          <a:ext cx="7196328" cy="3502152"/>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1556791"/>
            <a:ext cx="2264321" cy="7935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Date Placeholder 1"/>
          <p:cNvSpPr>
            <a:spLocks noGrp="1"/>
          </p:cNvSpPr>
          <p:nvPr>
            <p:ph type="dt" sz="half" idx="10"/>
          </p:nvPr>
        </p:nvSpPr>
        <p:spPr/>
        <p:txBody>
          <a:bodyPr/>
          <a:lstStyle/>
          <a:p>
            <a:r>
              <a:rPr lang="en-US" altLang="ko-KR" smtClean="0"/>
              <a:t>3/27/2013</a:t>
            </a:r>
            <a:endParaRPr lang="ko-KR" altLang="en-US"/>
          </a:p>
        </p:txBody>
      </p:sp>
      <p:sp>
        <p:nvSpPr>
          <p:cNvPr id="4" name="Slide Number Placeholder 3"/>
          <p:cNvSpPr>
            <a:spLocks noGrp="1"/>
          </p:cNvSpPr>
          <p:nvPr>
            <p:ph type="sldNum" sz="quarter" idx="12"/>
          </p:nvPr>
        </p:nvSpPr>
        <p:spPr/>
        <p:txBody>
          <a:bodyPr/>
          <a:lstStyle/>
          <a:p>
            <a:fld id="{EAAFE4EF-4D30-4597-8A58-9B9698881B08}" type="slidenum">
              <a:rPr lang="ko-KR" altLang="en-US" smtClean="0"/>
              <a:t>34</a:t>
            </a:fld>
            <a:endParaRPr lang="ko-KR" altLang="en-US"/>
          </a:p>
        </p:txBody>
      </p:sp>
    </p:spTree>
    <p:extLst>
      <p:ext uri="{BB962C8B-B14F-4D97-AF65-F5344CB8AC3E}">
        <p14:creationId xmlns:p14="http://schemas.microsoft.com/office/powerpoint/2010/main" val="22052613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dirty="0"/>
              <a:t>Impact on Energy Usage</a:t>
            </a:r>
          </a:p>
        </p:txBody>
      </p:sp>
      <p:sp>
        <p:nvSpPr>
          <p:cNvPr id="3" name="내용 개체 틀 2"/>
          <p:cNvSpPr>
            <a:spLocks noGrp="1"/>
          </p:cNvSpPr>
          <p:nvPr>
            <p:ph idx="1"/>
          </p:nvPr>
        </p:nvSpPr>
        <p:spPr>
          <a:xfrm>
            <a:off x="457200" y="1126671"/>
            <a:ext cx="8229600" cy="1582249"/>
          </a:xfrm>
        </p:spPr>
        <p:txBody>
          <a:bodyPr/>
          <a:lstStyle/>
          <a:p>
            <a:pPr marL="0" indent="0">
              <a:buNone/>
            </a:pPr>
            <a:r>
              <a:rPr lang="en-US" sz="2200" b="1" dirty="0" smtClean="0"/>
              <a:t>Energy usage at mobile device</a:t>
            </a:r>
          </a:p>
          <a:p>
            <a:pPr marL="400050">
              <a:buFont typeface="+mj-lt"/>
              <a:buAutoNum type="arabicPeriod"/>
            </a:pPr>
            <a:r>
              <a:rPr lang="en-US" sz="1800" dirty="0" smtClean="0"/>
              <a:t>Power dissipation in </a:t>
            </a:r>
            <a:r>
              <a:rPr lang="en-US" sz="1800" dirty="0"/>
              <a:t>watts, averaged over the whole </a:t>
            </a:r>
            <a:r>
              <a:rPr lang="en-US" sz="1800" dirty="0" smtClean="0"/>
              <a:t>experiment</a:t>
            </a:r>
          </a:p>
          <a:p>
            <a:pPr marL="400050">
              <a:buFont typeface="+mj-lt"/>
              <a:buAutoNum type="arabicPeriod"/>
            </a:pPr>
            <a:r>
              <a:rPr lang="en-US" sz="1800" dirty="0" smtClean="0"/>
              <a:t>Energy </a:t>
            </a:r>
            <a:r>
              <a:rPr lang="en-US" sz="1800" dirty="0"/>
              <a:t>consumed per </a:t>
            </a:r>
            <a:r>
              <a:rPr lang="en-US" sz="1800" dirty="0" smtClean="0"/>
              <a:t>query (or frame)</a:t>
            </a:r>
            <a:endParaRPr lang="en-US" sz="1800" dirty="0"/>
          </a:p>
        </p:txBody>
      </p:sp>
      <p:graphicFrame>
        <p:nvGraphicFramePr>
          <p:cNvPr id="4" name="표 3"/>
          <p:cNvGraphicFramePr>
            <a:graphicFrameLocks noGrp="1"/>
          </p:cNvGraphicFramePr>
          <p:nvPr>
            <p:extLst>
              <p:ext uri="{D42A27DB-BD31-4B8C-83A1-F6EECF244321}">
                <p14:modId xmlns:p14="http://schemas.microsoft.com/office/powerpoint/2010/main" val="54845551"/>
              </p:ext>
            </p:extLst>
          </p:nvPr>
        </p:nvGraphicFramePr>
        <p:xfrm>
          <a:off x="539552" y="2492896"/>
          <a:ext cx="8064898" cy="4023360"/>
        </p:xfrm>
        <a:graphic>
          <a:graphicData uri="http://schemas.openxmlformats.org/drawingml/2006/table">
            <a:tbl>
              <a:tblPr firstRow="1" bandRow="1">
                <a:tableStyleId>{5C22544A-7EE6-4342-B048-85BDC9FD1C3A}</a:tableStyleId>
              </a:tblPr>
              <a:tblGrid>
                <a:gridCol w="1296144"/>
                <a:gridCol w="1008112"/>
                <a:gridCol w="960107"/>
                <a:gridCol w="960107"/>
                <a:gridCol w="960107"/>
                <a:gridCol w="960107"/>
                <a:gridCol w="960107"/>
                <a:gridCol w="960107"/>
              </a:tblGrid>
              <a:tr h="327309">
                <a:tc>
                  <a:txBody>
                    <a:bodyPr/>
                    <a:lstStyle/>
                    <a:p>
                      <a:pPr algn="ctr" latinLnBrk="1"/>
                      <a:endParaRPr lang="ko-KR" altLang="en-US" dirty="0">
                        <a:latin typeface="Times New Roman" pitchFamily="18" charset="0"/>
                        <a:cs typeface="Times New Roman" pitchFamily="18" charset="0"/>
                      </a:endParaRPr>
                    </a:p>
                  </a:txBody>
                  <a:tcPr/>
                </a:tc>
                <a:tc>
                  <a:txBody>
                    <a:bodyPr/>
                    <a:lstStyle/>
                    <a:p>
                      <a:pPr algn="ctr" latinLnBrk="1"/>
                      <a:endParaRPr lang="ko-KR" altLang="en-US"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Mobile</a:t>
                      </a:r>
                      <a:endParaRPr lang="ko-KR" altLang="en-US" dirty="0">
                        <a:latin typeface="Times New Roman" pitchFamily="18" charset="0"/>
                        <a:cs typeface="Times New Roman" pitchFamily="18" charset="0"/>
                      </a:endParaRPr>
                    </a:p>
                  </a:txBody>
                  <a:tcPr/>
                </a:tc>
                <a:tc>
                  <a:txBody>
                    <a:bodyPr/>
                    <a:lstStyle/>
                    <a:p>
                      <a:pPr algn="ctr" latinLnBrk="1"/>
                      <a:r>
                        <a:rPr lang="en-US" altLang="ko-KR" b="1" dirty="0" smtClean="0">
                          <a:latin typeface="Times New Roman" pitchFamily="18" charset="0"/>
                          <a:cs typeface="Times New Roman" pitchFamily="18" charset="0"/>
                        </a:rPr>
                        <a:t>1WiFi</a:t>
                      </a:r>
                      <a:endParaRPr lang="ko-KR" altLang="en-US" b="1"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East</a:t>
                      </a:r>
                      <a:endParaRPr lang="ko-KR" altLang="en-US" dirty="0">
                        <a:latin typeface="Times New Roman" pitchFamily="18" charset="0"/>
                        <a:cs typeface="Times New Roman" pitchFamily="18" charset="0"/>
                      </a:endParaRPr>
                    </a:p>
                  </a:txBody>
                  <a:tcPr/>
                </a:tc>
                <a:tc>
                  <a:txBody>
                    <a:bodyPr/>
                    <a:lstStyle/>
                    <a:p>
                      <a:pPr algn="ctr" latinLnBrk="1"/>
                      <a:r>
                        <a:rPr lang="en-US" altLang="ko-KR" b="1" dirty="0" smtClean="0">
                          <a:latin typeface="Times New Roman" pitchFamily="18" charset="0"/>
                          <a:cs typeface="Times New Roman" pitchFamily="18" charset="0"/>
                        </a:rPr>
                        <a:t>West</a:t>
                      </a:r>
                      <a:endParaRPr lang="ko-KR" altLang="en-US" b="1"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EU</a:t>
                      </a:r>
                      <a:endParaRPr lang="ko-KR" altLang="en-US"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Asia</a:t>
                      </a:r>
                      <a:endParaRPr lang="ko-KR" altLang="en-US" dirty="0">
                        <a:latin typeface="Times New Roman" pitchFamily="18" charset="0"/>
                        <a:cs typeface="Times New Roman" pitchFamily="18" charset="0"/>
                      </a:endParaRPr>
                    </a:p>
                  </a:txBody>
                  <a:tcPr/>
                </a:tc>
              </a:tr>
              <a:tr h="327309">
                <a:tc rowSpan="2">
                  <a:txBody>
                    <a:bodyPr/>
                    <a:lstStyle/>
                    <a:p>
                      <a:pPr algn="ctr" latinLnBrk="1"/>
                      <a:r>
                        <a:rPr lang="en-US" altLang="ko-KR" dirty="0" smtClean="0">
                          <a:latin typeface="Times New Roman" pitchFamily="18" charset="0"/>
                          <a:cs typeface="Times New Roman" pitchFamily="18" charset="0"/>
                        </a:rPr>
                        <a:t>FACE</a:t>
                      </a:r>
                      <a:endParaRPr lang="ko-KR" altLang="en-US"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(W)</a:t>
                      </a:r>
                      <a:endParaRPr lang="ko-KR" altLang="en-US"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14.8</a:t>
                      </a:r>
                      <a:endParaRPr lang="ko-KR" altLang="en-US" dirty="0">
                        <a:latin typeface="Times New Roman" pitchFamily="18" charset="0"/>
                        <a:cs typeface="Times New Roman" pitchFamily="18" charset="0"/>
                      </a:endParaRPr>
                    </a:p>
                  </a:txBody>
                  <a:tcPr/>
                </a:tc>
                <a:tc>
                  <a:txBody>
                    <a:bodyPr/>
                    <a:lstStyle/>
                    <a:p>
                      <a:pPr algn="ctr" latinLnBrk="1"/>
                      <a:r>
                        <a:rPr lang="en-US" altLang="ko-KR" b="1" dirty="0" smtClean="0">
                          <a:latin typeface="Times New Roman" pitchFamily="18" charset="0"/>
                          <a:cs typeface="Times New Roman" pitchFamily="18" charset="0"/>
                        </a:rPr>
                        <a:t>12.6</a:t>
                      </a:r>
                      <a:endParaRPr lang="ko-KR" altLang="en-US" b="1"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11.4</a:t>
                      </a:r>
                      <a:endParaRPr lang="ko-KR" altLang="en-US" dirty="0">
                        <a:latin typeface="Times New Roman" pitchFamily="18" charset="0"/>
                        <a:cs typeface="Times New Roman" pitchFamily="18" charset="0"/>
                      </a:endParaRPr>
                    </a:p>
                  </a:txBody>
                  <a:tcPr/>
                </a:tc>
                <a:tc>
                  <a:txBody>
                    <a:bodyPr/>
                    <a:lstStyle/>
                    <a:p>
                      <a:pPr algn="ctr" latinLnBrk="1"/>
                      <a:r>
                        <a:rPr lang="en-US" altLang="ko-KR" b="1" dirty="0" smtClean="0">
                          <a:latin typeface="Times New Roman" pitchFamily="18" charset="0"/>
                          <a:cs typeface="Times New Roman" pitchFamily="18" charset="0"/>
                        </a:rPr>
                        <a:t>10.9</a:t>
                      </a:r>
                      <a:endParaRPr lang="ko-KR" altLang="en-US" b="1"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11.0</a:t>
                      </a:r>
                      <a:endParaRPr lang="ko-KR" altLang="en-US"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11.0</a:t>
                      </a:r>
                      <a:endParaRPr lang="ko-KR" altLang="en-US" dirty="0">
                        <a:latin typeface="Times New Roman" pitchFamily="18" charset="0"/>
                        <a:cs typeface="Times New Roman" pitchFamily="18" charset="0"/>
                      </a:endParaRPr>
                    </a:p>
                  </a:txBody>
                  <a:tcPr/>
                </a:tc>
              </a:tr>
              <a:tr h="327309">
                <a:tc vMerge="1">
                  <a:txBody>
                    <a:bodyPr/>
                    <a:lstStyle/>
                    <a:p>
                      <a:pPr latinLnBrk="1"/>
                      <a:endParaRPr lang="ko-KR" altLang="en-US" dirty="0"/>
                    </a:p>
                  </a:txBody>
                  <a:tcPr/>
                </a:tc>
                <a:tc>
                  <a:txBody>
                    <a:bodyPr/>
                    <a:lstStyle/>
                    <a:p>
                      <a:pPr algn="ctr" latinLnBrk="1"/>
                      <a:r>
                        <a:rPr lang="en-US" altLang="ko-KR" dirty="0" smtClean="0">
                          <a:latin typeface="Times New Roman" pitchFamily="18" charset="0"/>
                          <a:cs typeface="Times New Roman" pitchFamily="18" charset="0"/>
                        </a:rPr>
                        <a:t>(J/query)</a:t>
                      </a:r>
                      <a:endParaRPr lang="ko-KR" altLang="en-US"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16.4</a:t>
                      </a:r>
                      <a:endParaRPr lang="ko-KR" altLang="en-US" dirty="0">
                        <a:latin typeface="Times New Roman" pitchFamily="18" charset="0"/>
                        <a:cs typeface="Times New Roman" pitchFamily="18" charset="0"/>
                      </a:endParaRPr>
                    </a:p>
                  </a:txBody>
                  <a:tcPr/>
                </a:tc>
                <a:tc>
                  <a:txBody>
                    <a:bodyPr/>
                    <a:lstStyle/>
                    <a:p>
                      <a:pPr algn="ctr" latinLnBrk="1"/>
                      <a:r>
                        <a:rPr lang="en-US" altLang="ko-KR" b="1" dirty="0" smtClean="0">
                          <a:latin typeface="Times New Roman" pitchFamily="18" charset="0"/>
                          <a:cs typeface="Times New Roman" pitchFamily="18" charset="0"/>
                        </a:rPr>
                        <a:t>5.4</a:t>
                      </a:r>
                      <a:endParaRPr lang="ko-KR" altLang="en-US" b="1"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6.6</a:t>
                      </a:r>
                      <a:endParaRPr lang="ko-KR" altLang="en-US" dirty="0">
                        <a:latin typeface="Times New Roman" pitchFamily="18" charset="0"/>
                        <a:cs typeface="Times New Roman" pitchFamily="18" charset="0"/>
                      </a:endParaRPr>
                    </a:p>
                  </a:txBody>
                  <a:tcPr/>
                </a:tc>
                <a:tc>
                  <a:txBody>
                    <a:bodyPr/>
                    <a:lstStyle/>
                    <a:p>
                      <a:pPr algn="ctr" latinLnBrk="1"/>
                      <a:r>
                        <a:rPr lang="en-US" altLang="ko-KR" b="1" dirty="0" smtClean="0">
                          <a:latin typeface="Times New Roman" pitchFamily="18" charset="0"/>
                          <a:cs typeface="Times New Roman" pitchFamily="18" charset="0"/>
                        </a:rPr>
                        <a:t>8.5</a:t>
                      </a:r>
                      <a:endParaRPr lang="ko-KR" altLang="en-US" b="1"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9.5</a:t>
                      </a:r>
                      <a:endParaRPr lang="ko-KR" altLang="en-US"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14.3</a:t>
                      </a:r>
                      <a:endParaRPr lang="ko-KR" altLang="en-US" dirty="0">
                        <a:latin typeface="Times New Roman" pitchFamily="18" charset="0"/>
                        <a:cs typeface="Times New Roman" pitchFamily="18" charset="0"/>
                      </a:endParaRPr>
                    </a:p>
                  </a:txBody>
                  <a:tcPr/>
                </a:tc>
              </a:tr>
              <a:tr h="327309">
                <a:tc rowSpan="2">
                  <a:txBody>
                    <a:bodyPr/>
                    <a:lstStyle/>
                    <a:p>
                      <a:pPr algn="ctr" latinLnBrk="1"/>
                      <a:r>
                        <a:rPr lang="en-US" altLang="ko-KR" dirty="0" smtClean="0">
                          <a:latin typeface="Times New Roman" pitchFamily="18" charset="0"/>
                          <a:cs typeface="Times New Roman" pitchFamily="18" charset="0"/>
                        </a:rPr>
                        <a:t>SPEECH</a:t>
                      </a:r>
                      <a:endParaRPr lang="ko-KR" altLang="en-US"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(W)</a:t>
                      </a:r>
                      <a:endParaRPr lang="ko-KR" altLang="en-US"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16.1</a:t>
                      </a:r>
                      <a:endParaRPr lang="ko-KR" altLang="en-US" dirty="0">
                        <a:latin typeface="Times New Roman" pitchFamily="18" charset="0"/>
                        <a:cs typeface="Times New Roman" pitchFamily="18" charset="0"/>
                      </a:endParaRPr>
                    </a:p>
                  </a:txBody>
                  <a:tcPr/>
                </a:tc>
                <a:tc>
                  <a:txBody>
                    <a:bodyPr/>
                    <a:lstStyle/>
                    <a:p>
                      <a:pPr algn="ctr" latinLnBrk="1"/>
                      <a:r>
                        <a:rPr lang="en-US" altLang="ko-KR" b="1" dirty="0" smtClean="0">
                          <a:latin typeface="Times New Roman" pitchFamily="18" charset="0"/>
                          <a:cs typeface="Times New Roman" pitchFamily="18" charset="0"/>
                        </a:rPr>
                        <a:t>14.5</a:t>
                      </a:r>
                      <a:endParaRPr lang="ko-KR" altLang="en-US" b="1"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14.5</a:t>
                      </a:r>
                      <a:endParaRPr lang="ko-KR" altLang="en-US" dirty="0">
                        <a:latin typeface="Times New Roman" pitchFamily="18" charset="0"/>
                        <a:cs typeface="Times New Roman" pitchFamily="18" charset="0"/>
                      </a:endParaRPr>
                    </a:p>
                  </a:txBody>
                  <a:tcPr/>
                </a:tc>
                <a:tc>
                  <a:txBody>
                    <a:bodyPr/>
                    <a:lstStyle/>
                    <a:p>
                      <a:pPr algn="ctr" latinLnBrk="1"/>
                      <a:r>
                        <a:rPr lang="en-US" altLang="ko-KR" b="1" dirty="0" smtClean="0">
                          <a:latin typeface="Times New Roman" pitchFamily="18" charset="0"/>
                          <a:cs typeface="Times New Roman" pitchFamily="18" charset="0"/>
                        </a:rPr>
                        <a:t>14.4</a:t>
                      </a:r>
                      <a:endParaRPr lang="ko-KR" altLang="en-US" b="1"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14.4</a:t>
                      </a:r>
                      <a:endParaRPr lang="ko-KR" altLang="en-US"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14.4</a:t>
                      </a:r>
                      <a:endParaRPr lang="ko-KR" altLang="en-US" dirty="0">
                        <a:latin typeface="Times New Roman" pitchFamily="18" charset="0"/>
                        <a:cs typeface="Times New Roman" pitchFamily="18" charset="0"/>
                      </a:endParaRPr>
                    </a:p>
                  </a:txBody>
                  <a:tcPr/>
                </a:tc>
              </a:tr>
              <a:tr h="327309">
                <a:tc vMerge="1">
                  <a:txBody>
                    <a:bodyPr/>
                    <a:lstStyle/>
                    <a:p>
                      <a:pPr latinLnBrk="1"/>
                      <a:endParaRPr lang="ko-KR" altLang="en-US" dirty="0"/>
                    </a:p>
                  </a:txBody>
                  <a:tcPr/>
                </a:tc>
                <a:tc>
                  <a:txBody>
                    <a:bodyPr/>
                    <a:lstStyle/>
                    <a:p>
                      <a:pPr algn="ctr" latinLnBrk="1"/>
                      <a:r>
                        <a:rPr lang="en-US" altLang="ko-KR" dirty="0" smtClean="0">
                          <a:latin typeface="Times New Roman" pitchFamily="18" charset="0"/>
                          <a:cs typeface="Times New Roman" pitchFamily="18" charset="0"/>
                        </a:rPr>
                        <a:t>(J/query)</a:t>
                      </a:r>
                      <a:endParaRPr lang="ko-KR" altLang="en-US"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22.5</a:t>
                      </a:r>
                      <a:endParaRPr lang="ko-KR" altLang="en-US" dirty="0">
                        <a:latin typeface="Times New Roman" pitchFamily="18" charset="0"/>
                        <a:cs typeface="Times New Roman" pitchFamily="18" charset="0"/>
                      </a:endParaRPr>
                    </a:p>
                  </a:txBody>
                  <a:tcPr/>
                </a:tc>
                <a:tc>
                  <a:txBody>
                    <a:bodyPr/>
                    <a:lstStyle/>
                    <a:p>
                      <a:pPr algn="ctr" latinLnBrk="1"/>
                      <a:r>
                        <a:rPr lang="en-US" altLang="ko-KR" b="1" dirty="0" smtClean="0">
                          <a:latin typeface="Times New Roman" pitchFamily="18" charset="0"/>
                          <a:cs typeface="Times New Roman" pitchFamily="18" charset="0"/>
                        </a:rPr>
                        <a:t>8.2</a:t>
                      </a:r>
                      <a:endParaRPr lang="ko-KR" altLang="en-US" b="1"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5.3</a:t>
                      </a:r>
                      <a:endParaRPr lang="ko-KR" altLang="en-US" dirty="0">
                        <a:latin typeface="Times New Roman" pitchFamily="18" charset="0"/>
                        <a:cs typeface="Times New Roman" pitchFamily="18" charset="0"/>
                      </a:endParaRPr>
                    </a:p>
                  </a:txBody>
                  <a:tcPr/>
                </a:tc>
                <a:tc>
                  <a:txBody>
                    <a:bodyPr/>
                    <a:lstStyle/>
                    <a:p>
                      <a:pPr algn="ctr" latinLnBrk="1"/>
                      <a:r>
                        <a:rPr lang="en-US" altLang="ko-KR" b="1" dirty="0" smtClean="0">
                          <a:latin typeface="Times New Roman" pitchFamily="18" charset="0"/>
                          <a:cs typeface="Times New Roman" pitchFamily="18" charset="0"/>
                        </a:rPr>
                        <a:t>11.2</a:t>
                      </a:r>
                      <a:endParaRPr lang="ko-KR" altLang="en-US" b="1"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12.2</a:t>
                      </a:r>
                      <a:endParaRPr lang="ko-KR" altLang="en-US"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26.9</a:t>
                      </a:r>
                      <a:endParaRPr lang="ko-KR" altLang="en-US" dirty="0">
                        <a:latin typeface="Times New Roman" pitchFamily="18" charset="0"/>
                        <a:cs typeface="Times New Roman" pitchFamily="18" charset="0"/>
                      </a:endParaRPr>
                    </a:p>
                  </a:txBody>
                  <a:tcPr/>
                </a:tc>
              </a:tr>
              <a:tr h="327309">
                <a:tc rowSpan="2">
                  <a:txBody>
                    <a:bodyPr/>
                    <a:lstStyle/>
                    <a:p>
                      <a:pPr algn="ctr" latinLnBrk="1"/>
                      <a:r>
                        <a:rPr lang="en-US" altLang="ko-KR" dirty="0" smtClean="0">
                          <a:latin typeface="Times New Roman" pitchFamily="18" charset="0"/>
                          <a:cs typeface="Times New Roman" pitchFamily="18" charset="0"/>
                        </a:rPr>
                        <a:t>OBJECT</a:t>
                      </a:r>
                      <a:endParaRPr lang="ko-KR" altLang="en-US"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(W)</a:t>
                      </a:r>
                      <a:endParaRPr lang="ko-KR" altLang="en-US"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16.8</a:t>
                      </a:r>
                      <a:endParaRPr lang="ko-KR" altLang="en-US" dirty="0">
                        <a:latin typeface="Times New Roman" pitchFamily="18" charset="0"/>
                        <a:cs typeface="Times New Roman" pitchFamily="18" charset="0"/>
                      </a:endParaRPr>
                    </a:p>
                  </a:txBody>
                  <a:tcPr/>
                </a:tc>
                <a:tc>
                  <a:txBody>
                    <a:bodyPr/>
                    <a:lstStyle/>
                    <a:p>
                      <a:pPr algn="ctr" latinLnBrk="1"/>
                      <a:r>
                        <a:rPr lang="en-US" altLang="ko-KR" b="1" dirty="0" smtClean="0">
                          <a:latin typeface="Times New Roman" pitchFamily="18" charset="0"/>
                          <a:cs typeface="Times New Roman" pitchFamily="18" charset="0"/>
                        </a:rPr>
                        <a:t>14.5</a:t>
                      </a:r>
                      <a:endParaRPr lang="ko-KR" altLang="en-US" b="1"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14.5</a:t>
                      </a:r>
                      <a:endParaRPr lang="ko-KR" altLang="en-US" dirty="0">
                        <a:latin typeface="Times New Roman" pitchFamily="18" charset="0"/>
                        <a:cs typeface="Times New Roman" pitchFamily="18" charset="0"/>
                      </a:endParaRPr>
                    </a:p>
                  </a:txBody>
                  <a:tcPr/>
                </a:tc>
                <a:tc>
                  <a:txBody>
                    <a:bodyPr/>
                    <a:lstStyle/>
                    <a:p>
                      <a:pPr algn="ctr" latinLnBrk="1"/>
                      <a:r>
                        <a:rPr lang="en-US" altLang="ko-KR" b="1" dirty="0" smtClean="0">
                          <a:latin typeface="Times New Roman" pitchFamily="18" charset="0"/>
                          <a:cs typeface="Times New Roman" pitchFamily="18" charset="0"/>
                        </a:rPr>
                        <a:t>14.6</a:t>
                      </a:r>
                      <a:endParaRPr lang="ko-KR" altLang="en-US" b="1"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14.5</a:t>
                      </a:r>
                      <a:endParaRPr lang="ko-KR" altLang="en-US"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14.5</a:t>
                      </a:r>
                      <a:endParaRPr lang="ko-KR" altLang="en-US" dirty="0">
                        <a:latin typeface="Times New Roman" pitchFamily="18" charset="0"/>
                        <a:cs typeface="Times New Roman" pitchFamily="18" charset="0"/>
                      </a:endParaRPr>
                    </a:p>
                  </a:txBody>
                  <a:tcPr/>
                </a:tc>
              </a:tr>
              <a:tr h="327309">
                <a:tc vMerge="1">
                  <a:txBody>
                    <a:bodyPr/>
                    <a:lstStyle/>
                    <a:p>
                      <a:pPr latinLnBrk="1"/>
                      <a:endParaRPr lang="ko-KR" altLang="en-US" dirty="0"/>
                    </a:p>
                  </a:txBody>
                  <a:tcPr/>
                </a:tc>
                <a:tc>
                  <a:txBody>
                    <a:bodyPr/>
                    <a:lstStyle/>
                    <a:p>
                      <a:pPr algn="ctr" latinLnBrk="1"/>
                      <a:r>
                        <a:rPr lang="en-US" altLang="ko-KR" dirty="0" smtClean="0">
                          <a:latin typeface="Times New Roman" pitchFamily="18" charset="0"/>
                          <a:cs typeface="Times New Roman" pitchFamily="18" charset="0"/>
                        </a:rPr>
                        <a:t>(J/query)</a:t>
                      </a:r>
                      <a:endParaRPr lang="ko-KR" altLang="en-US"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107.0</a:t>
                      </a:r>
                      <a:endParaRPr lang="ko-KR" altLang="en-US" dirty="0">
                        <a:latin typeface="Times New Roman" pitchFamily="18" charset="0"/>
                        <a:cs typeface="Times New Roman" pitchFamily="18" charset="0"/>
                      </a:endParaRPr>
                    </a:p>
                  </a:txBody>
                  <a:tcPr/>
                </a:tc>
                <a:tc>
                  <a:txBody>
                    <a:bodyPr/>
                    <a:lstStyle/>
                    <a:p>
                      <a:pPr algn="ctr" latinLnBrk="1"/>
                      <a:r>
                        <a:rPr lang="en-US" altLang="ko-KR" b="1" dirty="0" smtClean="0">
                          <a:latin typeface="Times New Roman" pitchFamily="18" charset="0"/>
                          <a:cs typeface="Times New Roman" pitchFamily="18" charset="0"/>
                        </a:rPr>
                        <a:t>48.2</a:t>
                      </a:r>
                      <a:endParaRPr lang="ko-KR" altLang="en-US" b="1"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28.9</a:t>
                      </a:r>
                      <a:endParaRPr lang="ko-KR" altLang="en-US" dirty="0">
                        <a:latin typeface="Times New Roman" pitchFamily="18" charset="0"/>
                        <a:cs typeface="Times New Roman" pitchFamily="18" charset="0"/>
                      </a:endParaRPr>
                    </a:p>
                  </a:txBody>
                  <a:tcPr/>
                </a:tc>
                <a:tc>
                  <a:txBody>
                    <a:bodyPr/>
                    <a:lstStyle/>
                    <a:p>
                      <a:pPr algn="ctr" latinLnBrk="1"/>
                      <a:r>
                        <a:rPr lang="en-US" altLang="ko-KR" b="1" dirty="0" smtClean="0">
                          <a:latin typeface="Times New Roman" pitchFamily="18" charset="0"/>
                          <a:cs typeface="Times New Roman" pitchFamily="18" charset="0"/>
                        </a:rPr>
                        <a:t>41.5</a:t>
                      </a:r>
                      <a:endParaRPr lang="ko-KR" altLang="en-US" b="1"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35.3</a:t>
                      </a:r>
                      <a:endParaRPr lang="ko-KR" altLang="en-US"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43.8</a:t>
                      </a:r>
                      <a:endParaRPr lang="ko-KR" altLang="en-US" dirty="0">
                        <a:latin typeface="Times New Roman" pitchFamily="18" charset="0"/>
                        <a:cs typeface="Times New Roman" pitchFamily="18" charset="0"/>
                      </a:endParaRPr>
                    </a:p>
                  </a:txBody>
                  <a:tcPr/>
                </a:tc>
              </a:tr>
              <a:tr h="327309">
                <a:tc rowSpan="2">
                  <a:txBody>
                    <a:bodyPr/>
                    <a:lstStyle/>
                    <a:p>
                      <a:pPr algn="ctr" latinLnBrk="1"/>
                      <a:r>
                        <a:rPr lang="en-US" altLang="ko-KR" dirty="0" smtClean="0">
                          <a:latin typeface="Times New Roman" pitchFamily="18" charset="0"/>
                          <a:cs typeface="Times New Roman" pitchFamily="18" charset="0"/>
                        </a:rPr>
                        <a:t>AUGREAL</a:t>
                      </a:r>
                      <a:endParaRPr lang="ko-KR" altLang="en-US"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(W)</a:t>
                      </a:r>
                      <a:endParaRPr lang="ko-KR" altLang="en-US"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13.9</a:t>
                      </a:r>
                      <a:endParaRPr lang="ko-KR" altLang="en-US" dirty="0">
                        <a:latin typeface="Times New Roman" pitchFamily="18" charset="0"/>
                        <a:cs typeface="Times New Roman" pitchFamily="18" charset="0"/>
                      </a:endParaRPr>
                    </a:p>
                  </a:txBody>
                  <a:tcPr/>
                </a:tc>
                <a:tc>
                  <a:txBody>
                    <a:bodyPr/>
                    <a:lstStyle/>
                    <a:p>
                      <a:pPr algn="ctr" latinLnBrk="1"/>
                      <a:r>
                        <a:rPr lang="en-US" altLang="ko-KR" b="1" dirty="0" smtClean="0">
                          <a:latin typeface="Times New Roman" pitchFamily="18" charset="0"/>
                          <a:cs typeface="Times New Roman" pitchFamily="18" charset="0"/>
                        </a:rPr>
                        <a:t>11.7</a:t>
                      </a:r>
                      <a:endParaRPr lang="ko-KR" altLang="en-US" b="1"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11.3</a:t>
                      </a:r>
                      <a:endParaRPr lang="ko-KR" altLang="en-US" dirty="0">
                        <a:latin typeface="Times New Roman" pitchFamily="18" charset="0"/>
                        <a:cs typeface="Times New Roman" pitchFamily="18" charset="0"/>
                      </a:endParaRPr>
                    </a:p>
                  </a:txBody>
                  <a:tcPr/>
                </a:tc>
                <a:tc>
                  <a:txBody>
                    <a:bodyPr/>
                    <a:lstStyle/>
                    <a:p>
                      <a:pPr algn="ctr" latinLnBrk="1"/>
                      <a:r>
                        <a:rPr lang="en-US" altLang="ko-KR" b="1" dirty="0" smtClean="0">
                          <a:latin typeface="Times New Roman" pitchFamily="18" charset="0"/>
                          <a:cs typeface="Times New Roman" pitchFamily="18" charset="0"/>
                        </a:rPr>
                        <a:t>11.7</a:t>
                      </a:r>
                      <a:endParaRPr lang="ko-KR" altLang="en-US" b="1"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11.3</a:t>
                      </a:r>
                      <a:endParaRPr lang="ko-KR" altLang="en-US"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11.3</a:t>
                      </a:r>
                      <a:endParaRPr lang="ko-KR" altLang="en-US" dirty="0">
                        <a:latin typeface="Times New Roman" pitchFamily="18" charset="0"/>
                        <a:cs typeface="Times New Roman" pitchFamily="18" charset="0"/>
                      </a:endParaRPr>
                    </a:p>
                  </a:txBody>
                  <a:tcPr/>
                </a:tc>
              </a:tr>
              <a:tr h="327309">
                <a:tc vMerge="1">
                  <a:txBody>
                    <a:bodyPr/>
                    <a:lstStyle/>
                    <a:p>
                      <a:pPr latinLnBrk="1"/>
                      <a:endParaRPr lang="ko-KR" altLang="en-US" dirty="0"/>
                    </a:p>
                  </a:txBody>
                  <a:tcPr/>
                </a:tc>
                <a:tc>
                  <a:txBody>
                    <a:bodyPr/>
                    <a:lstStyle/>
                    <a:p>
                      <a:pPr algn="ctr" latinLnBrk="1"/>
                      <a:r>
                        <a:rPr lang="en-US" altLang="ko-KR" dirty="0" smtClean="0">
                          <a:latin typeface="Times New Roman" pitchFamily="18" charset="0"/>
                          <a:cs typeface="Times New Roman" pitchFamily="18" charset="0"/>
                        </a:rPr>
                        <a:t>(J/query)</a:t>
                      </a:r>
                      <a:endParaRPr lang="ko-KR" altLang="en-US"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3.3</a:t>
                      </a:r>
                      <a:endParaRPr lang="ko-KR" altLang="en-US" dirty="0">
                        <a:latin typeface="Times New Roman" pitchFamily="18" charset="0"/>
                        <a:cs typeface="Times New Roman" pitchFamily="18" charset="0"/>
                      </a:endParaRPr>
                    </a:p>
                  </a:txBody>
                  <a:tcPr/>
                </a:tc>
                <a:tc>
                  <a:txBody>
                    <a:bodyPr/>
                    <a:lstStyle/>
                    <a:p>
                      <a:pPr algn="ctr" latinLnBrk="1"/>
                      <a:r>
                        <a:rPr lang="en-US" altLang="ko-KR" b="1" dirty="0" smtClean="0">
                          <a:latin typeface="Times New Roman" pitchFamily="18" charset="0"/>
                          <a:cs typeface="Times New Roman" pitchFamily="18" charset="0"/>
                        </a:rPr>
                        <a:t>1.1</a:t>
                      </a:r>
                      <a:endParaRPr lang="ko-KR" altLang="en-US" b="1"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3.1</a:t>
                      </a:r>
                      <a:endParaRPr lang="ko-KR" altLang="en-US" dirty="0">
                        <a:latin typeface="Times New Roman" pitchFamily="18" charset="0"/>
                        <a:cs typeface="Times New Roman" pitchFamily="18" charset="0"/>
                      </a:endParaRPr>
                    </a:p>
                  </a:txBody>
                  <a:tcPr/>
                </a:tc>
                <a:tc>
                  <a:txBody>
                    <a:bodyPr/>
                    <a:lstStyle/>
                    <a:p>
                      <a:pPr algn="ctr" latinLnBrk="1"/>
                      <a:r>
                        <a:rPr lang="en-US" altLang="ko-KR" b="1" dirty="0" smtClean="0">
                          <a:latin typeface="Times New Roman" pitchFamily="18" charset="0"/>
                          <a:cs typeface="Times New Roman" pitchFamily="18" charset="0"/>
                        </a:rPr>
                        <a:t>5.1</a:t>
                      </a:r>
                      <a:endParaRPr lang="ko-KR" altLang="en-US" b="1"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5.2</a:t>
                      </a:r>
                      <a:endParaRPr lang="ko-KR" altLang="en-US"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9.4</a:t>
                      </a:r>
                      <a:endParaRPr lang="ko-KR" altLang="en-US" dirty="0">
                        <a:latin typeface="Times New Roman" pitchFamily="18" charset="0"/>
                        <a:cs typeface="Times New Roman" pitchFamily="18" charset="0"/>
                      </a:endParaRPr>
                    </a:p>
                  </a:txBody>
                  <a:tcPr/>
                </a:tc>
              </a:tr>
              <a:tr h="327309">
                <a:tc rowSpan="2">
                  <a:txBody>
                    <a:bodyPr/>
                    <a:lstStyle/>
                    <a:p>
                      <a:pPr algn="ctr" latinLnBrk="1"/>
                      <a:r>
                        <a:rPr lang="en-US" altLang="ko-KR" dirty="0" smtClean="0">
                          <a:latin typeface="Times New Roman" pitchFamily="18" charset="0"/>
                          <a:cs typeface="Times New Roman" pitchFamily="18" charset="0"/>
                        </a:rPr>
                        <a:t>FLUID</a:t>
                      </a:r>
                      <a:endParaRPr lang="ko-KR" altLang="en-US"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(W)</a:t>
                      </a:r>
                      <a:endParaRPr lang="ko-KR" altLang="en-US"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17.0</a:t>
                      </a:r>
                      <a:endParaRPr lang="ko-KR" altLang="en-US" dirty="0">
                        <a:latin typeface="Times New Roman" pitchFamily="18" charset="0"/>
                        <a:cs typeface="Times New Roman" pitchFamily="18" charset="0"/>
                      </a:endParaRPr>
                    </a:p>
                  </a:txBody>
                  <a:tcPr/>
                </a:tc>
                <a:tc>
                  <a:txBody>
                    <a:bodyPr/>
                    <a:lstStyle/>
                    <a:p>
                      <a:pPr algn="ctr" latinLnBrk="1"/>
                      <a:r>
                        <a:rPr lang="en-US" altLang="ko-KR" b="1" dirty="0" smtClean="0">
                          <a:latin typeface="Times New Roman" pitchFamily="18" charset="0"/>
                          <a:cs typeface="Times New Roman" pitchFamily="18" charset="0"/>
                        </a:rPr>
                        <a:t>15.8</a:t>
                      </a:r>
                      <a:endParaRPr lang="ko-KR" altLang="en-US" b="1"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15.9</a:t>
                      </a:r>
                      <a:endParaRPr lang="ko-KR" altLang="en-US" dirty="0">
                        <a:latin typeface="Times New Roman" pitchFamily="18" charset="0"/>
                        <a:cs typeface="Times New Roman" pitchFamily="18" charset="0"/>
                      </a:endParaRPr>
                    </a:p>
                  </a:txBody>
                  <a:tcPr/>
                </a:tc>
                <a:tc>
                  <a:txBody>
                    <a:bodyPr/>
                    <a:lstStyle/>
                    <a:p>
                      <a:pPr algn="ctr" latinLnBrk="1"/>
                      <a:r>
                        <a:rPr lang="en-US" altLang="ko-KR" b="1" dirty="0" smtClean="0">
                          <a:latin typeface="Times New Roman" pitchFamily="18" charset="0"/>
                          <a:cs typeface="Times New Roman" pitchFamily="18" charset="0"/>
                        </a:rPr>
                        <a:t>15.8</a:t>
                      </a:r>
                      <a:endParaRPr lang="ko-KR" altLang="en-US" b="1"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15.8</a:t>
                      </a:r>
                      <a:endParaRPr lang="ko-KR" altLang="en-US"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15.7</a:t>
                      </a:r>
                      <a:endParaRPr lang="ko-KR" altLang="en-US" dirty="0">
                        <a:latin typeface="Times New Roman" pitchFamily="18" charset="0"/>
                        <a:cs typeface="Times New Roman" pitchFamily="18" charset="0"/>
                      </a:endParaRPr>
                    </a:p>
                  </a:txBody>
                  <a:tcPr/>
                </a:tc>
              </a:tr>
              <a:tr h="327309">
                <a:tc vMerge="1">
                  <a:txBody>
                    <a:bodyPr/>
                    <a:lstStyle/>
                    <a:p>
                      <a:pPr latinLnBrk="1"/>
                      <a:endParaRPr lang="ko-KR" altLang="en-US" dirty="0"/>
                    </a:p>
                  </a:txBody>
                  <a:tcPr/>
                </a:tc>
                <a:tc>
                  <a:txBody>
                    <a:bodyPr/>
                    <a:lstStyle/>
                    <a:p>
                      <a:pPr algn="ctr" latinLnBrk="1"/>
                      <a:r>
                        <a:rPr lang="en-US" altLang="ko-KR" dirty="0" smtClean="0">
                          <a:latin typeface="Times New Roman" pitchFamily="18" charset="0"/>
                          <a:cs typeface="Times New Roman" pitchFamily="18" charset="0"/>
                        </a:rPr>
                        <a:t>(J/query)</a:t>
                      </a:r>
                      <a:endParaRPr lang="ko-KR" altLang="en-US"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1.9</a:t>
                      </a:r>
                      <a:endParaRPr lang="ko-KR" altLang="en-US" dirty="0">
                        <a:latin typeface="Times New Roman" pitchFamily="18" charset="0"/>
                        <a:cs typeface="Times New Roman" pitchFamily="18" charset="0"/>
                      </a:endParaRPr>
                    </a:p>
                  </a:txBody>
                  <a:tcPr/>
                </a:tc>
                <a:tc>
                  <a:txBody>
                    <a:bodyPr/>
                    <a:lstStyle/>
                    <a:p>
                      <a:pPr algn="ctr" latinLnBrk="1"/>
                      <a:r>
                        <a:rPr lang="en-US" altLang="ko-KR" b="1" dirty="0" smtClean="0">
                          <a:latin typeface="Times New Roman" pitchFamily="18" charset="0"/>
                          <a:cs typeface="Times New Roman" pitchFamily="18" charset="0"/>
                        </a:rPr>
                        <a:t>0.3</a:t>
                      </a:r>
                      <a:endParaRPr lang="ko-KR" altLang="en-US" b="1"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0.4</a:t>
                      </a:r>
                      <a:endParaRPr lang="ko-KR" altLang="en-US" dirty="0">
                        <a:latin typeface="Times New Roman" pitchFamily="18" charset="0"/>
                        <a:cs typeface="Times New Roman" pitchFamily="18" charset="0"/>
                      </a:endParaRPr>
                    </a:p>
                  </a:txBody>
                  <a:tcPr/>
                </a:tc>
                <a:tc>
                  <a:txBody>
                    <a:bodyPr/>
                    <a:lstStyle/>
                    <a:p>
                      <a:pPr algn="ctr" latinLnBrk="1"/>
                      <a:r>
                        <a:rPr lang="en-US" altLang="ko-KR" b="1" dirty="0" smtClean="0">
                          <a:latin typeface="Times New Roman" pitchFamily="18" charset="0"/>
                          <a:cs typeface="Times New Roman" pitchFamily="18" charset="0"/>
                        </a:rPr>
                        <a:t>1.8</a:t>
                      </a:r>
                      <a:endParaRPr lang="ko-KR" altLang="en-US" b="1"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4.6</a:t>
                      </a:r>
                      <a:endParaRPr lang="ko-KR" altLang="en-US" dirty="0">
                        <a:latin typeface="Times New Roman" pitchFamily="18" charset="0"/>
                        <a:cs typeface="Times New Roman" pitchFamily="18" charset="0"/>
                      </a:endParaRPr>
                    </a:p>
                  </a:txBody>
                  <a:tcPr/>
                </a:tc>
                <a:tc>
                  <a:txBody>
                    <a:bodyPr/>
                    <a:lstStyle/>
                    <a:p>
                      <a:pPr algn="ctr" latinLnBrk="1"/>
                      <a:r>
                        <a:rPr lang="en-US" altLang="ko-KR" dirty="0" smtClean="0">
                          <a:latin typeface="Times New Roman" pitchFamily="18" charset="0"/>
                          <a:cs typeface="Times New Roman" pitchFamily="18" charset="0"/>
                        </a:rPr>
                        <a:t>10.7</a:t>
                      </a:r>
                      <a:endParaRPr lang="ko-KR" altLang="en-US" dirty="0">
                        <a:latin typeface="Times New Roman" pitchFamily="18" charset="0"/>
                        <a:cs typeface="Times New Roman" pitchFamily="18" charset="0"/>
                      </a:endParaRPr>
                    </a:p>
                  </a:txBody>
                  <a:tcPr/>
                </a:tc>
              </a:tr>
            </a:tbl>
          </a:graphicData>
        </a:graphic>
      </p:graphicFrame>
      <p:sp>
        <p:nvSpPr>
          <p:cNvPr id="5" name="날짜 개체 틀 4"/>
          <p:cNvSpPr>
            <a:spLocks noGrp="1"/>
          </p:cNvSpPr>
          <p:nvPr>
            <p:ph type="dt" sz="half" idx="10"/>
          </p:nvPr>
        </p:nvSpPr>
        <p:spPr/>
        <p:txBody>
          <a:bodyPr/>
          <a:lstStyle/>
          <a:p>
            <a:r>
              <a:rPr lang="en-US" altLang="ko-KR" smtClean="0"/>
              <a:t>3/27/2013</a:t>
            </a:r>
            <a:endParaRPr lang="ko-KR" altLang="en-US"/>
          </a:p>
        </p:txBody>
      </p:sp>
      <p:sp>
        <p:nvSpPr>
          <p:cNvPr id="6" name="슬라이드 번호 개체 틀 5"/>
          <p:cNvSpPr>
            <a:spLocks noGrp="1"/>
          </p:cNvSpPr>
          <p:nvPr>
            <p:ph type="sldNum" sz="quarter" idx="12"/>
          </p:nvPr>
        </p:nvSpPr>
        <p:spPr/>
        <p:txBody>
          <a:bodyPr/>
          <a:lstStyle/>
          <a:p>
            <a:fld id="{EAAFE4EF-4D30-4597-8A58-9B9698881B08}" type="slidenum">
              <a:rPr lang="ko-KR" altLang="en-US" smtClean="0"/>
              <a:t>35</a:t>
            </a:fld>
            <a:endParaRPr lang="ko-KR" altLang="en-US"/>
          </a:p>
        </p:txBody>
      </p:sp>
    </p:spTree>
    <p:extLst>
      <p:ext uri="{BB962C8B-B14F-4D97-AF65-F5344CB8AC3E}">
        <p14:creationId xmlns:p14="http://schemas.microsoft.com/office/powerpoint/2010/main" val="7490098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Impact on response time</a:t>
            </a:r>
            <a:endParaRPr lang="en-US" dirty="0"/>
          </a:p>
        </p:txBody>
      </p:sp>
      <p:sp>
        <p:nvSpPr>
          <p:cNvPr id="3" name="내용 개체 틀 2"/>
          <p:cNvSpPr>
            <a:spLocks noGrp="1"/>
          </p:cNvSpPr>
          <p:nvPr>
            <p:ph idx="1"/>
          </p:nvPr>
        </p:nvSpPr>
        <p:spPr/>
        <p:txBody>
          <a:bodyPr>
            <a:normAutofit/>
          </a:bodyPr>
          <a:lstStyle/>
          <a:p>
            <a:pPr marL="0" indent="0">
              <a:lnSpc>
                <a:spcPct val="114000"/>
              </a:lnSpc>
              <a:buNone/>
            </a:pPr>
            <a:r>
              <a:rPr lang="en-US" sz="2200" b="1" dirty="0"/>
              <a:t>Fluid Simulation</a:t>
            </a:r>
          </a:p>
          <a:p>
            <a:pPr>
              <a:lnSpc>
                <a:spcPct val="114000"/>
              </a:lnSpc>
            </a:pPr>
            <a:r>
              <a:rPr lang="en-US" dirty="0"/>
              <a:t>Response </a:t>
            </a:r>
            <a:r>
              <a:rPr lang="en-US" dirty="0" smtClean="0"/>
              <a:t>time</a:t>
            </a:r>
            <a:endParaRPr lang="en-US" dirty="0"/>
          </a:p>
          <a:p>
            <a:pPr marL="800100" lvl="1" indent="-342900">
              <a:lnSpc>
                <a:spcPct val="114000"/>
              </a:lnSpc>
              <a:buFontTx/>
              <a:buChar char="-"/>
            </a:pPr>
            <a:r>
              <a:rPr lang="en-US" dirty="0" smtClean="0"/>
              <a:t>From transmission of </a:t>
            </a:r>
            <a:r>
              <a:rPr lang="en-US" dirty="0"/>
              <a:t>a user action (Accelerometer)  </a:t>
            </a:r>
            <a:r>
              <a:rPr lang="en-US" dirty="0" smtClean="0"/>
              <a:t>to the return of the result that </a:t>
            </a:r>
            <a:r>
              <a:rPr lang="en-US" dirty="0"/>
              <a:t>input is </a:t>
            </a:r>
            <a:r>
              <a:rPr lang="en-US" dirty="0" smtClean="0"/>
              <a:t>reflected.</a:t>
            </a:r>
            <a:endParaRPr lang="en-US" dirty="0"/>
          </a:p>
          <a:p>
            <a:pPr>
              <a:lnSpc>
                <a:spcPct val="114000"/>
              </a:lnSpc>
            </a:pPr>
            <a:r>
              <a:rPr lang="en-US" dirty="0"/>
              <a:t>Local execution on the mobile device </a:t>
            </a:r>
          </a:p>
          <a:p>
            <a:pPr marL="800100" lvl="1" indent="-342900">
              <a:lnSpc>
                <a:spcPct val="114000"/>
              </a:lnSpc>
              <a:buFontTx/>
              <a:buChar char="-"/>
            </a:pPr>
            <a:r>
              <a:rPr lang="en-US" dirty="0"/>
              <a:t>good response </a:t>
            </a:r>
            <a:r>
              <a:rPr lang="en-US" dirty="0" smtClean="0"/>
              <a:t>time. But cannot </a:t>
            </a:r>
            <a:r>
              <a:rPr lang="en-US" dirty="0"/>
              <a:t>execute simulation steps fast </a:t>
            </a:r>
            <a:r>
              <a:rPr lang="en-US" dirty="0" smtClean="0"/>
              <a:t>enough.</a:t>
            </a:r>
            <a:endParaRPr lang="en-US" dirty="0"/>
          </a:p>
          <a:p>
            <a:pPr marL="800100" lvl="1" indent="-342900">
              <a:lnSpc>
                <a:spcPct val="114000"/>
              </a:lnSpc>
              <a:buFontTx/>
              <a:buChar char="-"/>
            </a:pPr>
            <a:endParaRPr lang="en-US" dirty="0"/>
          </a:p>
          <a:p>
            <a:pPr>
              <a:lnSpc>
                <a:spcPct val="114000"/>
              </a:lnSpc>
            </a:pPr>
            <a:r>
              <a:rPr lang="en-US" sz="2000" b="1" dirty="0" smtClean="0"/>
              <a:t>Demo</a:t>
            </a:r>
            <a:endParaRPr lang="en-US" sz="2000" b="1" dirty="0"/>
          </a:p>
          <a:p>
            <a:pPr lvl="1">
              <a:lnSpc>
                <a:spcPct val="114000"/>
              </a:lnSpc>
              <a:buFontTx/>
              <a:buChar char="-"/>
            </a:pPr>
            <a:r>
              <a:rPr lang="en-US" dirty="0"/>
              <a:t>Server keeps generating up to 50 FPS </a:t>
            </a:r>
            <a:br>
              <a:rPr lang="en-US" dirty="0"/>
            </a:br>
            <a:r>
              <a:rPr lang="en-US" dirty="0"/>
              <a:t>and changes states of simulation </a:t>
            </a:r>
            <a:br>
              <a:rPr lang="en-US" dirty="0"/>
            </a:br>
            <a:r>
              <a:rPr lang="en-US" dirty="0"/>
              <a:t>according to received ACC</a:t>
            </a:r>
          </a:p>
          <a:p>
            <a:pPr lvl="1">
              <a:lnSpc>
                <a:spcPct val="114000"/>
              </a:lnSpc>
              <a:buFontTx/>
              <a:buChar char="-"/>
            </a:pPr>
            <a:r>
              <a:rPr lang="en-US" dirty="0">
                <a:hlinkClick r:id="rId2"/>
              </a:rPr>
              <a:t>http://elijah.cs.cmu.edu/demo.html</a:t>
            </a:r>
            <a:endParaRPr lang="en-US" dirty="0"/>
          </a:p>
          <a:p>
            <a:pPr marL="800100" lvl="1" indent="-342900">
              <a:lnSpc>
                <a:spcPct val="114000"/>
              </a:lnSpc>
              <a:buFontTx/>
              <a:buChar char="-"/>
            </a:pPr>
            <a:endParaRPr lang="en-US" dirty="0"/>
          </a:p>
          <a:p>
            <a:endParaRPr lang="en-US" dirty="0"/>
          </a:p>
        </p:txBody>
      </p:sp>
      <p:graphicFrame>
        <p:nvGraphicFramePr>
          <p:cNvPr id="4" name="Table 2"/>
          <p:cNvGraphicFramePr>
            <a:graphicFrameLocks noGrp="1"/>
          </p:cNvGraphicFramePr>
          <p:nvPr>
            <p:extLst>
              <p:ext uri="{D42A27DB-BD31-4B8C-83A1-F6EECF244321}">
                <p14:modId xmlns:p14="http://schemas.microsoft.com/office/powerpoint/2010/main" val="1540893123"/>
              </p:ext>
            </p:extLst>
          </p:nvPr>
        </p:nvGraphicFramePr>
        <p:xfrm>
          <a:off x="5580112" y="3861048"/>
          <a:ext cx="3024336" cy="2346960"/>
        </p:xfrm>
        <a:graphic>
          <a:graphicData uri="http://schemas.openxmlformats.org/drawingml/2006/table">
            <a:tbl>
              <a:tblPr firstRow="1" bandRow="1">
                <a:tableStyleId>{5C22544A-7EE6-4342-B048-85BDC9FD1C3A}</a:tableStyleId>
              </a:tblPr>
              <a:tblGrid>
                <a:gridCol w="1512168"/>
                <a:gridCol w="1512168"/>
              </a:tblGrid>
              <a:tr h="335280">
                <a:tc>
                  <a:txBody>
                    <a:bodyPr/>
                    <a:lstStyle/>
                    <a:p>
                      <a:pPr algn="ctr"/>
                      <a:r>
                        <a:rPr lang="en-US" sz="1600" dirty="0" smtClean="0">
                          <a:latin typeface="Times New Roman" pitchFamily="18" charset="0"/>
                          <a:cs typeface="Times New Roman" pitchFamily="18" charset="0"/>
                        </a:rPr>
                        <a:t>Location</a:t>
                      </a:r>
                      <a:endParaRPr lang="en-US" sz="1600" dirty="0">
                        <a:latin typeface="Times New Roman" pitchFamily="18" charset="0"/>
                        <a:cs typeface="Times New Roman" pitchFamily="18" charset="0"/>
                      </a:endParaRPr>
                    </a:p>
                  </a:txBody>
                  <a:tcPr/>
                </a:tc>
                <a:tc>
                  <a:txBody>
                    <a:bodyPr/>
                    <a:lstStyle/>
                    <a:p>
                      <a:pPr algn="ctr"/>
                      <a:r>
                        <a:rPr lang="en-US" sz="1600" dirty="0" smtClean="0">
                          <a:latin typeface="Times New Roman" pitchFamily="18" charset="0"/>
                          <a:cs typeface="Times New Roman" pitchFamily="18" charset="0"/>
                        </a:rPr>
                        <a:t>FPS</a:t>
                      </a:r>
                      <a:endParaRPr lang="en-US" sz="1600" dirty="0">
                        <a:latin typeface="Times New Roman" pitchFamily="18" charset="0"/>
                        <a:cs typeface="Times New Roman" pitchFamily="18" charset="0"/>
                      </a:endParaRPr>
                    </a:p>
                  </a:txBody>
                  <a:tcPr/>
                </a:tc>
              </a:tr>
              <a:tr h="294133">
                <a:tc>
                  <a:txBody>
                    <a:bodyPr/>
                    <a:lstStyle/>
                    <a:p>
                      <a:pPr algn="ctr"/>
                      <a:r>
                        <a:rPr lang="en-US" sz="1600" dirty="0" smtClean="0">
                          <a:latin typeface="Times New Roman" pitchFamily="18" charset="0"/>
                          <a:cs typeface="Times New Roman" pitchFamily="18" charset="0"/>
                        </a:rPr>
                        <a:t>Mobile</a:t>
                      </a:r>
                      <a:endParaRPr lang="en-US" sz="1600" dirty="0">
                        <a:latin typeface="Times New Roman" pitchFamily="18" charset="0"/>
                        <a:cs typeface="Times New Roman" pitchFamily="18" charset="0"/>
                      </a:endParaRPr>
                    </a:p>
                  </a:txBody>
                  <a:tcPr/>
                </a:tc>
                <a:tc>
                  <a:txBody>
                    <a:bodyPr/>
                    <a:lstStyle/>
                    <a:p>
                      <a:pPr algn="ctr"/>
                      <a:r>
                        <a:rPr lang="en-US" sz="1600" dirty="0" smtClean="0">
                          <a:latin typeface="Times New Roman" pitchFamily="18" charset="0"/>
                          <a:cs typeface="Times New Roman" pitchFamily="18" charset="0"/>
                        </a:rPr>
                        <a:t>9.15</a:t>
                      </a:r>
                      <a:endParaRPr lang="en-US" sz="1600" dirty="0">
                        <a:latin typeface="Times New Roman" pitchFamily="18" charset="0"/>
                        <a:cs typeface="Times New Roman" pitchFamily="18" charset="0"/>
                      </a:endParaRPr>
                    </a:p>
                  </a:txBody>
                  <a:tcPr/>
                </a:tc>
              </a:tr>
              <a:tr h="294133">
                <a:tc>
                  <a:txBody>
                    <a:bodyPr/>
                    <a:lstStyle/>
                    <a:p>
                      <a:pPr algn="ctr"/>
                      <a:r>
                        <a:rPr lang="en-US" sz="1600" dirty="0" smtClean="0">
                          <a:latin typeface="Times New Roman" pitchFamily="18" charset="0"/>
                          <a:cs typeface="Times New Roman" pitchFamily="18" charset="0"/>
                        </a:rPr>
                        <a:t>Cloudlet</a:t>
                      </a:r>
                      <a:endParaRPr lang="en-US" sz="1600" dirty="0">
                        <a:latin typeface="Times New Roman" pitchFamily="18" charset="0"/>
                        <a:cs typeface="Times New Roman" pitchFamily="18" charset="0"/>
                      </a:endParaRPr>
                    </a:p>
                  </a:txBody>
                  <a:tcPr/>
                </a:tc>
                <a:tc>
                  <a:txBody>
                    <a:bodyPr/>
                    <a:lstStyle/>
                    <a:p>
                      <a:pPr algn="ctr"/>
                      <a:r>
                        <a:rPr lang="en-US" sz="1600" dirty="0" smtClean="0">
                          <a:latin typeface="Times New Roman" pitchFamily="18" charset="0"/>
                          <a:cs typeface="Times New Roman" pitchFamily="18" charset="0"/>
                        </a:rPr>
                        <a:t>49.76</a:t>
                      </a:r>
                      <a:endParaRPr lang="en-US" sz="1600" dirty="0">
                        <a:latin typeface="Times New Roman" pitchFamily="18" charset="0"/>
                        <a:cs typeface="Times New Roman" pitchFamily="18" charset="0"/>
                      </a:endParaRPr>
                    </a:p>
                  </a:txBody>
                  <a:tcPr/>
                </a:tc>
              </a:tr>
              <a:tr h="294133">
                <a:tc>
                  <a:txBody>
                    <a:bodyPr/>
                    <a:lstStyle/>
                    <a:p>
                      <a:pPr algn="ctr"/>
                      <a:r>
                        <a:rPr lang="en-US" sz="1600" dirty="0" smtClean="0">
                          <a:latin typeface="Times New Roman" pitchFamily="18" charset="0"/>
                          <a:cs typeface="Times New Roman" pitchFamily="18" charset="0"/>
                        </a:rPr>
                        <a:t>EC2</a:t>
                      </a:r>
                      <a:r>
                        <a:rPr lang="en-US" sz="1600" baseline="0" dirty="0" smtClean="0">
                          <a:latin typeface="Times New Roman" pitchFamily="18" charset="0"/>
                          <a:cs typeface="Times New Roman" pitchFamily="18" charset="0"/>
                        </a:rPr>
                        <a:t> East</a:t>
                      </a:r>
                      <a:endParaRPr lang="en-US" sz="1600" dirty="0">
                        <a:latin typeface="Times New Roman" pitchFamily="18" charset="0"/>
                        <a:cs typeface="Times New Roman" pitchFamily="18" charset="0"/>
                      </a:endParaRPr>
                    </a:p>
                  </a:txBody>
                  <a:tcPr/>
                </a:tc>
                <a:tc>
                  <a:txBody>
                    <a:bodyPr/>
                    <a:lstStyle/>
                    <a:p>
                      <a:pPr algn="ctr"/>
                      <a:r>
                        <a:rPr lang="en-US" sz="1600" dirty="0" smtClean="0">
                          <a:latin typeface="Times New Roman" pitchFamily="18" charset="0"/>
                          <a:cs typeface="Times New Roman" pitchFamily="18" charset="0"/>
                        </a:rPr>
                        <a:t>42.78</a:t>
                      </a:r>
                      <a:endParaRPr lang="en-US" sz="1600" dirty="0">
                        <a:latin typeface="Times New Roman" pitchFamily="18" charset="0"/>
                        <a:cs typeface="Times New Roman" pitchFamily="18" charset="0"/>
                      </a:endParaRPr>
                    </a:p>
                  </a:txBody>
                  <a:tcPr/>
                </a:tc>
              </a:tr>
              <a:tr h="294133">
                <a:tc>
                  <a:txBody>
                    <a:bodyPr/>
                    <a:lstStyle/>
                    <a:p>
                      <a:pPr algn="ctr"/>
                      <a:r>
                        <a:rPr lang="en-US" sz="1600" dirty="0" smtClean="0">
                          <a:latin typeface="Times New Roman" pitchFamily="18" charset="0"/>
                          <a:cs typeface="Times New Roman" pitchFamily="18" charset="0"/>
                        </a:rPr>
                        <a:t>EC2 West</a:t>
                      </a:r>
                      <a:endParaRPr lang="en-US" sz="1600" dirty="0">
                        <a:latin typeface="Times New Roman" pitchFamily="18" charset="0"/>
                        <a:cs typeface="Times New Roman" pitchFamily="18" charset="0"/>
                      </a:endParaRPr>
                    </a:p>
                  </a:txBody>
                  <a:tcPr/>
                </a:tc>
                <a:tc>
                  <a:txBody>
                    <a:bodyPr/>
                    <a:lstStyle/>
                    <a:p>
                      <a:pPr algn="ctr"/>
                      <a:r>
                        <a:rPr lang="en-US" sz="1600" dirty="0" smtClean="0">
                          <a:latin typeface="Times New Roman" pitchFamily="18" charset="0"/>
                          <a:cs typeface="Times New Roman" pitchFamily="18" charset="0"/>
                        </a:rPr>
                        <a:t>10.31</a:t>
                      </a:r>
                      <a:endParaRPr lang="en-US" sz="1600" dirty="0">
                        <a:latin typeface="Times New Roman" pitchFamily="18" charset="0"/>
                        <a:cs typeface="Times New Roman" pitchFamily="18" charset="0"/>
                      </a:endParaRPr>
                    </a:p>
                  </a:txBody>
                  <a:tcPr/>
                </a:tc>
              </a:tr>
              <a:tr h="294133">
                <a:tc>
                  <a:txBody>
                    <a:bodyPr/>
                    <a:lstStyle/>
                    <a:p>
                      <a:pPr algn="ctr"/>
                      <a:r>
                        <a:rPr lang="en-US" sz="1600" dirty="0" smtClean="0">
                          <a:latin typeface="Times New Roman" pitchFamily="18" charset="0"/>
                          <a:cs typeface="Times New Roman" pitchFamily="18" charset="0"/>
                        </a:rPr>
                        <a:t>EC2 EU</a:t>
                      </a:r>
                      <a:endParaRPr lang="en-US" sz="1600" dirty="0">
                        <a:latin typeface="Times New Roman" pitchFamily="18" charset="0"/>
                        <a:cs typeface="Times New Roman" pitchFamily="18" charset="0"/>
                      </a:endParaRPr>
                    </a:p>
                  </a:txBody>
                  <a:tcPr/>
                </a:tc>
                <a:tc>
                  <a:txBody>
                    <a:bodyPr/>
                    <a:lstStyle/>
                    <a:p>
                      <a:pPr algn="ctr"/>
                      <a:r>
                        <a:rPr lang="en-US" sz="1600" dirty="0" smtClean="0">
                          <a:latin typeface="Times New Roman" pitchFamily="18" charset="0"/>
                          <a:cs typeface="Times New Roman" pitchFamily="18" charset="0"/>
                        </a:rPr>
                        <a:t>3.59</a:t>
                      </a:r>
                      <a:endParaRPr lang="en-US" sz="1600" dirty="0">
                        <a:latin typeface="Times New Roman" pitchFamily="18" charset="0"/>
                        <a:cs typeface="Times New Roman" pitchFamily="18" charset="0"/>
                      </a:endParaRPr>
                    </a:p>
                  </a:txBody>
                  <a:tcPr/>
                </a:tc>
              </a:tr>
              <a:tr h="294133">
                <a:tc>
                  <a:txBody>
                    <a:bodyPr/>
                    <a:lstStyle/>
                    <a:p>
                      <a:pPr algn="ctr"/>
                      <a:r>
                        <a:rPr lang="en-US" sz="1600" dirty="0" smtClean="0">
                          <a:latin typeface="Times New Roman" pitchFamily="18" charset="0"/>
                          <a:cs typeface="Times New Roman" pitchFamily="18" charset="0"/>
                        </a:rPr>
                        <a:t>EC2 Asia</a:t>
                      </a:r>
                      <a:endParaRPr lang="en-US" sz="1600" dirty="0">
                        <a:latin typeface="Times New Roman" pitchFamily="18" charset="0"/>
                        <a:cs typeface="Times New Roman" pitchFamily="18" charset="0"/>
                      </a:endParaRPr>
                    </a:p>
                  </a:txBody>
                  <a:tcPr/>
                </a:tc>
                <a:tc>
                  <a:txBody>
                    <a:bodyPr/>
                    <a:lstStyle/>
                    <a:p>
                      <a:pPr algn="ctr"/>
                      <a:r>
                        <a:rPr lang="en-US" sz="1600" dirty="0" smtClean="0">
                          <a:latin typeface="Times New Roman" pitchFamily="18" charset="0"/>
                          <a:cs typeface="Times New Roman" pitchFamily="18" charset="0"/>
                        </a:rPr>
                        <a:t>1.55</a:t>
                      </a:r>
                      <a:endParaRPr lang="en-US" sz="1600" dirty="0">
                        <a:latin typeface="Times New Roman" pitchFamily="18" charset="0"/>
                        <a:cs typeface="Times New Roman" pitchFamily="18" charset="0"/>
                      </a:endParaRPr>
                    </a:p>
                  </a:txBody>
                  <a:tcPr/>
                </a:tc>
              </a:tr>
            </a:tbl>
          </a:graphicData>
        </a:graphic>
      </p:graphicFrame>
      <p:sp>
        <p:nvSpPr>
          <p:cNvPr id="5" name="Date Placeholder 4"/>
          <p:cNvSpPr>
            <a:spLocks noGrp="1"/>
          </p:cNvSpPr>
          <p:nvPr>
            <p:ph type="dt" sz="half" idx="10"/>
          </p:nvPr>
        </p:nvSpPr>
        <p:spPr/>
        <p:txBody>
          <a:bodyPr/>
          <a:lstStyle/>
          <a:p>
            <a:r>
              <a:rPr lang="en-US" altLang="ko-KR" smtClean="0"/>
              <a:t>3/27/2013</a:t>
            </a:r>
            <a:endParaRPr lang="ko-KR" altLang="en-US"/>
          </a:p>
        </p:txBody>
      </p:sp>
      <p:sp>
        <p:nvSpPr>
          <p:cNvPr id="6" name="Slide Number Placeholder 5"/>
          <p:cNvSpPr>
            <a:spLocks noGrp="1"/>
          </p:cNvSpPr>
          <p:nvPr>
            <p:ph type="sldNum" sz="quarter" idx="12"/>
          </p:nvPr>
        </p:nvSpPr>
        <p:spPr/>
        <p:txBody>
          <a:bodyPr/>
          <a:lstStyle/>
          <a:p>
            <a:fld id="{EAAFE4EF-4D30-4597-8A58-9B9698881B08}" type="slidenum">
              <a:rPr lang="ko-KR" altLang="en-US" smtClean="0"/>
              <a:pPr/>
              <a:t>36</a:t>
            </a:fld>
            <a:endParaRPr lang="ko-KR" altLang="en-US"/>
          </a:p>
        </p:txBody>
      </p:sp>
    </p:spTree>
    <p:extLst>
      <p:ext uri="{BB962C8B-B14F-4D97-AF65-F5344CB8AC3E}">
        <p14:creationId xmlns:p14="http://schemas.microsoft.com/office/powerpoint/2010/main" val="31568709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Transmission Model</a:t>
            </a:r>
            <a:endParaRPr lang="en-US" dirty="0"/>
          </a:p>
        </p:txBody>
      </p:sp>
      <p:cxnSp>
        <p:nvCxnSpPr>
          <p:cNvPr id="5" name="Straight Connector 4"/>
          <p:cNvCxnSpPr/>
          <p:nvPr/>
        </p:nvCxnSpPr>
        <p:spPr>
          <a:xfrm flipH="1">
            <a:off x="561314" y="3601253"/>
            <a:ext cx="1" cy="2895600"/>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a:off x="3300150" y="3601253"/>
            <a:ext cx="0" cy="2924091"/>
          </a:xfrm>
          <a:prstGeom prst="line">
            <a:avLst/>
          </a:prstGeom>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161205" y="3081686"/>
            <a:ext cx="800219" cy="584775"/>
          </a:xfrm>
          <a:prstGeom prst="rect">
            <a:avLst/>
          </a:prstGeom>
          <a:noFill/>
        </p:spPr>
        <p:txBody>
          <a:bodyPr wrap="none" rtlCol="0">
            <a:spAutoFit/>
          </a:bodyPr>
          <a:lstStyle/>
          <a:p>
            <a:pPr algn="ctr"/>
            <a:r>
              <a:rPr lang="en-US" sz="1600" dirty="0" smtClean="0">
                <a:latin typeface="Arial" pitchFamily="34" charset="0"/>
                <a:cs typeface="Arial" pitchFamily="34" charset="0"/>
              </a:rPr>
              <a:t>Mobile</a:t>
            </a:r>
            <a:br>
              <a:rPr lang="en-US" sz="1600" dirty="0" smtClean="0">
                <a:latin typeface="Arial" pitchFamily="34" charset="0"/>
                <a:cs typeface="Arial" pitchFamily="34" charset="0"/>
              </a:rPr>
            </a:br>
            <a:r>
              <a:rPr lang="en-US" sz="1600" dirty="0" smtClean="0">
                <a:latin typeface="Arial" pitchFamily="34" charset="0"/>
                <a:cs typeface="Arial" pitchFamily="34" charset="0"/>
              </a:rPr>
              <a:t>(client)</a:t>
            </a:r>
            <a:endParaRPr lang="en-US" sz="1600" dirty="0">
              <a:latin typeface="Arial" pitchFamily="34" charset="0"/>
              <a:cs typeface="Arial" pitchFamily="34" charset="0"/>
            </a:endParaRPr>
          </a:p>
        </p:txBody>
      </p:sp>
      <p:sp>
        <p:nvSpPr>
          <p:cNvPr id="10" name="TextBox 9"/>
          <p:cNvSpPr txBox="1"/>
          <p:nvPr/>
        </p:nvSpPr>
        <p:spPr>
          <a:xfrm>
            <a:off x="2832714" y="3081686"/>
            <a:ext cx="934871" cy="584775"/>
          </a:xfrm>
          <a:prstGeom prst="rect">
            <a:avLst/>
          </a:prstGeom>
          <a:noFill/>
        </p:spPr>
        <p:txBody>
          <a:bodyPr wrap="none" rtlCol="0">
            <a:spAutoFit/>
          </a:bodyPr>
          <a:lstStyle/>
          <a:p>
            <a:pPr algn="ctr"/>
            <a:r>
              <a:rPr lang="en-US" sz="1600" dirty="0" smtClean="0">
                <a:latin typeface="Arial" pitchFamily="34" charset="0"/>
                <a:cs typeface="Arial" pitchFamily="34" charset="0"/>
              </a:rPr>
              <a:t>Cloudlet</a:t>
            </a:r>
            <a:br>
              <a:rPr lang="en-US" sz="1600" dirty="0" smtClean="0">
                <a:latin typeface="Arial" pitchFamily="34" charset="0"/>
                <a:cs typeface="Arial" pitchFamily="34" charset="0"/>
              </a:rPr>
            </a:br>
            <a:r>
              <a:rPr lang="en-US" sz="1600" dirty="0" smtClean="0">
                <a:latin typeface="Arial" pitchFamily="34" charset="0"/>
                <a:cs typeface="Arial" pitchFamily="34" charset="0"/>
              </a:rPr>
              <a:t>(server)</a:t>
            </a:r>
            <a:endParaRPr lang="en-US" sz="1600" dirty="0">
              <a:latin typeface="Arial" pitchFamily="34" charset="0"/>
              <a:cs typeface="Arial" pitchFamily="34" charset="0"/>
            </a:endParaRPr>
          </a:p>
        </p:txBody>
      </p:sp>
      <p:cxnSp>
        <p:nvCxnSpPr>
          <p:cNvPr id="14" name="Straight Arrow Connector 13"/>
          <p:cNvCxnSpPr/>
          <p:nvPr/>
        </p:nvCxnSpPr>
        <p:spPr>
          <a:xfrm>
            <a:off x="561315" y="3963034"/>
            <a:ext cx="2738835" cy="323166"/>
          </a:xfrm>
          <a:prstGeom prst="straightConnector1">
            <a:avLst/>
          </a:prstGeom>
          <a:ln>
            <a:tailEnd type="arrow" w="lg" len="med"/>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427984" y="2924944"/>
            <a:ext cx="0" cy="3744416"/>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1403648" y="3778368"/>
            <a:ext cx="1146468" cy="369332"/>
          </a:xfrm>
          <a:prstGeom prst="rect">
            <a:avLst/>
          </a:prstGeom>
          <a:noFill/>
        </p:spPr>
        <p:txBody>
          <a:bodyPr wrap="none" rtlCol="0">
            <a:spAutoFit/>
          </a:bodyPr>
          <a:lstStyle/>
          <a:p>
            <a:r>
              <a:rPr lang="en-US" dirty="0" err="1" smtClean="0">
                <a:latin typeface="Arial" pitchFamily="34" charset="0"/>
                <a:cs typeface="Arial" pitchFamily="34" charset="0"/>
              </a:rPr>
              <a:t>Acc</a:t>
            </a:r>
            <a:r>
              <a:rPr lang="en-US" dirty="0">
                <a:latin typeface="Arial" pitchFamily="34" charset="0"/>
                <a:cs typeface="Arial" pitchFamily="34" charset="0"/>
              </a:rPr>
              <a:t> </a:t>
            </a:r>
            <a:r>
              <a:rPr lang="en-US" dirty="0" smtClean="0">
                <a:latin typeface="Arial" pitchFamily="34" charset="0"/>
                <a:cs typeface="Arial" pitchFamily="34" charset="0"/>
              </a:rPr>
              <a:t>(x, y)</a:t>
            </a:r>
            <a:endParaRPr lang="en-US" dirty="0">
              <a:latin typeface="Arial" pitchFamily="34" charset="0"/>
              <a:cs typeface="Arial" pitchFamily="34" charset="0"/>
            </a:endParaRPr>
          </a:p>
        </p:txBody>
      </p:sp>
      <p:cxnSp>
        <p:nvCxnSpPr>
          <p:cNvPr id="22" name="Straight Arrow Connector 21"/>
          <p:cNvCxnSpPr/>
          <p:nvPr/>
        </p:nvCxnSpPr>
        <p:spPr>
          <a:xfrm flipH="1">
            <a:off x="561316" y="4580011"/>
            <a:ext cx="2738834" cy="483287"/>
          </a:xfrm>
          <a:prstGeom prst="straightConnector1">
            <a:avLst/>
          </a:prstGeom>
          <a:ln>
            <a:tailEnd type="arrow" w="lg" len="med"/>
          </a:ln>
        </p:spPr>
        <p:style>
          <a:lnRef idx="2">
            <a:schemeClr val="accent2"/>
          </a:lnRef>
          <a:fillRef idx="0">
            <a:schemeClr val="accent2"/>
          </a:fillRef>
          <a:effectRef idx="1">
            <a:schemeClr val="accent2"/>
          </a:effectRef>
          <a:fontRef idx="minor">
            <a:schemeClr val="tx1"/>
          </a:fontRef>
        </p:style>
      </p:cxnSp>
      <p:sp>
        <p:nvSpPr>
          <p:cNvPr id="25" name="TextBox 24"/>
          <p:cNvSpPr txBox="1"/>
          <p:nvPr/>
        </p:nvSpPr>
        <p:spPr>
          <a:xfrm>
            <a:off x="1357498" y="4395346"/>
            <a:ext cx="1005403" cy="369332"/>
          </a:xfrm>
          <a:prstGeom prst="rect">
            <a:avLst/>
          </a:prstGeom>
          <a:noFill/>
        </p:spPr>
        <p:txBody>
          <a:bodyPr wrap="none" rtlCol="0">
            <a:spAutoFit/>
          </a:bodyPr>
          <a:lstStyle/>
          <a:p>
            <a:r>
              <a:rPr lang="en-US" dirty="0" smtClean="0">
                <a:latin typeface="Arial" pitchFamily="34" charset="0"/>
                <a:cs typeface="Arial" pitchFamily="34" charset="0"/>
              </a:rPr>
              <a:t>Position</a:t>
            </a:r>
            <a:endParaRPr lang="en-US" dirty="0">
              <a:latin typeface="Arial" pitchFamily="34" charset="0"/>
              <a:cs typeface="Arial" pitchFamily="34" charset="0"/>
            </a:endParaRPr>
          </a:p>
        </p:txBody>
      </p:sp>
      <p:cxnSp>
        <p:nvCxnSpPr>
          <p:cNvPr id="26" name="Straight Connector 25"/>
          <p:cNvCxnSpPr/>
          <p:nvPr/>
        </p:nvCxnSpPr>
        <p:spPr>
          <a:xfrm flipH="1">
            <a:off x="5169826" y="3571275"/>
            <a:ext cx="1" cy="2895600"/>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7908662" y="3571275"/>
            <a:ext cx="0" cy="2924091"/>
          </a:xfrm>
          <a:prstGeom prst="line">
            <a:avLst/>
          </a:prstGeom>
        </p:spPr>
        <p:style>
          <a:lnRef idx="2">
            <a:schemeClr val="dk1"/>
          </a:lnRef>
          <a:fillRef idx="0">
            <a:schemeClr val="dk1"/>
          </a:fillRef>
          <a:effectRef idx="1">
            <a:schemeClr val="dk1"/>
          </a:effectRef>
          <a:fontRef idx="minor">
            <a:schemeClr val="tx1"/>
          </a:fontRef>
        </p:style>
      </p:cxnSp>
      <p:sp>
        <p:nvSpPr>
          <p:cNvPr id="28" name="TextBox 27"/>
          <p:cNvSpPr txBox="1"/>
          <p:nvPr/>
        </p:nvSpPr>
        <p:spPr>
          <a:xfrm>
            <a:off x="4769717" y="3051708"/>
            <a:ext cx="800219" cy="584775"/>
          </a:xfrm>
          <a:prstGeom prst="rect">
            <a:avLst/>
          </a:prstGeom>
          <a:noFill/>
        </p:spPr>
        <p:txBody>
          <a:bodyPr wrap="none" rtlCol="0">
            <a:spAutoFit/>
          </a:bodyPr>
          <a:lstStyle/>
          <a:p>
            <a:pPr algn="ctr"/>
            <a:r>
              <a:rPr lang="en-US" sz="1600" dirty="0" smtClean="0">
                <a:latin typeface="Arial" pitchFamily="34" charset="0"/>
                <a:cs typeface="Arial" pitchFamily="34" charset="0"/>
              </a:rPr>
              <a:t>Mobile</a:t>
            </a:r>
            <a:br>
              <a:rPr lang="en-US" sz="1600" dirty="0" smtClean="0">
                <a:latin typeface="Arial" pitchFamily="34" charset="0"/>
                <a:cs typeface="Arial" pitchFamily="34" charset="0"/>
              </a:rPr>
            </a:br>
            <a:r>
              <a:rPr lang="en-US" sz="1600" dirty="0" smtClean="0">
                <a:latin typeface="Arial" pitchFamily="34" charset="0"/>
                <a:cs typeface="Arial" pitchFamily="34" charset="0"/>
              </a:rPr>
              <a:t>(client)</a:t>
            </a:r>
            <a:endParaRPr lang="en-US" sz="1600" dirty="0">
              <a:latin typeface="Arial" pitchFamily="34" charset="0"/>
              <a:cs typeface="Arial" pitchFamily="34" charset="0"/>
            </a:endParaRPr>
          </a:p>
        </p:txBody>
      </p:sp>
      <p:sp>
        <p:nvSpPr>
          <p:cNvPr id="29" name="TextBox 28"/>
          <p:cNvSpPr txBox="1"/>
          <p:nvPr/>
        </p:nvSpPr>
        <p:spPr>
          <a:xfrm>
            <a:off x="7441226" y="3051708"/>
            <a:ext cx="934871" cy="584775"/>
          </a:xfrm>
          <a:prstGeom prst="rect">
            <a:avLst/>
          </a:prstGeom>
          <a:noFill/>
        </p:spPr>
        <p:txBody>
          <a:bodyPr wrap="none" rtlCol="0">
            <a:spAutoFit/>
          </a:bodyPr>
          <a:lstStyle/>
          <a:p>
            <a:pPr algn="ctr"/>
            <a:r>
              <a:rPr lang="en-US" sz="1600" dirty="0" smtClean="0">
                <a:latin typeface="Arial" pitchFamily="34" charset="0"/>
                <a:cs typeface="Arial" pitchFamily="34" charset="0"/>
              </a:rPr>
              <a:t>Cloudlet</a:t>
            </a:r>
            <a:br>
              <a:rPr lang="en-US" sz="1600" dirty="0" smtClean="0">
                <a:latin typeface="Arial" pitchFamily="34" charset="0"/>
                <a:cs typeface="Arial" pitchFamily="34" charset="0"/>
              </a:rPr>
            </a:br>
            <a:r>
              <a:rPr lang="en-US" sz="1600" dirty="0" smtClean="0">
                <a:latin typeface="Arial" pitchFamily="34" charset="0"/>
                <a:cs typeface="Arial" pitchFamily="34" charset="0"/>
              </a:rPr>
              <a:t>(server)</a:t>
            </a:r>
            <a:endParaRPr lang="en-US" sz="1600" dirty="0">
              <a:latin typeface="Arial" pitchFamily="34" charset="0"/>
              <a:cs typeface="Arial" pitchFamily="34" charset="0"/>
            </a:endParaRPr>
          </a:p>
        </p:txBody>
      </p:sp>
      <p:cxnSp>
        <p:nvCxnSpPr>
          <p:cNvPr id="30" name="Straight Arrow Connector 29"/>
          <p:cNvCxnSpPr/>
          <p:nvPr/>
        </p:nvCxnSpPr>
        <p:spPr>
          <a:xfrm>
            <a:off x="5169827" y="3933056"/>
            <a:ext cx="2738835" cy="438944"/>
          </a:xfrm>
          <a:prstGeom prst="straightConnector1">
            <a:avLst/>
          </a:prstGeom>
          <a:ln>
            <a:tailEnd type="arrow" w="lg" len="med"/>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5208870" y="3707740"/>
            <a:ext cx="954107" cy="369332"/>
          </a:xfrm>
          <a:prstGeom prst="rect">
            <a:avLst/>
          </a:prstGeom>
          <a:noFill/>
        </p:spPr>
        <p:txBody>
          <a:bodyPr wrap="none" rtlCol="0">
            <a:spAutoFit/>
          </a:bodyPr>
          <a:lstStyle/>
          <a:p>
            <a:r>
              <a:rPr lang="en-US" altLang="ko-KR" dirty="0">
                <a:latin typeface="Arial" pitchFamily="34" charset="0"/>
                <a:cs typeface="Arial" pitchFamily="34" charset="0"/>
              </a:rPr>
              <a:t>Acc_#1</a:t>
            </a:r>
          </a:p>
        </p:txBody>
      </p:sp>
      <p:cxnSp>
        <p:nvCxnSpPr>
          <p:cNvPr id="32" name="Straight Arrow Connector 31"/>
          <p:cNvCxnSpPr/>
          <p:nvPr/>
        </p:nvCxnSpPr>
        <p:spPr>
          <a:xfrm flipH="1">
            <a:off x="5169827" y="4095971"/>
            <a:ext cx="2738835" cy="661320"/>
          </a:xfrm>
          <a:prstGeom prst="straightConnector1">
            <a:avLst/>
          </a:prstGeom>
          <a:ln>
            <a:tailEnd type="arrow" w="lg" len="med"/>
          </a:ln>
        </p:spPr>
        <p:style>
          <a:lnRef idx="2">
            <a:schemeClr val="accent2"/>
          </a:lnRef>
          <a:fillRef idx="0">
            <a:schemeClr val="accent2"/>
          </a:fillRef>
          <a:effectRef idx="1">
            <a:schemeClr val="accent2"/>
          </a:effectRef>
          <a:fontRef idx="minor">
            <a:schemeClr val="tx1"/>
          </a:fontRef>
        </p:style>
      </p:cxnSp>
      <p:sp>
        <p:nvSpPr>
          <p:cNvPr id="33" name="TextBox 32"/>
          <p:cNvSpPr txBox="1"/>
          <p:nvPr/>
        </p:nvSpPr>
        <p:spPr>
          <a:xfrm>
            <a:off x="6993857" y="3761116"/>
            <a:ext cx="1005403" cy="369332"/>
          </a:xfrm>
          <a:prstGeom prst="rect">
            <a:avLst/>
          </a:prstGeom>
          <a:noFill/>
        </p:spPr>
        <p:txBody>
          <a:bodyPr wrap="none" rtlCol="0">
            <a:spAutoFit/>
          </a:bodyPr>
          <a:lstStyle/>
          <a:p>
            <a:r>
              <a:rPr lang="en-US" dirty="0" smtClean="0">
                <a:latin typeface="Arial" pitchFamily="34" charset="0"/>
                <a:cs typeface="Arial" pitchFamily="34" charset="0"/>
              </a:rPr>
              <a:t>Position</a:t>
            </a:r>
            <a:endParaRPr lang="en-US" dirty="0">
              <a:latin typeface="Arial" pitchFamily="34" charset="0"/>
              <a:cs typeface="Arial" pitchFamily="34" charset="0"/>
            </a:endParaRPr>
          </a:p>
        </p:txBody>
      </p:sp>
      <p:sp>
        <p:nvSpPr>
          <p:cNvPr id="36" name="Content Placeholder 2"/>
          <p:cNvSpPr>
            <a:spLocks noGrp="1"/>
          </p:cNvSpPr>
          <p:nvPr>
            <p:ph idx="1"/>
          </p:nvPr>
        </p:nvSpPr>
        <p:spPr>
          <a:xfrm>
            <a:off x="457200" y="1268761"/>
            <a:ext cx="8229600" cy="1080119"/>
          </a:xfrm>
        </p:spPr>
        <p:txBody>
          <a:bodyPr>
            <a:normAutofit/>
          </a:bodyPr>
          <a:lstStyle/>
          <a:p>
            <a:r>
              <a:rPr lang="en-US" sz="1800" dirty="0" smtClean="0"/>
              <a:t>Send a, y-axis accelerometer data (2 floats)</a:t>
            </a:r>
          </a:p>
          <a:p>
            <a:r>
              <a:rPr lang="en-US" sz="1800" dirty="0" smtClean="0"/>
              <a:t>Receive every particle’s location (2 floats) and pressure information (1 integer)</a:t>
            </a:r>
            <a:endParaRPr lang="en-US" sz="1800" dirty="0"/>
          </a:p>
        </p:txBody>
      </p:sp>
      <p:cxnSp>
        <p:nvCxnSpPr>
          <p:cNvPr id="37" name="Straight Arrow Connector 36"/>
          <p:cNvCxnSpPr/>
          <p:nvPr/>
        </p:nvCxnSpPr>
        <p:spPr>
          <a:xfrm>
            <a:off x="5148064" y="4256223"/>
            <a:ext cx="2738835" cy="438944"/>
          </a:xfrm>
          <a:prstGeom prst="straightConnector1">
            <a:avLst/>
          </a:prstGeom>
          <a:ln>
            <a:tailEnd type="arrow" w="lg" len="med"/>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5148064" y="4616263"/>
            <a:ext cx="2738835" cy="438944"/>
          </a:xfrm>
          <a:prstGeom prst="straightConnector1">
            <a:avLst/>
          </a:prstGeom>
          <a:ln>
            <a:tailEnd type="arrow" w="lg" len="med"/>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H="1">
            <a:off x="5158697" y="4549906"/>
            <a:ext cx="2738835" cy="661320"/>
          </a:xfrm>
          <a:prstGeom prst="straightConnector1">
            <a:avLst/>
          </a:prstGeom>
          <a:ln>
            <a:tailEnd type="arrow" w="lg" len="med"/>
          </a:ln>
        </p:spPr>
        <p:style>
          <a:lnRef idx="2">
            <a:schemeClr val="accent2"/>
          </a:lnRef>
          <a:fillRef idx="0">
            <a:schemeClr val="accent2"/>
          </a:fillRef>
          <a:effectRef idx="1">
            <a:schemeClr val="accent2"/>
          </a:effectRef>
          <a:fontRef idx="minor">
            <a:schemeClr val="tx1"/>
          </a:fontRef>
        </p:style>
      </p:cxnSp>
      <p:cxnSp>
        <p:nvCxnSpPr>
          <p:cNvPr id="40" name="Straight Arrow Connector 39"/>
          <p:cNvCxnSpPr/>
          <p:nvPr/>
        </p:nvCxnSpPr>
        <p:spPr>
          <a:xfrm flipH="1">
            <a:off x="5158697" y="5035311"/>
            <a:ext cx="2738835" cy="661320"/>
          </a:xfrm>
          <a:prstGeom prst="straightConnector1">
            <a:avLst/>
          </a:prstGeom>
          <a:ln>
            <a:tailEnd type="arrow" w="lg" len="med"/>
          </a:ln>
        </p:spPr>
        <p:style>
          <a:lnRef idx="2">
            <a:schemeClr val="accent2"/>
          </a:lnRef>
          <a:fillRef idx="0">
            <a:schemeClr val="accent2"/>
          </a:fillRef>
          <a:effectRef idx="1">
            <a:schemeClr val="accent2"/>
          </a:effectRef>
          <a:fontRef idx="minor">
            <a:schemeClr val="tx1"/>
          </a:fontRef>
        </p:style>
      </p:cxnSp>
      <p:sp>
        <p:nvSpPr>
          <p:cNvPr id="46" name="Arc 45"/>
          <p:cNvSpPr/>
          <p:nvPr/>
        </p:nvSpPr>
        <p:spPr>
          <a:xfrm>
            <a:off x="3159136" y="4309954"/>
            <a:ext cx="320011" cy="270058"/>
          </a:xfrm>
          <a:prstGeom prst="arc">
            <a:avLst>
              <a:gd name="adj1" fmla="val 16200000"/>
              <a:gd name="adj2" fmla="val 591678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47" name="TextBox 46"/>
          <p:cNvSpPr txBox="1"/>
          <p:nvPr/>
        </p:nvSpPr>
        <p:spPr>
          <a:xfrm>
            <a:off x="3275856" y="3995772"/>
            <a:ext cx="1120820" cy="369332"/>
          </a:xfrm>
          <a:prstGeom prst="rect">
            <a:avLst/>
          </a:prstGeom>
          <a:noFill/>
        </p:spPr>
        <p:txBody>
          <a:bodyPr wrap="none" rtlCol="0">
            <a:spAutoFit/>
          </a:bodyPr>
          <a:lstStyle/>
          <a:p>
            <a:r>
              <a:rPr lang="en-US" dirty="0" smtClean="0">
                <a:latin typeface="Arial" pitchFamily="34" charset="0"/>
                <a:cs typeface="Arial" pitchFamily="34" charset="0"/>
              </a:rPr>
              <a:t>Compute</a:t>
            </a:r>
            <a:endParaRPr lang="en-US" dirty="0">
              <a:latin typeface="Arial" pitchFamily="34" charset="0"/>
              <a:cs typeface="Arial" pitchFamily="34" charset="0"/>
            </a:endParaRPr>
          </a:p>
        </p:txBody>
      </p:sp>
      <p:sp>
        <p:nvSpPr>
          <p:cNvPr id="48" name="Arc 47"/>
          <p:cNvSpPr/>
          <p:nvPr/>
        </p:nvSpPr>
        <p:spPr>
          <a:xfrm>
            <a:off x="7687187" y="4077072"/>
            <a:ext cx="432048" cy="472834"/>
          </a:xfrm>
          <a:prstGeom prst="arc">
            <a:avLst>
              <a:gd name="adj1" fmla="val 16200000"/>
              <a:gd name="adj2" fmla="val 5389597"/>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49" name="TextBox 48"/>
          <p:cNvSpPr txBox="1"/>
          <p:nvPr/>
        </p:nvSpPr>
        <p:spPr>
          <a:xfrm>
            <a:off x="7987684" y="4038919"/>
            <a:ext cx="1120820" cy="369332"/>
          </a:xfrm>
          <a:prstGeom prst="rect">
            <a:avLst/>
          </a:prstGeom>
          <a:noFill/>
        </p:spPr>
        <p:txBody>
          <a:bodyPr wrap="none" rtlCol="0">
            <a:spAutoFit/>
          </a:bodyPr>
          <a:lstStyle/>
          <a:p>
            <a:r>
              <a:rPr lang="en-US" dirty="0" smtClean="0">
                <a:latin typeface="Arial" pitchFamily="34" charset="0"/>
                <a:cs typeface="Arial" pitchFamily="34" charset="0"/>
              </a:rPr>
              <a:t>Compute</a:t>
            </a:r>
            <a:endParaRPr lang="en-US" dirty="0">
              <a:latin typeface="Arial" pitchFamily="34" charset="0"/>
              <a:cs typeface="Arial" pitchFamily="34" charset="0"/>
            </a:endParaRPr>
          </a:p>
        </p:txBody>
      </p:sp>
      <p:sp>
        <p:nvSpPr>
          <p:cNvPr id="50" name="Arc 49"/>
          <p:cNvSpPr/>
          <p:nvPr/>
        </p:nvSpPr>
        <p:spPr>
          <a:xfrm>
            <a:off x="7690725" y="4563154"/>
            <a:ext cx="432048" cy="472834"/>
          </a:xfrm>
          <a:prstGeom prst="arc">
            <a:avLst>
              <a:gd name="adj1" fmla="val 16200000"/>
              <a:gd name="adj2" fmla="val 5389597"/>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51" name="Straight Arrow Connector 50"/>
          <p:cNvCxnSpPr/>
          <p:nvPr/>
        </p:nvCxnSpPr>
        <p:spPr>
          <a:xfrm>
            <a:off x="539552" y="5096939"/>
            <a:ext cx="2738835" cy="323166"/>
          </a:xfrm>
          <a:prstGeom prst="straightConnector1">
            <a:avLst/>
          </a:prstGeom>
          <a:ln>
            <a:tailEnd type="arrow" w="lg" len="med"/>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H="1">
            <a:off x="539553" y="5713916"/>
            <a:ext cx="2738834" cy="483287"/>
          </a:xfrm>
          <a:prstGeom prst="straightConnector1">
            <a:avLst/>
          </a:prstGeom>
          <a:ln>
            <a:tailEnd type="arrow" w="lg" len="med"/>
          </a:ln>
        </p:spPr>
        <p:style>
          <a:lnRef idx="2">
            <a:schemeClr val="accent2"/>
          </a:lnRef>
          <a:fillRef idx="0">
            <a:schemeClr val="accent2"/>
          </a:fillRef>
          <a:effectRef idx="1">
            <a:schemeClr val="accent2"/>
          </a:effectRef>
          <a:fontRef idx="minor">
            <a:schemeClr val="tx1"/>
          </a:fontRef>
        </p:style>
      </p:cxnSp>
      <p:sp>
        <p:nvSpPr>
          <p:cNvPr id="53" name="Arc 52"/>
          <p:cNvSpPr/>
          <p:nvPr/>
        </p:nvSpPr>
        <p:spPr>
          <a:xfrm>
            <a:off x="3137373" y="5443859"/>
            <a:ext cx="320011" cy="270058"/>
          </a:xfrm>
          <a:prstGeom prst="arc">
            <a:avLst>
              <a:gd name="adj1" fmla="val 16200000"/>
              <a:gd name="adj2" fmla="val 591678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 name="TextBox 2"/>
          <p:cNvSpPr txBox="1"/>
          <p:nvPr/>
        </p:nvSpPr>
        <p:spPr>
          <a:xfrm>
            <a:off x="863582" y="2543637"/>
            <a:ext cx="2134302" cy="369332"/>
          </a:xfrm>
          <a:prstGeom prst="rect">
            <a:avLst/>
          </a:prstGeom>
          <a:noFill/>
        </p:spPr>
        <p:txBody>
          <a:bodyPr wrap="none" rtlCol="0">
            <a:spAutoFit/>
          </a:bodyPr>
          <a:lstStyle/>
          <a:p>
            <a:r>
              <a:rPr lang="en-US" b="1" dirty="0" smtClean="0"/>
              <a:t>Request-response</a:t>
            </a:r>
            <a:endParaRPr lang="en-US" b="1" dirty="0"/>
          </a:p>
        </p:txBody>
      </p:sp>
      <p:sp>
        <p:nvSpPr>
          <p:cNvPr id="34" name="TextBox 33"/>
          <p:cNvSpPr txBox="1"/>
          <p:nvPr/>
        </p:nvSpPr>
        <p:spPr>
          <a:xfrm>
            <a:off x="5067431" y="2543637"/>
            <a:ext cx="2943626" cy="369332"/>
          </a:xfrm>
          <a:prstGeom prst="rect">
            <a:avLst/>
          </a:prstGeom>
          <a:noFill/>
        </p:spPr>
        <p:txBody>
          <a:bodyPr wrap="none" rtlCol="0">
            <a:spAutoFit/>
          </a:bodyPr>
          <a:lstStyle/>
          <a:p>
            <a:r>
              <a:rPr lang="en-US" b="1" dirty="0" smtClean="0"/>
              <a:t>Continuous Transmission</a:t>
            </a:r>
            <a:endParaRPr lang="en-US" b="1" dirty="0"/>
          </a:p>
        </p:txBody>
      </p:sp>
      <p:sp>
        <p:nvSpPr>
          <p:cNvPr id="35" name="TextBox 34"/>
          <p:cNvSpPr txBox="1"/>
          <p:nvPr/>
        </p:nvSpPr>
        <p:spPr>
          <a:xfrm>
            <a:off x="6354999" y="5181305"/>
            <a:ext cx="2172454" cy="369332"/>
          </a:xfrm>
          <a:prstGeom prst="rect">
            <a:avLst/>
          </a:prstGeom>
          <a:noFill/>
        </p:spPr>
        <p:txBody>
          <a:bodyPr wrap="none" rtlCol="0">
            <a:spAutoFit/>
          </a:bodyPr>
          <a:lstStyle/>
          <a:p>
            <a:r>
              <a:rPr lang="en-US" altLang="ko-KR" dirty="0" smtClean="0">
                <a:latin typeface="Arial" pitchFamily="34" charset="0"/>
                <a:cs typeface="Arial" pitchFamily="34" charset="0"/>
              </a:rPr>
              <a:t>Return with Acc</a:t>
            </a:r>
            <a:r>
              <a:rPr lang="en-US" altLang="ko-KR" dirty="0">
                <a:latin typeface="Arial" pitchFamily="34" charset="0"/>
                <a:cs typeface="Arial" pitchFamily="34" charset="0"/>
              </a:rPr>
              <a:t>_#1</a:t>
            </a:r>
          </a:p>
        </p:txBody>
      </p:sp>
      <p:sp>
        <p:nvSpPr>
          <p:cNvPr id="7" name="왼쪽 대괄호 6"/>
          <p:cNvSpPr/>
          <p:nvPr/>
        </p:nvSpPr>
        <p:spPr>
          <a:xfrm>
            <a:off x="314374" y="3963035"/>
            <a:ext cx="153170" cy="1100264"/>
          </a:xfrm>
          <a:prstGeom prst="leftBracket">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ko-KR" altLang="en-US"/>
          </a:p>
        </p:txBody>
      </p:sp>
      <p:sp>
        <p:nvSpPr>
          <p:cNvPr id="41" name="왼쪽 대괄호 40"/>
          <p:cNvSpPr/>
          <p:nvPr/>
        </p:nvSpPr>
        <p:spPr>
          <a:xfrm>
            <a:off x="4933360" y="3963035"/>
            <a:ext cx="153170" cy="1733596"/>
          </a:xfrm>
          <a:prstGeom prst="leftBracket">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ko-KR" altLang="en-US"/>
          </a:p>
        </p:txBody>
      </p:sp>
      <p:sp>
        <p:nvSpPr>
          <p:cNvPr id="4" name="날짜 개체 틀 3"/>
          <p:cNvSpPr>
            <a:spLocks noGrp="1"/>
          </p:cNvSpPr>
          <p:nvPr>
            <p:ph type="dt" sz="half" idx="10"/>
          </p:nvPr>
        </p:nvSpPr>
        <p:spPr/>
        <p:txBody>
          <a:bodyPr/>
          <a:lstStyle/>
          <a:p>
            <a:r>
              <a:rPr lang="en-US" altLang="ko-KR" smtClean="0"/>
              <a:t>3/27/2013</a:t>
            </a:r>
            <a:endParaRPr lang="ko-KR" altLang="en-US"/>
          </a:p>
        </p:txBody>
      </p:sp>
      <p:sp>
        <p:nvSpPr>
          <p:cNvPr id="8" name="슬라이드 번호 개체 틀 7"/>
          <p:cNvSpPr>
            <a:spLocks noGrp="1"/>
          </p:cNvSpPr>
          <p:nvPr>
            <p:ph type="sldNum" sz="quarter" idx="12"/>
          </p:nvPr>
        </p:nvSpPr>
        <p:spPr/>
        <p:txBody>
          <a:bodyPr/>
          <a:lstStyle/>
          <a:p>
            <a:fld id="{EAAFE4EF-4D30-4597-8A58-9B9698881B08}" type="slidenum">
              <a:rPr lang="ko-KR" altLang="en-US" smtClean="0"/>
              <a:t>37</a:t>
            </a:fld>
            <a:endParaRPr lang="ko-KR" altLang="en-US"/>
          </a:p>
        </p:txBody>
      </p:sp>
    </p:spTree>
    <p:extLst>
      <p:ext uri="{BB962C8B-B14F-4D97-AF65-F5344CB8AC3E}">
        <p14:creationId xmlns:p14="http://schemas.microsoft.com/office/powerpoint/2010/main" val="19069618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Transmission</a:t>
            </a:r>
            <a:endParaRPr lang="en-US" dirty="0"/>
          </a:p>
        </p:txBody>
      </p:sp>
      <p:cxnSp>
        <p:nvCxnSpPr>
          <p:cNvPr id="26" name="Straight Connector 25"/>
          <p:cNvCxnSpPr/>
          <p:nvPr/>
        </p:nvCxnSpPr>
        <p:spPr>
          <a:xfrm flipH="1">
            <a:off x="1878413" y="3529245"/>
            <a:ext cx="1" cy="2895600"/>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4617249" y="3529245"/>
            <a:ext cx="0" cy="2924091"/>
          </a:xfrm>
          <a:prstGeom prst="line">
            <a:avLst/>
          </a:prstGeom>
        </p:spPr>
        <p:style>
          <a:lnRef idx="2">
            <a:schemeClr val="dk1"/>
          </a:lnRef>
          <a:fillRef idx="0">
            <a:schemeClr val="dk1"/>
          </a:fillRef>
          <a:effectRef idx="1">
            <a:schemeClr val="dk1"/>
          </a:effectRef>
          <a:fontRef idx="minor">
            <a:schemeClr val="tx1"/>
          </a:fontRef>
        </p:style>
      </p:cxnSp>
      <p:sp>
        <p:nvSpPr>
          <p:cNvPr id="28" name="TextBox 27"/>
          <p:cNvSpPr txBox="1"/>
          <p:nvPr/>
        </p:nvSpPr>
        <p:spPr>
          <a:xfrm>
            <a:off x="1424603" y="2882914"/>
            <a:ext cx="907621" cy="646331"/>
          </a:xfrm>
          <a:prstGeom prst="rect">
            <a:avLst/>
          </a:prstGeom>
          <a:noFill/>
        </p:spPr>
        <p:txBody>
          <a:bodyPr wrap="none" rtlCol="0">
            <a:spAutoFit/>
          </a:bodyPr>
          <a:lstStyle/>
          <a:p>
            <a:pPr algn="ctr"/>
            <a:r>
              <a:rPr lang="en-US" dirty="0" smtClean="0">
                <a:latin typeface="Arial" pitchFamily="34" charset="0"/>
                <a:cs typeface="Arial" pitchFamily="34" charset="0"/>
              </a:rPr>
              <a:t>Mobile</a:t>
            </a:r>
            <a:br>
              <a:rPr lang="en-US" dirty="0" smtClean="0">
                <a:latin typeface="Arial" pitchFamily="34" charset="0"/>
                <a:cs typeface="Arial" pitchFamily="34" charset="0"/>
              </a:rPr>
            </a:br>
            <a:r>
              <a:rPr lang="en-US" dirty="0" smtClean="0">
                <a:latin typeface="Arial" pitchFamily="34" charset="0"/>
                <a:cs typeface="Arial" pitchFamily="34" charset="0"/>
              </a:rPr>
              <a:t>(client)</a:t>
            </a:r>
            <a:endParaRPr lang="en-US" dirty="0">
              <a:latin typeface="Arial" pitchFamily="34" charset="0"/>
              <a:cs typeface="Arial" pitchFamily="34" charset="0"/>
            </a:endParaRPr>
          </a:p>
        </p:txBody>
      </p:sp>
      <p:sp>
        <p:nvSpPr>
          <p:cNvPr id="29" name="TextBox 28"/>
          <p:cNvSpPr txBox="1"/>
          <p:nvPr/>
        </p:nvSpPr>
        <p:spPr>
          <a:xfrm>
            <a:off x="4088899" y="2882914"/>
            <a:ext cx="1056700" cy="646331"/>
          </a:xfrm>
          <a:prstGeom prst="rect">
            <a:avLst/>
          </a:prstGeom>
          <a:noFill/>
        </p:spPr>
        <p:txBody>
          <a:bodyPr wrap="none" rtlCol="0">
            <a:spAutoFit/>
          </a:bodyPr>
          <a:lstStyle/>
          <a:p>
            <a:pPr algn="ctr"/>
            <a:r>
              <a:rPr lang="en-US" dirty="0" smtClean="0">
                <a:latin typeface="Arial" pitchFamily="34" charset="0"/>
                <a:cs typeface="Arial" pitchFamily="34" charset="0"/>
              </a:rPr>
              <a:t>Cloudlet</a:t>
            </a:r>
            <a:br>
              <a:rPr lang="en-US" dirty="0" smtClean="0">
                <a:latin typeface="Arial" pitchFamily="34" charset="0"/>
                <a:cs typeface="Arial" pitchFamily="34" charset="0"/>
              </a:rPr>
            </a:br>
            <a:r>
              <a:rPr lang="en-US" dirty="0" smtClean="0">
                <a:latin typeface="Arial" pitchFamily="34" charset="0"/>
                <a:cs typeface="Arial" pitchFamily="34" charset="0"/>
              </a:rPr>
              <a:t>(server)</a:t>
            </a:r>
            <a:endParaRPr lang="en-US" dirty="0">
              <a:latin typeface="Arial" pitchFamily="34" charset="0"/>
              <a:cs typeface="Arial" pitchFamily="34" charset="0"/>
            </a:endParaRPr>
          </a:p>
        </p:txBody>
      </p:sp>
      <p:cxnSp>
        <p:nvCxnSpPr>
          <p:cNvPr id="30" name="Straight Arrow Connector 29"/>
          <p:cNvCxnSpPr/>
          <p:nvPr/>
        </p:nvCxnSpPr>
        <p:spPr>
          <a:xfrm>
            <a:off x="1878414" y="3891026"/>
            <a:ext cx="2738835" cy="438944"/>
          </a:xfrm>
          <a:prstGeom prst="straightConnector1">
            <a:avLst/>
          </a:prstGeom>
          <a:ln>
            <a:tailEnd type="arrow" w="lg" len="med"/>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996234" y="3615049"/>
            <a:ext cx="671979" cy="369332"/>
          </a:xfrm>
          <a:prstGeom prst="rect">
            <a:avLst/>
          </a:prstGeom>
          <a:noFill/>
        </p:spPr>
        <p:txBody>
          <a:bodyPr wrap="none" rtlCol="0">
            <a:spAutoFit/>
          </a:bodyPr>
          <a:lstStyle/>
          <a:p>
            <a:r>
              <a:rPr lang="en-US" dirty="0" smtClean="0">
                <a:latin typeface="Arial" pitchFamily="34" charset="0"/>
                <a:cs typeface="Arial" pitchFamily="34" charset="0"/>
              </a:rPr>
              <a:t>ACC</a:t>
            </a:r>
            <a:endParaRPr lang="en-US" dirty="0">
              <a:latin typeface="Arial" pitchFamily="34" charset="0"/>
              <a:cs typeface="Arial" pitchFamily="34" charset="0"/>
            </a:endParaRPr>
          </a:p>
        </p:txBody>
      </p:sp>
      <p:cxnSp>
        <p:nvCxnSpPr>
          <p:cNvPr id="32" name="Straight Arrow Connector 31"/>
          <p:cNvCxnSpPr/>
          <p:nvPr/>
        </p:nvCxnSpPr>
        <p:spPr>
          <a:xfrm flipH="1">
            <a:off x="1878414" y="3919808"/>
            <a:ext cx="2738835" cy="661320"/>
          </a:xfrm>
          <a:prstGeom prst="straightConnector1">
            <a:avLst/>
          </a:prstGeom>
          <a:ln>
            <a:tailEnd type="arrow" w="lg" len="med"/>
          </a:ln>
        </p:spPr>
        <p:style>
          <a:lnRef idx="2">
            <a:schemeClr val="accent2"/>
          </a:lnRef>
          <a:fillRef idx="0">
            <a:schemeClr val="accent2"/>
          </a:fillRef>
          <a:effectRef idx="1">
            <a:schemeClr val="accent2"/>
          </a:effectRef>
          <a:fontRef idx="minor">
            <a:schemeClr val="tx1"/>
          </a:fontRef>
        </p:style>
      </p:cxnSp>
      <p:sp>
        <p:nvSpPr>
          <p:cNvPr id="33" name="TextBox 32"/>
          <p:cNvSpPr txBox="1"/>
          <p:nvPr/>
        </p:nvSpPr>
        <p:spPr>
          <a:xfrm>
            <a:off x="3523124" y="3615049"/>
            <a:ext cx="1120884" cy="369332"/>
          </a:xfrm>
          <a:prstGeom prst="rect">
            <a:avLst/>
          </a:prstGeom>
          <a:noFill/>
        </p:spPr>
        <p:txBody>
          <a:bodyPr wrap="none" rtlCol="0">
            <a:spAutoFit/>
          </a:bodyPr>
          <a:lstStyle/>
          <a:p>
            <a:r>
              <a:rPr lang="en-US" dirty="0" smtClean="0">
                <a:solidFill>
                  <a:schemeClr val="accent2"/>
                </a:solidFill>
                <a:latin typeface="Arial" pitchFamily="34" charset="0"/>
                <a:cs typeface="Arial" pitchFamily="34" charset="0"/>
              </a:rPr>
              <a:t>Token #1</a:t>
            </a:r>
            <a:endParaRPr lang="en-US" dirty="0">
              <a:solidFill>
                <a:schemeClr val="accent2"/>
              </a:solidFill>
              <a:latin typeface="Arial" pitchFamily="34" charset="0"/>
              <a:cs typeface="Arial" pitchFamily="34" charset="0"/>
            </a:endParaRPr>
          </a:p>
        </p:txBody>
      </p:sp>
      <p:sp>
        <p:nvSpPr>
          <p:cNvPr id="36" name="Content Placeholder 2"/>
          <p:cNvSpPr>
            <a:spLocks noGrp="1"/>
          </p:cNvSpPr>
          <p:nvPr>
            <p:ph idx="1"/>
          </p:nvPr>
        </p:nvSpPr>
        <p:spPr>
          <a:xfrm>
            <a:off x="457200" y="1268761"/>
            <a:ext cx="8229600" cy="1398129"/>
          </a:xfrm>
        </p:spPr>
        <p:txBody>
          <a:bodyPr>
            <a:normAutofit/>
          </a:bodyPr>
          <a:lstStyle/>
          <a:p>
            <a:r>
              <a:rPr lang="en-US" dirty="0" smtClean="0"/>
              <a:t>Token based transmission</a:t>
            </a:r>
          </a:p>
          <a:p>
            <a:pPr lvl="1"/>
            <a:r>
              <a:rPr lang="en-US" dirty="0" smtClean="0"/>
              <a:t>Server sends only when it gets acknowledgement from client</a:t>
            </a:r>
          </a:p>
          <a:p>
            <a:pPr lvl="1"/>
            <a:r>
              <a:rPr lang="en-US" dirty="0"/>
              <a:t>Utilize more bandwidth without queuing delay</a:t>
            </a:r>
          </a:p>
        </p:txBody>
      </p:sp>
      <p:cxnSp>
        <p:nvCxnSpPr>
          <p:cNvPr id="37" name="Straight Arrow Connector 36"/>
          <p:cNvCxnSpPr/>
          <p:nvPr/>
        </p:nvCxnSpPr>
        <p:spPr>
          <a:xfrm>
            <a:off x="1856651" y="4941168"/>
            <a:ext cx="2738835" cy="438944"/>
          </a:xfrm>
          <a:prstGeom prst="straightConnector1">
            <a:avLst/>
          </a:prstGeom>
          <a:ln>
            <a:tailEnd type="arrow" w="lg" len="med"/>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H="1">
            <a:off x="1867284" y="4927920"/>
            <a:ext cx="2738835" cy="661320"/>
          </a:xfrm>
          <a:prstGeom prst="straightConnector1">
            <a:avLst/>
          </a:prstGeom>
          <a:ln>
            <a:tailEnd type="arrow" w="lg" len="med"/>
          </a:ln>
        </p:spPr>
        <p:style>
          <a:lnRef idx="2">
            <a:schemeClr val="accent2"/>
          </a:lnRef>
          <a:fillRef idx="0">
            <a:schemeClr val="accent2"/>
          </a:fillRef>
          <a:effectRef idx="1">
            <a:schemeClr val="accent2"/>
          </a:effectRef>
          <a:fontRef idx="minor">
            <a:schemeClr val="tx1"/>
          </a:fontRef>
        </p:style>
      </p:cxnSp>
      <p:sp>
        <p:nvSpPr>
          <p:cNvPr id="34" name="TextBox 33"/>
          <p:cNvSpPr txBox="1"/>
          <p:nvPr/>
        </p:nvSpPr>
        <p:spPr>
          <a:xfrm>
            <a:off x="1928659" y="4643844"/>
            <a:ext cx="1595309" cy="369332"/>
          </a:xfrm>
          <a:prstGeom prst="rect">
            <a:avLst/>
          </a:prstGeom>
          <a:noFill/>
        </p:spPr>
        <p:txBody>
          <a:bodyPr wrap="none" rtlCol="0">
            <a:spAutoFit/>
          </a:bodyPr>
          <a:lstStyle/>
          <a:p>
            <a:r>
              <a:rPr lang="en-US" dirty="0" smtClean="0">
                <a:solidFill>
                  <a:schemeClr val="tx2">
                    <a:lumMod val="60000"/>
                    <a:lumOff val="40000"/>
                  </a:schemeClr>
                </a:solidFill>
                <a:latin typeface="Arial" pitchFamily="34" charset="0"/>
                <a:cs typeface="Arial" pitchFamily="34" charset="0"/>
              </a:rPr>
              <a:t>ACC (</a:t>
            </a:r>
            <a:r>
              <a:rPr lang="en-US" dirty="0" err="1" smtClean="0">
                <a:solidFill>
                  <a:schemeClr val="tx2">
                    <a:lumMod val="60000"/>
                    <a:lumOff val="40000"/>
                  </a:schemeClr>
                </a:solidFill>
                <a:latin typeface="Arial" pitchFamily="34" charset="0"/>
                <a:cs typeface="Arial" pitchFamily="34" charset="0"/>
              </a:rPr>
              <a:t>Ack</a:t>
            </a:r>
            <a:r>
              <a:rPr lang="en-US" dirty="0" smtClean="0">
                <a:solidFill>
                  <a:schemeClr val="tx2">
                    <a:lumMod val="60000"/>
                    <a:lumOff val="40000"/>
                  </a:schemeClr>
                </a:solidFill>
                <a:latin typeface="Arial" pitchFamily="34" charset="0"/>
                <a:cs typeface="Arial" pitchFamily="34" charset="0"/>
              </a:rPr>
              <a:t> #1)</a:t>
            </a:r>
            <a:endParaRPr lang="en-US" dirty="0">
              <a:solidFill>
                <a:schemeClr val="tx2">
                  <a:lumMod val="60000"/>
                  <a:lumOff val="40000"/>
                </a:schemeClr>
              </a:solidFill>
              <a:latin typeface="Arial" pitchFamily="34" charset="0"/>
              <a:cs typeface="Arial" pitchFamily="34" charset="0"/>
            </a:endParaRPr>
          </a:p>
        </p:txBody>
      </p:sp>
      <p:sp>
        <p:nvSpPr>
          <p:cNvPr id="35" name="TextBox 34"/>
          <p:cNvSpPr txBox="1"/>
          <p:nvPr/>
        </p:nvSpPr>
        <p:spPr>
          <a:xfrm>
            <a:off x="3463313" y="4630596"/>
            <a:ext cx="1120884" cy="369332"/>
          </a:xfrm>
          <a:prstGeom prst="rect">
            <a:avLst/>
          </a:prstGeom>
          <a:noFill/>
        </p:spPr>
        <p:txBody>
          <a:bodyPr wrap="none" rtlCol="0">
            <a:spAutoFit/>
          </a:bodyPr>
          <a:lstStyle/>
          <a:p>
            <a:r>
              <a:rPr lang="en-US" dirty="0" smtClean="0">
                <a:solidFill>
                  <a:schemeClr val="accent2"/>
                </a:solidFill>
                <a:latin typeface="Arial" pitchFamily="34" charset="0"/>
                <a:cs typeface="Arial" pitchFamily="34" charset="0"/>
              </a:rPr>
              <a:t>Token #2</a:t>
            </a:r>
            <a:endParaRPr lang="en-US" dirty="0">
              <a:solidFill>
                <a:schemeClr val="accent2"/>
              </a:solidFill>
              <a:latin typeface="Arial" pitchFamily="34" charset="0"/>
              <a:cs typeface="Arial" pitchFamily="34" charset="0"/>
            </a:endParaRPr>
          </a:p>
        </p:txBody>
      </p:sp>
      <p:cxnSp>
        <p:nvCxnSpPr>
          <p:cNvPr id="41" name="Straight Arrow Connector 40"/>
          <p:cNvCxnSpPr/>
          <p:nvPr/>
        </p:nvCxnSpPr>
        <p:spPr>
          <a:xfrm>
            <a:off x="1856651" y="5951676"/>
            <a:ext cx="2738835" cy="438944"/>
          </a:xfrm>
          <a:prstGeom prst="straightConnector1">
            <a:avLst/>
          </a:prstGeom>
          <a:ln>
            <a:tailEnd type="arrow" w="lg" len="med"/>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1928659" y="5661248"/>
            <a:ext cx="1595309" cy="369332"/>
          </a:xfrm>
          <a:prstGeom prst="rect">
            <a:avLst/>
          </a:prstGeom>
          <a:noFill/>
        </p:spPr>
        <p:txBody>
          <a:bodyPr wrap="none" rtlCol="0">
            <a:spAutoFit/>
          </a:bodyPr>
          <a:lstStyle/>
          <a:p>
            <a:r>
              <a:rPr lang="en-US" dirty="0" smtClean="0">
                <a:solidFill>
                  <a:schemeClr val="tx2">
                    <a:lumMod val="60000"/>
                    <a:lumOff val="40000"/>
                  </a:schemeClr>
                </a:solidFill>
                <a:latin typeface="Arial" pitchFamily="34" charset="0"/>
                <a:cs typeface="Arial" pitchFamily="34" charset="0"/>
              </a:rPr>
              <a:t>ACC (</a:t>
            </a:r>
            <a:r>
              <a:rPr lang="en-US" dirty="0" err="1" smtClean="0">
                <a:solidFill>
                  <a:schemeClr val="tx2">
                    <a:lumMod val="60000"/>
                    <a:lumOff val="40000"/>
                  </a:schemeClr>
                </a:solidFill>
                <a:latin typeface="Arial" pitchFamily="34" charset="0"/>
                <a:cs typeface="Arial" pitchFamily="34" charset="0"/>
              </a:rPr>
              <a:t>Ack</a:t>
            </a:r>
            <a:r>
              <a:rPr lang="en-US" dirty="0" smtClean="0">
                <a:solidFill>
                  <a:schemeClr val="tx2">
                    <a:lumMod val="60000"/>
                    <a:lumOff val="40000"/>
                  </a:schemeClr>
                </a:solidFill>
                <a:latin typeface="Arial" pitchFamily="34" charset="0"/>
                <a:cs typeface="Arial" pitchFamily="34" charset="0"/>
              </a:rPr>
              <a:t> #2)</a:t>
            </a:r>
            <a:endParaRPr lang="en-US" dirty="0">
              <a:solidFill>
                <a:schemeClr val="tx2">
                  <a:lumMod val="60000"/>
                  <a:lumOff val="40000"/>
                </a:schemeClr>
              </a:solidFill>
              <a:latin typeface="Arial" pitchFamily="34" charset="0"/>
              <a:cs typeface="Arial" pitchFamily="34" charset="0"/>
            </a:endParaRPr>
          </a:p>
        </p:txBody>
      </p:sp>
      <p:sp>
        <p:nvSpPr>
          <p:cNvPr id="43" name="Arc 42"/>
          <p:cNvSpPr/>
          <p:nvPr/>
        </p:nvSpPr>
        <p:spPr>
          <a:xfrm flipH="1">
            <a:off x="1640627" y="3897996"/>
            <a:ext cx="504056" cy="1033881"/>
          </a:xfrm>
          <a:prstGeom prst="arc">
            <a:avLst>
              <a:gd name="adj1" fmla="val 16200000"/>
              <a:gd name="adj2" fmla="val 5389597"/>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44" name="TextBox 43"/>
          <p:cNvSpPr txBox="1"/>
          <p:nvPr/>
        </p:nvSpPr>
        <p:spPr>
          <a:xfrm>
            <a:off x="827584" y="4333746"/>
            <a:ext cx="813043" cy="369332"/>
          </a:xfrm>
          <a:prstGeom prst="rect">
            <a:avLst/>
          </a:prstGeom>
          <a:noFill/>
        </p:spPr>
        <p:txBody>
          <a:bodyPr wrap="none" rtlCol="0">
            <a:spAutoFit/>
          </a:bodyPr>
          <a:lstStyle/>
          <a:p>
            <a:r>
              <a:rPr lang="en-US" dirty="0" smtClean="0">
                <a:latin typeface="Arial" pitchFamily="34" charset="0"/>
                <a:cs typeface="Arial" pitchFamily="34" charset="0"/>
              </a:rPr>
              <a:t>20 </a:t>
            </a:r>
            <a:r>
              <a:rPr lang="en-US" dirty="0" err="1" smtClean="0">
                <a:latin typeface="Arial" pitchFamily="34" charset="0"/>
                <a:cs typeface="Arial" pitchFamily="34" charset="0"/>
              </a:rPr>
              <a:t>ms</a:t>
            </a:r>
            <a:endParaRPr lang="en-US" dirty="0">
              <a:latin typeface="Arial" pitchFamily="34" charset="0"/>
              <a:cs typeface="Arial" pitchFamily="34" charset="0"/>
            </a:endParaRPr>
          </a:p>
        </p:txBody>
      </p:sp>
      <p:sp>
        <p:nvSpPr>
          <p:cNvPr id="45" name="Arc 44"/>
          <p:cNvSpPr/>
          <p:nvPr/>
        </p:nvSpPr>
        <p:spPr>
          <a:xfrm>
            <a:off x="4365221" y="3891027"/>
            <a:ext cx="504056" cy="1040850"/>
          </a:xfrm>
          <a:prstGeom prst="arc">
            <a:avLst>
              <a:gd name="adj1" fmla="val 16200000"/>
              <a:gd name="adj2" fmla="val 5389597"/>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54" name="Arc 53"/>
          <p:cNvSpPr/>
          <p:nvPr/>
        </p:nvSpPr>
        <p:spPr>
          <a:xfrm flipH="1">
            <a:off x="1601755" y="4917795"/>
            <a:ext cx="504056" cy="1033881"/>
          </a:xfrm>
          <a:prstGeom prst="arc">
            <a:avLst>
              <a:gd name="adj1" fmla="val 16200000"/>
              <a:gd name="adj2" fmla="val 5389597"/>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 name="TextBox 2"/>
          <p:cNvSpPr txBox="1"/>
          <p:nvPr/>
        </p:nvSpPr>
        <p:spPr>
          <a:xfrm>
            <a:off x="4869277" y="4612249"/>
            <a:ext cx="3679020" cy="646331"/>
          </a:xfrm>
          <a:prstGeom prst="rect">
            <a:avLst/>
          </a:prstGeom>
          <a:noFill/>
        </p:spPr>
        <p:txBody>
          <a:bodyPr wrap="none" rtlCol="0">
            <a:spAutoFit/>
          </a:bodyPr>
          <a:lstStyle/>
          <a:p>
            <a:r>
              <a:rPr lang="en-US" dirty="0" smtClean="0"/>
              <a:t>Send only when </a:t>
            </a:r>
            <a:br>
              <a:rPr lang="en-US" dirty="0" smtClean="0"/>
            </a:br>
            <a:r>
              <a:rPr lang="en-US" dirty="0" smtClean="0"/>
              <a:t>(Token# - </a:t>
            </a:r>
            <a:r>
              <a:rPr lang="en-US" dirty="0" err="1" smtClean="0"/>
              <a:t>Ack</a:t>
            </a:r>
            <a:r>
              <a:rPr lang="en-US" dirty="0" smtClean="0"/>
              <a:t>#) &lt; </a:t>
            </a:r>
            <a:r>
              <a:rPr lang="en-US" dirty="0" err="1" smtClean="0"/>
              <a:t>Queue_Length</a:t>
            </a:r>
            <a:endParaRPr lang="en-US" dirty="0"/>
          </a:p>
        </p:txBody>
      </p:sp>
      <p:sp>
        <p:nvSpPr>
          <p:cNvPr id="55" name="TextBox 54"/>
          <p:cNvSpPr txBox="1"/>
          <p:nvPr/>
        </p:nvSpPr>
        <p:spPr>
          <a:xfrm>
            <a:off x="4911085" y="3861048"/>
            <a:ext cx="813043" cy="369332"/>
          </a:xfrm>
          <a:prstGeom prst="rect">
            <a:avLst/>
          </a:prstGeom>
          <a:noFill/>
        </p:spPr>
        <p:txBody>
          <a:bodyPr wrap="none" rtlCol="0">
            <a:spAutoFit/>
          </a:bodyPr>
          <a:lstStyle/>
          <a:p>
            <a:r>
              <a:rPr lang="en-US" dirty="0" smtClean="0">
                <a:latin typeface="Arial" pitchFamily="34" charset="0"/>
                <a:cs typeface="Arial" pitchFamily="34" charset="0"/>
              </a:rPr>
              <a:t>20 </a:t>
            </a:r>
            <a:r>
              <a:rPr lang="en-US" dirty="0" err="1" smtClean="0">
                <a:latin typeface="Arial" pitchFamily="34" charset="0"/>
                <a:cs typeface="Arial" pitchFamily="34" charset="0"/>
              </a:rPr>
              <a:t>ms</a:t>
            </a:r>
            <a:endParaRPr lang="en-US" dirty="0">
              <a:latin typeface="Arial" pitchFamily="34" charset="0"/>
              <a:cs typeface="Arial" pitchFamily="34" charset="0"/>
            </a:endParaRPr>
          </a:p>
        </p:txBody>
      </p:sp>
      <p:sp>
        <p:nvSpPr>
          <p:cNvPr id="4" name="날짜 개체 틀 3"/>
          <p:cNvSpPr>
            <a:spLocks noGrp="1"/>
          </p:cNvSpPr>
          <p:nvPr>
            <p:ph type="dt" sz="half" idx="10"/>
          </p:nvPr>
        </p:nvSpPr>
        <p:spPr/>
        <p:txBody>
          <a:bodyPr/>
          <a:lstStyle/>
          <a:p>
            <a:r>
              <a:rPr lang="en-US" altLang="ko-KR" smtClean="0"/>
              <a:t>3/27/2013</a:t>
            </a:r>
            <a:endParaRPr lang="ko-KR" altLang="en-US"/>
          </a:p>
        </p:txBody>
      </p:sp>
      <p:sp>
        <p:nvSpPr>
          <p:cNvPr id="5" name="슬라이드 번호 개체 틀 4"/>
          <p:cNvSpPr>
            <a:spLocks noGrp="1"/>
          </p:cNvSpPr>
          <p:nvPr>
            <p:ph type="sldNum" sz="quarter" idx="12"/>
          </p:nvPr>
        </p:nvSpPr>
        <p:spPr/>
        <p:txBody>
          <a:bodyPr/>
          <a:lstStyle/>
          <a:p>
            <a:fld id="{EAAFE4EF-4D30-4597-8A58-9B9698881B08}" type="slidenum">
              <a:rPr lang="ko-KR" altLang="en-US" smtClean="0"/>
              <a:t>38</a:t>
            </a:fld>
            <a:endParaRPr lang="ko-KR" altLang="en-US"/>
          </a:p>
        </p:txBody>
      </p:sp>
    </p:spTree>
    <p:extLst>
      <p:ext uri="{BB962C8B-B14F-4D97-AF65-F5344CB8AC3E}">
        <p14:creationId xmlns:p14="http://schemas.microsoft.com/office/powerpoint/2010/main" val="15442050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 </a:t>
            </a:r>
            <a:r>
              <a:rPr lang="en-US" dirty="0" smtClean="0"/>
              <a:t>Transmission – Amazon Asia</a:t>
            </a:r>
            <a:endParaRPr lang="en-US" dirty="0"/>
          </a:p>
        </p:txBody>
      </p:sp>
      <p:cxnSp>
        <p:nvCxnSpPr>
          <p:cNvPr id="26" name="Straight Connector 25"/>
          <p:cNvCxnSpPr/>
          <p:nvPr/>
        </p:nvCxnSpPr>
        <p:spPr>
          <a:xfrm>
            <a:off x="5713963" y="1987099"/>
            <a:ext cx="0" cy="4178205"/>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7860074" y="1987099"/>
            <a:ext cx="7702" cy="4178205"/>
          </a:xfrm>
          <a:prstGeom prst="line">
            <a:avLst/>
          </a:prstGeom>
        </p:spPr>
        <p:style>
          <a:lnRef idx="2">
            <a:schemeClr val="dk1"/>
          </a:lnRef>
          <a:fillRef idx="0">
            <a:schemeClr val="dk1"/>
          </a:fillRef>
          <a:effectRef idx="1">
            <a:schemeClr val="dk1"/>
          </a:effectRef>
          <a:fontRef idx="minor">
            <a:schemeClr val="tx1"/>
          </a:fontRef>
        </p:style>
      </p:cxnSp>
      <p:sp>
        <p:nvSpPr>
          <p:cNvPr id="28" name="TextBox 27"/>
          <p:cNvSpPr txBox="1"/>
          <p:nvPr/>
        </p:nvSpPr>
        <p:spPr>
          <a:xfrm>
            <a:off x="5260151" y="1340768"/>
            <a:ext cx="907621" cy="646331"/>
          </a:xfrm>
          <a:prstGeom prst="rect">
            <a:avLst/>
          </a:prstGeom>
          <a:noFill/>
        </p:spPr>
        <p:txBody>
          <a:bodyPr wrap="none" rtlCol="0">
            <a:spAutoFit/>
          </a:bodyPr>
          <a:lstStyle/>
          <a:p>
            <a:pPr algn="ctr"/>
            <a:r>
              <a:rPr lang="en-US" dirty="0" smtClean="0">
                <a:latin typeface="Arial" pitchFamily="34" charset="0"/>
                <a:cs typeface="Arial" pitchFamily="34" charset="0"/>
              </a:rPr>
              <a:t>Mobile</a:t>
            </a:r>
            <a:br>
              <a:rPr lang="en-US" dirty="0" smtClean="0">
                <a:latin typeface="Arial" pitchFamily="34" charset="0"/>
                <a:cs typeface="Arial" pitchFamily="34" charset="0"/>
              </a:rPr>
            </a:br>
            <a:r>
              <a:rPr lang="en-US" dirty="0" smtClean="0">
                <a:latin typeface="Arial" pitchFamily="34" charset="0"/>
                <a:cs typeface="Arial" pitchFamily="34" charset="0"/>
              </a:rPr>
              <a:t>(client)</a:t>
            </a:r>
            <a:endParaRPr lang="en-US" dirty="0">
              <a:latin typeface="Arial" pitchFamily="34" charset="0"/>
              <a:cs typeface="Arial" pitchFamily="34" charset="0"/>
            </a:endParaRPr>
          </a:p>
        </p:txBody>
      </p:sp>
      <p:sp>
        <p:nvSpPr>
          <p:cNvPr id="29" name="TextBox 28"/>
          <p:cNvSpPr txBox="1"/>
          <p:nvPr/>
        </p:nvSpPr>
        <p:spPr>
          <a:xfrm>
            <a:off x="7331724" y="1340768"/>
            <a:ext cx="1056700" cy="646331"/>
          </a:xfrm>
          <a:prstGeom prst="rect">
            <a:avLst/>
          </a:prstGeom>
          <a:noFill/>
        </p:spPr>
        <p:txBody>
          <a:bodyPr wrap="none" rtlCol="0">
            <a:spAutoFit/>
          </a:bodyPr>
          <a:lstStyle/>
          <a:p>
            <a:pPr algn="ctr"/>
            <a:r>
              <a:rPr lang="en-US" dirty="0" smtClean="0">
                <a:latin typeface="Arial" pitchFamily="34" charset="0"/>
                <a:cs typeface="Arial" pitchFamily="34" charset="0"/>
              </a:rPr>
              <a:t>Cloudlet</a:t>
            </a:r>
            <a:br>
              <a:rPr lang="en-US" dirty="0" smtClean="0">
                <a:latin typeface="Arial" pitchFamily="34" charset="0"/>
                <a:cs typeface="Arial" pitchFamily="34" charset="0"/>
              </a:rPr>
            </a:br>
            <a:r>
              <a:rPr lang="en-US" dirty="0" smtClean="0">
                <a:latin typeface="Arial" pitchFamily="34" charset="0"/>
                <a:cs typeface="Arial" pitchFamily="34" charset="0"/>
              </a:rPr>
              <a:t>(server)</a:t>
            </a:r>
            <a:endParaRPr lang="en-US" dirty="0">
              <a:latin typeface="Arial" pitchFamily="34" charset="0"/>
              <a:cs typeface="Arial" pitchFamily="34" charset="0"/>
            </a:endParaRPr>
          </a:p>
        </p:txBody>
      </p:sp>
      <p:cxnSp>
        <p:nvCxnSpPr>
          <p:cNvPr id="30" name="Straight Arrow Connector 29"/>
          <p:cNvCxnSpPr/>
          <p:nvPr/>
        </p:nvCxnSpPr>
        <p:spPr>
          <a:xfrm>
            <a:off x="5713962" y="2348880"/>
            <a:ext cx="2146112" cy="862151"/>
          </a:xfrm>
          <a:prstGeom prst="straightConnector1">
            <a:avLst/>
          </a:prstGeom>
          <a:ln>
            <a:tailEnd type="arrow" w="lg" len="med"/>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5831782" y="2072903"/>
            <a:ext cx="671979" cy="369332"/>
          </a:xfrm>
          <a:prstGeom prst="rect">
            <a:avLst/>
          </a:prstGeom>
          <a:noFill/>
        </p:spPr>
        <p:txBody>
          <a:bodyPr wrap="none" rtlCol="0">
            <a:spAutoFit/>
          </a:bodyPr>
          <a:lstStyle/>
          <a:p>
            <a:r>
              <a:rPr lang="en-US" dirty="0" smtClean="0">
                <a:latin typeface="Arial" pitchFamily="34" charset="0"/>
                <a:cs typeface="Arial" pitchFamily="34" charset="0"/>
              </a:rPr>
              <a:t>ACC</a:t>
            </a:r>
            <a:endParaRPr lang="en-US" dirty="0">
              <a:latin typeface="Arial" pitchFamily="34" charset="0"/>
              <a:cs typeface="Arial" pitchFamily="34" charset="0"/>
            </a:endParaRPr>
          </a:p>
        </p:txBody>
      </p:sp>
      <p:cxnSp>
        <p:nvCxnSpPr>
          <p:cNvPr id="32" name="Straight Arrow Connector 31"/>
          <p:cNvCxnSpPr/>
          <p:nvPr/>
        </p:nvCxnSpPr>
        <p:spPr>
          <a:xfrm flipH="1">
            <a:off x="5671244" y="2397138"/>
            <a:ext cx="2188830" cy="941720"/>
          </a:xfrm>
          <a:prstGeom prst="straightConnector1">
            <a:avLst/>
          </a:prstGeom>
          <a:ln>
            <a:tailEnd type="arrow" w="lg" len="med"/>
          </a:ln>
        </p:spPr>
        <p:style>
          <a:lnRef idx="2">
            <a:schemeClr val="accent2"/>
          </a:lnRef>
          <a:fillRef idx="0">
            <a:schemeClr val="accent2"/>
          </a:fillRef>
          <a:effectRef idx="1">
            <a:schemeClr val="accent2"/>
          </a:effectRef>
          <a:fontRef idx="minor">
            <a:schemeClr val="tx1"/>
          </a:fontRef>
        </p:style>
      </p:cxnSp>
      <p:sp>
        <p:nvSpPr>
          <p:cNvPr id="33" name="TextBox 32"/>
          <p:cNvSpPr txBox="1"/>
          <p:nvPr/>
        </p:nvSpPr>
        <p:spPr>
          <a:xfrm>
            <a:off x="7331724" y="2100884"/>
            <a:ext cx="441146" cy="369332"/>
          </a:xfrm>
          <a:prstGeom prst="rect">
            <a:avLst/>
          </a:prstGeom>
          <a:noFill/>
        </p:spPr>
        <p:txBody>
          <a:bodyPr wrap="none" rtlCol="0">
            <a:spAutoFit/>
          </a:bodyPr>
          <a:lstStyle/>
          <a:p>
            <a:r>
              <a:rPr lang="en-US" dirty="0" smtClean="0">
                <a:solidFill>
                  <a:schemeClr val="accent2"/>
                </a:solidFill>
                <a:latin typeface="Arial" pitchFamily="34" charset="0"/>
                <a:cs typeface="Arial" pitchFamily="34" charset="0"/>
              </a:rPr>
              <a:t>#1</a:t>
            </a:r>
            <a:endParaRPr lang="en-US" dirty="0">
              <a:solidFill>
                <a:schemeClr val="accent2"/>
              </a:solidFill>
              <a:latin typeface="Arial" pitchFamily="34" charset="0"/>
              <a:cs typeface="Arial" pitchFamily="34" charset="0"/>
            </a:endParaRPr>
          </a:p>
        </p:txBody>
      </p:sp>
      <p:sp>
        <p:nvSpPr>
          <p:cNvPr id="36" name="Content Placeholder 2"/>
          <p:cNvSpPr>
            <a:spLocks noGrp="1"/>
          </p:cNvSpPr>
          <p:nvPr>
            <p:ph idx="1"/>
          </p:nvPr>
        </p:nvSpPr>
        <p:spPr>
          <a:xfrm>
            <a:off x="323527" y="1628801"/>
            <a:ext cx="4371533" cy="4968551"/>
          </a:xfrm>
        </p:spPr>
        <p:txBody>
          <a:bodyPr>
            <a:normAutofit/>
          </a:bodyPr>
          <a:lstStyle/>
          <a:p>
            <a:r>
              <a:rPr lang="en-US" dirty="0" smtClean="0"/>
              <a:t>High latency(250+ </a:t>
            </a:r>
            <a:r>
              <a:rPr lang="en-US" dirty="0" err="1" smtClean="0"/>
              <a:t>ms</a:t>
            </a:r>
            <a:r>
              <a:rPr lang="en-US" dirty="0" smtClean="0"/>
              <a:t>) &amp;</a:t>
            </a:r>
            <a:br>
              <a:rPr lang="en-US" dirty="0" smtClean="0"/>
            </a:br>
            <a:r>
              <a:rPr lang="en-US" dirty="0" smtClean="0"/>
              <a:t>Good Bandwidth(300 kbps)</a:t>
            </a:r>
          </a:p>
          <a:p>
            <a:pPr lvl="1"/>
            <a:r>
              <a:rPr lang="en-US" dirty="0" smtClean="0"/>
              <a:t>Latency limits up to 4 FPS</a:t>
            </a:r>
          </a:p>
          <a:p>
            <a:pPr lvl="1"/>
            <a:r>
              <a:rPr lang="en-US" dirty="0" smtClean="0"/>
              <a:t>Bandwidth limits up to 8 FPS</a:t>
            </a:r>
          </a:p>
        </p:txBody>
      </p:sp>
      <p:sp>
        <p:nvSpPr>
          <p:cNvPr id="35" name="TextBox 34"/>
          <p:cNvSpPr txBox="1"/>
          <p:nvPr/>
        </p:nvSpPr>
        <p:spPr>
          <a:xfrm>
            <a:off x="7310769" y="2606934"/>
            <a:ext cx="441146" cy="369332"/>
          </a:xfrm>
          <a:prstGeom prst="rect">
            <a:avLst/>
          </a:prstGeom>
          <a:noFill/>
        </p:spPr>
        <p:txBody>
          <a:bodyPr wrap="none" rtlCol="0">
            <a:spAutoFit/>
          </a:bodyPr>
          <a:lstStyle/>
          <a:p>
            <a:r>
              <a:rPr lang="en-US" dirty="0" smtClean="0">
                <a:solidFill>
                  <a:schemeClr val="accent2"/>
                </a:solidFill>
                <a:latin typeface="Arial" pitchFamily="34" charset="0"/>
                <a:cs typeface="Arial" pitchFamily="34" charset="0"/>
              </a:rPr>
              <a:t>#2</a:t>
            </a:r>
            <a:endParaRPr lang="en-US" dirty="0">
              <a:solidFill>
                <a:schemeClr val="accent2"/>
              </a:solidFill>
              <a:latin typeface="Arial" pitchFamily="34" charset="0"/>
              <a:cs typeface="Arial" pitchFamily="34" charset="0"/>
            </a:endParaRPr>
          </a:p>
        </p:txBody>
      </p:sp>
      <p:sp>
        <p:nvSpPr>
          <p:cNvPr id="43" name="Arc 42"/>
          <p:cNvSpPr/>
          <p:nvPr/>
        </p:nvSpPr>
        <p:spPr>
          <a:xfrm flipH="1">
            <a:off x="5476175" y="2355851"/>
            <a:ext cx="465184" cy="441841"/>
          </a:xfrm>
          <a:prstGeom prst="arc">
            <a:avLst>
              <a:gd name="adj1" fmla="val 16200000"/>
              <a:gd name="adj2" fmla="val 5389597"/>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44" name="TextBox 43"/>
          <p:cNvSpPr txBox="1"/>
          <p:nvPr/>
        </p:nvSpPr>
        <p:spPr>
          <a:xfrm>
            <a:off x="4695061" y="2276872"/>
            <a:ext cx="813043" cy="369332"/>
          </a:xfrm>
          <a:prstGeom prst="rect">
            <a:avLst/>
          </a:prstGeom>
          <a:noFill/>
        </p:spPr>
        <p:txBody>
          <a:bodyPr wrap="none" rtlCol="0">
            <a:spAutoFit/>
          </a:bodyPr>
          <a:lstStyle/>
          <a:p>
            <a:r>
              <a:rPr lang="en-US" dirty="0" smtClean="0">
                <a:latin typeface="Arial" pitchFamily="34" charset="0"/>
                <a:cs typeface="Arial" pitchFamily="34" charset="0"/>
              </a:rPr>
              <a:t>20 </a:t>
            </a:r>
            <a:r>
              <a:rPr lang="en-US" dirty="0" err="1" smtClean="0">
                <a:latin typeface="Arial" pitchFamily="34" charset="0"/>
                <a:cs typeface="Arial" pitchFamily="34" charset="0"/>
              </a:rPr>
              <a:t>ms</a:t>
            </a:r>
            <a:endParaRPr lang="en-US" dirty="0">
              <a:latin typeface="Arial" pitchFamily="34" charset="0"/>
              <a:cs typeface="Arial" pitchFamily="34" charset="0"/>
            </a:endParaRPr>
          </a:p>
        </p:txBody>
      </p:sp>
      <p:cxnSp>
        <p:nvCxnSpPr>
          <p:cNvPr id="47" name="Straight Arrow Connector 46"/>
          <p:cNvCxnSpPr/>
          <p:nvPr/>
        </p:nvCxnSpPr>
        <p:spPr>
          <a:xfrm>
            <a:off x="5716970" y="2797692"/>
            <a:ext cx="2143104" cy="860942"/>
          </a:xfrm>
          <a:prstGeom prst="straightConnector1">
            <a:avLst/>
          </a:prstGeom>
          <a:ln>
            <a:tailEnd type="arrow" w="lg" len="med"/>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5671244" y="3389730"/>
            <a:ext cx="889987" cy="369332"/>
          </a:xfrm>
          <a:prstGeom prst="rect">
            <a:avLst/>
          </a:prstGeom>
          <a:noFill/>
        </p:spPr>
        <p:txBody>
          <a:bodyPr wrap="none" rtlCol="0">
            <a:spAutoFit/>
          </a:bodyPr>
          <a:lstStyle/>
          <a:p>
            <a:r>
              <a:rPr lang="en-US" dirty="0" err="1" smtClean="0">
                <a:solidFill>
                  <a:schemeClr val="tx2">
                    <a:lumMod val="60000"/>
                    <a:lumOff val="40000"/>
                  </a:schemeClr>
                </a:solidFill>
                <a:latin typeface="Arial" pitchFamily="34" charset="0"/>
                <a:cs typeface="Arial" pitchFamily="34" charset="0"/>
              </a:rPr>
              <a:t>Ack</a:t>
            </a:r>
            <a:r>
              <a:rPr lang="en-US" dirty="0" smtClean="0">
                <a:solidFill>
                  <a:schemeClr val="tx2">
                    <a:lumMod val="60000"/>
                    <a:lumOff val="40000"/>
                  </a:schemeClr>
                </a:solidFill>
                <a:latin typeface="Arial" pitchFamily="34" charset="0"/>
                <a:cs typeface="Arial" pitchFamily="34" charset="0"/>
              </a:rPr>
              <a:t> #1</a:t>
            </a:r>
            <a:endParaRPr lang="en-US" dirty="0">
              <a:solidFill>
                <a:schemeClr val="tx2">
                  <a:lumMod val="60000"/>
                  <a:lumOff val="40000"/>
                </a:schemeClr>
              </a:solidFill>
              <a:latin typeface="Arial" pitchFamily="34" charset="0"/>
              <a:cs typeface="Arial" pitchFamily="34" charset="0"/>
            </a:endParaRPr>
          </a:p>
        </p:txBody>
      </p:sp>
      <p:cxnSp>
        <p:nvCxnSpPr>
          <p:cNvPr id="51" name="Straight Arrow Connector 50"/>
          <p:cNvCxnSpPr/>
          <p:nvPr/>
        </p:nvCxnSpPr>
        <p:spPr>
          <a:xfrm>
            <a:off x="5728845" y="3234862"/>
            <a:ext cx="2131229" cy="856172"/>
          </a:xfrm>
          <a:prstGeom prst="straightConnector1">
            <a:avLst/>
          </a:prstGeom>
          <a:ln>
            <a:tailEnd type="arrow" w="lg" len="med"/>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5731377" y="3687054"/>
            <a:ext cx="2136399" cy="858249"/>
          </a:xfrm>
          <a:prstGeom prst="straightConnector1">
            <a:avLst/>
          </a:prstGeom>
          <a:ln>
            <a:tailEnd type="arrow" w="lg" len="med"/>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56" idx="0"/>
          </p:cNvCxnSpPr>
          <p:nvPr/>
        </p:nvCxnSpPr>
        <p:spPr>
          <a:xfrm flipH="1">
            <a:off x="5683121" y="2822958"/>
            <a:ext cx="2184655" cy="937911"/>
          </a:xfrm>
          <a:prstGeom prst="straightConnector1">
            <a:avLst/>
          </a:prstGeom>
          <a:ln>
            <a:tailEnd type="arrow" w="lg" len="med"/>
          </a:ln>
        </p:spPr>
        <p:style>
          <a:lnRef idx="2">
            <a:schemeClr val="accent2"/>
          </a:lnRef>
          <a:fillRef idx="0">
            <a:schemeClr val="accent2"/>
          </a:fillRef>
          <a:effectRef idx="1">
            <a:schemeClr val="accent2"/>
          </a:effectRef>
          <a:fontRef idx="minor">
            <a:schemeClr val="tx1"/>
          </a:fontRef>
        </p:style>
      </p:cxnSp>
      <p:sp>
        <p:nvSpPr>
          <p:cNvPr id="55" name="Arc 54"/>
          <p:cNvSpPr/>
          <p:nvPr/>
        </p:nvSpPr>
        <p:spPr>
          <a:xfrm>
            <a:off x="7635184" y="2390910"/>
            <a:ext cx="465184" cy="441841"/>
          </a:xfrm>
          <a:prstGeom prst="arc">
            <a:avLst>
              <a:gd name="adj1" fmla="val 16200000"/>
              <a:gd name="adj2" fmla="val 5389597"/>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56" name="Arc 55"/>
          <p:cNvSpPr/>
          <p:nvPr/>
        </p:nvSpPr>
        <p:spPr>
          <a:xfrm>
            <a:off x="7635184" y="2822958"/>
            <a:ext cx="465184" cy="441841"/>
          </a:xfrm>
          <a:prstGeom prst="arc">
            <a:avLst>
              <a:gd name="adj1" fmla="val 16200000"/>
              <a:gd name="adj2" fmla="val 5389597"/>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58" name="Straight Arrow Connector 57"/>
          <p:cNvCxnSpPr/>
          <p:nvPr/>
        </p:nvCxnSpPr>
        <p:spPr>
          <a:xfrm flipH="1">
            <a:off x="5671245" y="4572705"/>
            <a:ext cx="2195352" cy="944527"/>
          </a:xfrm>
          <a:prstGeom prst="straightConnector1">
            <a:avLst/>
          </a:prstGeom>
          <a:ln>
            <a:tailEnd type="arrow" w="lg" len="med"/>
          </a:ln>
        </p:spPr>
        <p:style>
          <a:lnRef idx="2">
            <a:schemeClr val="accent2"/>
          </a:lnRef>
          <a:fillRef idx="0">
            <a:schemeClr val="accent2"/>
          </a:fillRef>
          <a:effectRef idx="1">
            <a:schemeClr val="accent2"/>
          </a:effectRef>
          <a:fontRef idx="minor">
            <a:schemeClr val="tx1"/>
          </a:fontRef>
        </p:style>
      </p:cxnSp>
      <p:sp>
        <p:nvSpPr>
          <p:cNvPr id="59" name="TextBox 58"/>
          <p:cNvSpPr txBox="1"/>
          <p:nvPr/>
        </p:nvSpPr>
        <p:spPr>
          <a:xfrm>
            <a:off x="7310769" y="4365104"/>
            <a:ext cx="441146" cy="369332"/>
          </a:xfrm>
          <a:prstGeom prst="rect">
            <a:avLst/>
          </a:prstGeom>
          <a:noFill/>
        </p:spPr>
        <p:txBody>
          <a:bodyPr wrap="none" rtlCol="0">
            <a:spAutoFit/>
          </a:bodyPr>
          <a:lstStyle/>
          <a:p>
            <a:r>
              <a:rPr lang="en-US" dirty="0" smtClean="0">
                <a:solidFill>
                  <a:schemeClr val="accent2"/>
                </a:solidFill>
                <a:latin typeface="Arial" pitchFamily="34" charset="0"/>
                <a:cs typeface="Arial" pitchFamily="34" charset="0"/>
              </a:rPr>
              <a:t>#3</a:t>
            </a:r>
            <a:endParaRPr lang="en-US" dirty="0">
              <a:solidFill>
                <a:schemeClr val="accent2"/>
              </a:solidFill>
              <a:latin typeface="Arial" pitchFamily="34" charset="0"/>
              <a:cs typeface="Arial" pitchFamily="34" charset="0"/>
            </a:endParaRPr>
          </a:p>
        </p:txBody>
      </p:sp>
      <p:sp>
        <p:nvSpPr>
          <p:cNvPr id="24" name="TextBox 23"/>
          <p:cNvSpPr txBox="1"/>
          <p:nvPr/>
        </p:nvSpPr>
        <p:spPr>
          <a:xfrm>
            <a:off x="5476175" y="6162181"/>
            <a:ext cx="2718383" cy="369332"/>
          </a:xfrm>
          <a:prstGeom prst="rect">
            <a:avLst/>
          </a:prstGeom>
          <a:noFill/>
        </p:spPr>
        <p:txBody>
          <a:bodyPr wrap="square" rtlCol="0">
            <a:spAutoFit/>
          </a:bodyPr>
          <a:lstStyle/>
          <a:p>
            <a:pPr algn="ctr"/>
            <a:r>
              <a:rPr lang="en-US" dirty="0" smtClean="0">
                <a:latin typeface="Arial" pitchFamily="34" charset="0"/>
                <a:cs typeface="Arial" pitchFamily="34" charset="0"/>
              </a:rPr>
              <a:t>Queue Length: 2</a:t>
            </a:r>
            <a:endParaRPr lang="en-US" dirty="0">
              <a:latin typeface="Arial" pitchFamily="34" charset="0"/>
              <a:cs typeface="Arial" pitchFamily="34" charset="0"/>
            </a:endParaRPr>
          </a:p>
        </p:txBody>
      </p:sp>
      <p:sp>
        <p:nvSpPr>
          <p:cNvPr id="3" name="날짜 개체 틀 2"/>
          <p:cNvSpPr>
            <a:spLocks noGrp="1"/>
          </p:cNvSpPr>
          <p:nvPr>
            <p:ph type="dt" sz="half" idx="10"/>
          </p:nvPr>
        </p:nvSpPr>
        <p:spPr/>
        <p:txBody>
          <a:bodyPr/>
          <a:lstStyle/>
          <a:p>
            <a:r>
              <a:rPr lang="en-US" altLang="ko-KR" smtClean="0"/>
              <a:t>3/27/2013</a:t>
            </a:r>
            <a:endParaRPr lang="ko-KR" altLang="en-US"/>
          </a:p>
        </p:txBody>
      </p:sp>
      <p:sp>
        <p:nvSpPr>
          <p:cNvPr id="4" name="슬라이드 번호 개체 틀 3"/>
          <p:cNvSpPr>
            <a:spLocks noGrp="1"/>
          </p:cNvSpPr>
          <p:nvPr>
            <p:ph type="sldNum" sz="quarter" idx="12"/>
          </p:nvPr>
        </p:nvSpPr>
        <p:spPr/>
        <p:txBody>
          <a:bodyPr/>
          <a:lstStyle/>
          <a:p>
            <a:fld id="{EAAFE4EF-4D30-4597-8A58-9B9698881B08}" type="slidenum">
              <a:rPr lang="ko-KR" altLang="en-US" smtClean="0"/>
              <a:t>39</a:t>
            </a:fld>
            <a:endParaRPr lang="ko-KR" altLang="en-US"/>
          </a:p>
        </p:txBody>
      </p:sp>
    </p:spTree>
    <p:extLst>
      <p:ext uri="{BB962C8B-B14F-4D97-AF65-F5344CB8AC3E}">
        <p14:creationId xmlns:p14="http://schemas.microsoft.com/office/powerpoint/2010/main" val="4283204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Questions</a:t>
            </a:r>
            <a:endParaRPr lang="ko-KR" altLang="en-US" dirty="0"/>
          </a:p>
        </p:txBody>
      </p:sp>
      <p:sp>
        <p:nvSpPr>
          <p:cNvPr id="3" name="내용 개체 틀 2"/>
          <p:cNvSpPr>
            <a:spLocks noGrp="1"/>
          </p:cNvSpPr>
          <p:nvPr>
            <p:ph idx="1"/>
          </p:nvPr>
        </p:nvSpPr>
        <p:spPr>
          <a:xfrm>
            <a:off x="457200" y="1126671"/>
            <a:ext cx="8229600" cy="5038633"/>
          </a:xfrm>
        </p:spPr>
        <p:txBody>
          <a:bodyPr/>
          <a:lstStyle/>
          <a:p>
            <a:pPr marL="457200" indent="-457200">
              <a:buFont typeface="+mj-lt"/>
              <a:buAutoNum type="arabicPeriod"/>
            </a:pPr>
            <a:endParaRPr lang="en-US" altLang="ko-KR" sz="1000" dirty="0" smtClean="0"/>
          </a:p>
          <a:p>
            <a:pPr marL="457200" indent="-457200">
              <a:buFont typeface="+mj-lt"/>
              <a:buAutoNum type="arabicPeriod"/>
            </a:pPr>
            <a:r>
              <a:rPr lang="en-US" altLang="ko-KR" sz="2200" dirty="0" smtClean="0"/>
              <a:t>Do we really need to offload?</a:t>
            </a:r>
          </a:p>
          <a:p>
            <a:pPr marL="457200" indent="-457200">
              <a:buFont typeface="+mj-lt"/>
              <a:buAutoNum type="arabicPeriod"/>
            </a:pPr>
            <a:endParaRPr lang="en-US" altLang="ko-KR" sz="1000" dirty="0"/>
          </a:p>
          <a:p>
            <a:pPr marL="457200" indent="-457200">
              <a:buFont typeface="+mj-lt"/>
              <a:buAutoNum type="arabicPeriod"/>
            </a:pPr>
            <a:r>
              <a:rPr lang="en-US" altLang="ko-KR" sz="2200" dirty="0" smtClean="0"/>
              <a:t>What’s the effect </a:t>
            </a:r>
            <a:r>
              <a:rPr lang="en-US" altLang="ko-KR" sz="2200" dirty="0"/>
              <a:t>of Cloud </a:t>
            </a:r>
            <a:r>
              <a:rPr lang="en-US" altLang="ko-KR" sz="2200" dirty="0" smtClean="0"/>
              <a:t>location?</a:t>
            </a:r>
          </a:p>
          <a:p>
            <a:pPr marL="457200" indent="-457200">
              <a:buFont typeface="+mj-lt"/>
              <a:buAutoNum type="arabicPeriod"/>
            </a:pPr>
            <a:endParaRPr lang="en-US" altLang="ko-KR" sz="1000" dirty="0" smtClean="0"/>
          </a:p>
          <a:p>
            <a:pPr marL="457200" indent="-457200">
              <a:buFont typeface="+mj-lt"/>
              <a:buAutoNum type="arabicPeriod"/>
            </a:pPr>
            <a:r>
              <a:rPr lang="en-US" altLang="ko-KR" sz="2200" dirty="0" smtClean="0"/>
              <a:t>In situation where public Clouds are inadequate, </a:t>
            </a:r>
            <a:br>
              <a:rPr lang="en-US" altLang="ko-KR" sz="2200" dirty="0" smtClean="0"/>
            </a:br>
            <a:r>
              <a:rPr lang="en-US" altLang="ko-KR" sz="2200" dirty="0" smtClean="0"/>
              <a:t>what </a:t>
            </a:r>
            <a:r>
              <a:rPr lang="en-US" altLang="ko-KR" sz="2200" dirty="0"/>
              <a:t>would be an alternative </a:t>
            </a:r>
            <a:r>
              <a:rPr lang="en-US" altLang="ko-KR" sz="2200" dirty="0" smtClean="0"/>
              <a:t>Cloud architecture?</a:t>
            </a:r>
            <a:endParaRPr lang="en-US" altLang="ko-KR" sz="2200" dirty="0"/>
          </a:p>
        </p:txBody>
      </p:sp>
      <p:sp>
        <p:nvSpPr>
          <p:cNvPr id="4" name="날짜 개체 틀 3"/>
          <p:cNvSpPr>
            <a:spLocks noGrp="1"/>
          </p:cNvSpPr>
          <p:nvPr>
            <p:ph type="dt" sz="half" idx="10"/>
          </p:nvPr>
        </p:nvSpPr>
        <p:spPr/>
        <p:txBody>
          <a:bodyPr/>
          <a:lstStyle/>
          <a:p>
            <a:r>
              <a:rPr lang="en-US" altLang="ko-KR" smtClean="0"/>
              <a:t>3/27/2013</a:t>
            </a:r>
            <a:endParaRPr lang="ko-KR" altLang="en-US"/>
          </a:p>
        </p:txBody>
      </p:sp>
      <p:sp>
        <p:nvSpPr>
          <p:cNvPr id="5" name="슬라이드 번호 개체 틀 4"/>
          <p:cNvSpPr>
            <a:spLocks noGrp="1"/>
          </p:cNvSpPr>
          <p:nvPr>
            <p:ph type="sldNum" sz="quarter" idx="12"/>
          </p:nvPr>
        </p:nvSpPr>
        <p:spPr/>
        <p:txBody>
          <a:bodyPr/>
          <a:lstStyle/>
          <a:p>
            <a:fld id="{EAAFE4EF-4D30-4597-8A58-9B9698881B08}" type="slidenum">
              <a:rPr lang="ko-KR" altLang="en-US" smtClean="0"/>
              <a:t>4</a:t>
            </a:fld>
            <a:endParaRPr lang="ko-KR" altLang="en-US"/>
          </a:p>
        </p:txBody>
      </p:sp>
    </p:spTree>
    <p:extLst>
      <p:ext uri="{BB962C8B-B14F-4D97-AF65-F5344CB8AC3E}">
        <p14:creationId xmlns:p14="http://schemas.microsoft.com/office/powerpoint/2010/main" val="1479028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 </a:t>
            </a:r>
            <a:r>
              <a:rPr lang="en-US" dirty="0" smtClean="0"/>
              <a:t>Transmission – Cloudlet</a:t>
            </a:r>
            <a:endParaRPr lang="en-US" dirty="0"/>
          </a:p>
        </p:txBody>
      </p:sp>
      <p:cxnSp>
        <p:nvCxnSpPr>
          <p:cNvPr id="26" name="Straight Connector 25"/>
          <p:cNvCxnSpPr/>
          <p:nvPr/>
        </p:nvCxnSpPr>
        <p:spPr>
          <a:xfrm>
            <a:off x="5713963" y="1987099"/>
            <a:ext cx="0" cy="4178205"/>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7860074" y="1987099"/>
            <a:ext cx="7702" cy="4178205"/>
          </a:xfrm>
          <a:prstGeom prst="line">
            <a:avLst/>
          </a:prstGeom>
        </p:spPr>
        <p:style>
          <a:lnRef idx="2">
            <a:schemeClr val="dk1"/>
          </a:lnRef>
          <a:fillRef idx="0">
            <a:schemeClr val="dk1"/>
          </a:fillRef>
          <a:effectRef idx="1">
            <a:schemeClr val="dk1"/>
          </a:effectRef>
          <a:fontRef idx="minor">
            <a:schemeClr val="tx1"/>
          </a:fontRef>
        </p:style>
      </p:cxnSp>
      <p:sp>
        <p:nvSpPr>
          <p:cNvPr id="28" name="TextBox 27"/>
          <p:cNvSpPr txBox="1"/>
          <p:nvPr/>
        </p:nvSpPr>
        <p:spPr>
          <a:xfrm>
            <a:off x="5260151" y="1340768"/>
            <a:ext cx="907621" cy="646331"/>
          </a:xfrm>
          <a:prstGeom prst="rect">
            <a:avLst/>
          </a:prstGeom>
          <a:noFill/>
        </p:spPr>
        <p:txBody>
          <a:bodyPr wrap="none" rtlCol="0">
            <a:spAutoFit/>
          </a:bodyPr>
          <a:lstStyle/>
          <a:p>
            <a:pPr algn="ctr"/>
            <a:r>
              <a:rPr lang="en-US" dirty="0" smtClean="0">
                <a:latin typeface="Arial" pitchFamily="34" charset="0"/>
                <a:cs typeface="Arial" pitchFamily="34" charset="0"/>
              </a:rPr>
              <a:t>Mobile</a:t>
            </a:r>
            <a:br>
              <a:rPr lang="en-US" dirty="0" smtClean="0">
                <a:latin typeface="Arial" pitchFamily="34" charset="0"/>
                <a:cs typeface="Arial" pitchFamily="34" charset="0"/>
              </a:rPr>
            </a:br>
            <a:r>
              <a:rPr lang="en-US" dirty="0" smtClean="0">
                <a:latin typeface="Arial" pitchFamily="34" charset="0"/>
                <a:cs typeface="Arial" pitchFamily="34" charset="0"/>
              </a:rPr>
              <a:t>(client)</a:t>
            </a:r>
            <a:endParaRPr lang="en-US" dirty="0">
              <a:latin typeface="Arial" pitchFamily="34" charset="0"/>
              <a:cs typeface="Arial" pitchFamily="34" charset="0"/>
            </a:endParaRPr>
          </a:p>
        </p:txBody>
      </p:sp>
      <p:sp>
        <p:nvSpPr>
          <p:cNvPr id="29" name="TextBox 28"/>
          <p:cNvSpPr txBox="1"/>
          <p:nvPr/>
        </p:nvSpPr>
        <p:spPr>
          <a:xfrm>
            <a:off x="7331724" y="1340768"/>
            <a:ext cx="1056700" cy="646331"/>
          </a:xfrm>
          <a:prstGeom prst="rect">
            <a:avLst/>
          </a:prstGeom>
          <a:noFill/>
        </p:spPr>
        <p:txBody>
          <a:bodyPr wrap="none" rtlCol="0">
            <a:spAutoFit/>
          </a:bodyPr>
          <a:lstStyle/>
          <a:p>
            <a:pPr algn="ctr"/>
            <a:r>
              <a:rPr lang="en-US" dirty="0" smtClean="0">
                <a:latin typeface="Arial" pitchFamily="34" charset="0"/>
                <a:cs typeface="Arial" pitchFamily="34" charset="0"/>
              </a:rPr>
              <a:t>Cloudlet</a:t>
            </a:r>
            <a:br>
              <a:rPr lang="en-US" dirty="0" smtClean="0">
                <a:latin typeface="Arial" pitchFamily="34" charset="0"/>
                <a:cs typeface="Arial" pitchFamily="34" charset="0"/>
              </a:rPr>
            </a:br>
            <a:r>
              <a:rPr lang="en-US" dirty="0" smtClean="0">
                <a:latin typeface="Arial" pitchFamily="34" charset="0"/>
                <a:cs typeface="Arial" pitchFamily="34" charset="0"/>
              </a:rPr>
              <a:t>(server)</a:t>
            </a:r>
            <a:endParaRPr lang="en-US" dirty="0">
              <a:latin typeface="Arial" pitchFamily="34" charset="0"/>
              <a:cs typeface="Arial" pitchFamily="34" charset="0"/>
            </a:endParaRPr>
          </a:p>
        </p:txBody>
      </p:sp>
      <p:cxnSp>
        <p:nvCxnSpPr>
          <p:cNvPr id="30" name="Straight Arrow Connector 29"/>
          <p:cNvCxnSpPr/>
          <p:nvPr/>
        </p:nvCxnSpPr>
        <p:spPr>
          <a:xfrm>
            <a:off x="5713962" y="2348880"/>
            <a:ext cx="2153814" cy="360040"/>
          </a:xfrm>
          <a:prstGeom prst="straightConnector1">
            <a:avLst/>
          </a:prstGeom>
          <a:ln>
            <a:tailEnd type="arrow" w="lg" len="med"/>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5831782" y="2072903"/>
            <a:ext cx="671979" cy="369332"/>
          </a:xfrm>
          <a:prstGeom prst="rect">
            <a:avLst/>
          </a:prstGeom>
          <a:noFill/>
        </p:spPr>
        <p:txBody>
          <a:bodyPr wrap="none" rtlCol="0">
            <a:spAutoFit/>
          </a:bodyPr>
          <a:lstStyle/>
          <a:p>
            <a:r>
              <a:rPr lang="en-US" dirty="0" smtClean="0">
                <a:latin typeface="Arial" pitchFamily="34" charset="0"/>
                <a:cs typeface="Arial" pitchFamily="34" charset="0"/>
              </a:rPr>
              <a:t>ACC</a:t>
            </a:r>
            <a:endParaRPr lang="en-US" dirty="0">
              <a:latin typeface="Arial" pitchFamily="34" charset="0"/>
              <a:cs typeface="Arial" pitchFamily="34" charset="0"/>
            </a:endParaRPr>
          </a:p>
        </p:txBody>
      </p:sp>
      <p:cxnSp>
        <p:nvCxnSpPr>
          <p:cNvPr id="32" name="Straight Arrow Connector 31"/>
          <p:cNvCxnSpPr/>
          <p:nvPr/>
        </p:nvCxnSpPr>
        <p:spPr>
          <a:xfrm flipH="1">
            <a:off x="5708767" y="2397138"/>
            <a:ext cx="2151307" cy="179633"/>
          </a:xfrm>
          <a:prstGeom prst="straightConnector1">
            <a:avLst/>
          </a:prstGeom>
          <a:ln>
            <a:tailEnd type="arrow" w="lg" len="med"/>
          </a:ln>
        </p:spPr>
        <p:style>
          <a:lnRef idx="2">
            <a:schemeClr val="accent2"/>
          </a:lnRef>
          <a:fillRef idx="0">
            <a:schemeClr val="accent2"/>
          </a:fillRef>
          <a:effectRef idx="1">
            <a:schemeClr val="accent2"/>
          </a:effectRef>
          <a:fontRef idx="minor">
            <a:schemeClr val="tx1"/>
          </a:fontRef>
        </p:style>
      </p:cxnSp>
      <p:sp>
        <p:nvSpPr>
          <p:cNvPr id="33" name="TextBox 32"/>
          <p:cNvSpPr txBox="1"/>
          <p:nvPr/>
        </p:nvSpPr>
        <p:spPr>
          <a:xfrm>
            <a:off x="7331724" y="2100884"/>
            <a:ext cx="441146" cy="369332"/>
          </a:xfrm>
          <a:prstGeom prst="rect">
            <a:avLst/>
          </a:prstGeom>
          <a:noFill/>
        </p:spPr>
        <p:txBody>
          <a:bodyPr wrap="none" rtlCol="0">
            <a:spAutoFit/>
          </a:bodyPr>
          <a:lstStyle/>
          <a:p>
            <a:r>
              <a:rPr lang="en-US" dirty="0" smtClean="0">
                <a:solidFill>
                  <a:schemeClr val="accent2"/>
                </a:solidFill>
                <a:latin typeface="Arial" pitchFamily="34" charset="0"/>
                <a:cs typeface="Arial" pitchFamily="34" charset="0"/>
              </a:rPr>
              <a:t>#1</a:t>
            </a:r>
            <a:endParaRPr lang="en-US" dirty="0">
              <a:solidFill>
                <a:schemeClr val="accent2"/>
              </a:solidFill>
              <a:latin typeface="Arial" pitchFamily="34" charset="0"/>
              <a:cs typeface="Arial" pitchFamily="34" charset="0"/>
            </a:endParaRPr>
          </a:p>
        </p:txBody>
      </p:sp>
      <p:sp>
        <p:nvSpPr>
          <p:cNvPr id="36" name="Content Placeholder 2"/>
          <p:cNvSpPr>
            <a:spLocks noGrp="1"/>
          </p:cNvSpPr>
          <p:nvPr>
            <p:ph idx="1"/>
          </p:nvPr>
        </p:nvSpPr>
        <p:spPr>
          <a:xfrm>
            <a:off x="323528" y="1628801"/>
            <a:ext cx="4176464" cy="4968551"/>
          </a:xfrm>
        </p:spPr>
        <p:txBody>
          <a:bodyPr>
            <a:normAutofit/>
          </a:bodyPr>
          <a:lstStyle/>
          <a:p>
            <a:r>
              <a:rPr lang="en-US" dirty="0" smtClean="0"/>
              <a:t>Low latency(10ms) &amp; </a:t>
            </a:r>
            <a:br>
              <a:rPr lang="en-US" dirty="0" smtClean="0"/>
            </a:br>
            <a:r>
              <a:rPr lang="en-US" dirty="0" smtClean="0"/>
              <a:t>High Bandwidth(30 Mbps)</a:t>
            </a:r>
          </a:p>
          <a:p>
            <a:pPr lvl="1"/>
            <a:r>
              <a:rPr lang="en-US" dirty="0" smtClean="0"/>
              <a:t>Latency limits up to 100 FPS</a:t>
            </a:r>
          </a:p>
          <a:p>
            <a:pPr lvl="1"/>
            <a:r>
              <a:rPr lang="en-US" dirty="0" smtClean="0"/>
              <a:t>Bandwidth limits up to 1000 FPS</a:t>
            </a:r>
          </a:p>
        </p:txBody>
      </p:sp>
      <p:sp>
        <p:nvSpPr>
          <p:cNvPr id="43" name="Arc 42"/>
          <p:cNvSpPr/>
          <p:nvPr/>
        </p:nvSpPr>
        <p:spPr>
          <a:xfrm flipH="1">
            <a:off x="5476175" y="2355851"/>
            <a:ext cx="465184" cy="879011"/>
          </a:xfrm>
          <a:prstGeom prst="arc">
            <a:avLst>
              <a:gd name="adj1" fmla="val 16200000"/>
              <a:gd name="adj2" fmla="val 5389597"/>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44" name="TextBox 43"/>
          <p:cNvSpPr txBox="1"/>
          <p:nvPr/>
        </p:nvSpPr>
        <p:spPr>
          <a:xfrm>
            <a:off x="4839077" y="2060848"/>
            <a:ext cx="813043" cy="369332"/>
          </a:xfrm>
          <a:prstGeom prst="rect">
            <a:avLst/>
          </a:prstGeom>
          <a:noFill/>
        </p:spPr>
        <p:txBody>
          <a:bodyPr wrap="none" rtlCol="0">
            <a:spAutoFit/>
          </a:bodyPr>
          <a:lstStyle/>
          <a:p>
            <a:r>
              <a:rPr lang="en-US" dirty="0" smtClean="0">
                <a:latin typeface="Arial" pitchFamily="34" charset="0"/>
                <a:cs typeface="Arial" pitchFamily="34" charset="0"/>
              </a:rPr>
              <a:t>20 </a:t>
            </a:r>
            <a:r>
              <a:rPr lang="en-US" dirty="0" err="1" smtClean="0">
                <a:latin typeface="Arial" pitchFamily="34" charset="0"/>
                <a:cs typeface="Arial" pitchFamily="34" charset="0"/>
              </a:rPr>
              <a:t>ms</a:t>
            </a:r>
            <a:endParaRPr lang="en-US" dirty="0">
              <a:latin typeface="Arial" pitchFamily="34" charset="0"/>
              <a:cs typeface="Arial" pitchFamily="34" charset="0"/>
            </a:endParaRPr>
          </a:p>
        </p:txBody>
      </p:sp>
      <p:sp>
        <p:nvSpPr>
          <p:cNvPr id="50" name="TextBox 49"/>
          <p:cNvSpPr txBox="1"/>
          <p:nvPr/>
        </p:nvSpPr>
        <p:spPr>
          <a:xfrm>
            <a:off x="5646515" y="2930581"/>
            <a:ext cx="979755" cy="369332"/>
          </a:xfrm>
          <a:prstGeom prst="rect">
            <a:avLst/>
          </a:prstGeom>
          <a:noFill/>
        </p:spPr>
        <p:txBody>
          <a:bodyPr wrap="none" rtlCol="0">
            <a:spAutoFit/>
          </a:bodyPr>
          <a:lstStyle/>
          <a:p>
            <a:r>
              <a:rPr lang="en-US" dirty="0" smtClean="0">
                <a:solidFill>
                  <a:schemeClr val="tx2">
                    <a:lumMod val="60000"/>
                    <a:lumOff val="40000"/>
                  </a:schemeClr>
                </a:solidFill>
                <a:latin typeface="Arial" pitchFamily="34" charset="0"/>
                <a:cs typeface="Arial" pitchFamily="34" charset="0"/>
              </a:rPr>
              <a:t>ACK #1</a:t>
            </a:r>
            <a:endParaRPr lang="en-US" dirty="0">
              <a:solidFill>
                <a:schemeClr val="tx2">
                  <a:lumMod val="60000"/>
                  <a:lumOff val="40000"/>
                </a:schemeClr>
              </a:solidFill>
              <a:latin typeface="Arial" pitchFamily="34" charset="0"/>
              <a:cs typeface="Arial" pitchFamily="34" charset="0"/>
            </a:endParaRPr>
          </a:p>
        </p:txBody>
      </p:sp>
      <p:cxnSp>
        <p:nvCxnSpPr>
          <p:cNvPr id="51" name="Straight Arrow Connector 50"/>
          <p:cNvCxnSpPr/>
          <p:nvPr/>
        </p:nvCxnSpPr>
        <p:spPr>
          <a:xfrm>
            <a:off x="5728845" y="3234862"/>
            <a:ext cx="2138931" cy="338154"/>
          </a:xfrm>
          <a:prstGeom prst="straightConnector1">
            <a:avLst/>
          </a:prstGeom>
          <a:ln>
            <a:tailEnd type="arrow" w="lg" len="med"/>
          </a:ln>
        </p:spPr>
        <p:style>
          <a:lnRef idx="2">
            <a:schemeClr val="accent1"/>
          </a:lnRef>
          <a:fillRef idx="0">
            <a:schemeClr val="accent1"/>
          </a:fillRef>
          <a:effectRef idx="1">
            <a:schemeClr val="accent1"/>
          </a:effectRef>
          <a:fontRef idx="minor">
            <a:schemeClr val="tx1"/>
          </a:fontRef>
        </p:style>
      </p:cxnSp>
      <p:sp>
        <p:nvSpPr>
          <p:cNvPr id="34" name="Arc 33"/>
          <p:cNvSpPr/>
          <p:nvPr/>
        </p:nvSpPr>
        <p:spPr>
          <a:xfrm flipH="1">
            <a:off x="5474968" y="3270069"/>
            <a:ext cx="465184" cy="879011"/>
          </a:xfrm>
          <a:prstGeom prst="arc">
            <a:avLst>
              <a:gd name="adj1" fmla="val 16200000"/>
              <a:gd name="adj2" fmla="val 5389597"/>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7" name="Arc 36"/>
          <p:cNvSpPr/>
          <p:nvPr/>
        </p:nvSpPr>
        <p:spPr>
          <a:xfrm>
            <a:off x="7627482" y="2407199"/>
            <a:ext cx="465184" cy="879011"/>
          </a:xfrm>
          <a:prstGeom prst="arc">
            <a:avLst>
              <a:gd name="adj1" fmla="val 16200000"/>
              <a:gd name="adj2" fmla="val 5389597"/>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38" name="Straight Arrow Connector 37"/>
          <p:cNvCxnSpPr/>
          <p:nvPr/>
        </p:nvCxnSpPr>
        <p:spPr>
          <a:xfrm flipH="1">
            <a:off x="5707560" y="3299913"/>
            <a:ext cx="2151307" cy="179633"/>
          </a:xfrm>
          <a:prstGeom prst="straightConnector1">
            <a:avLst/>
          </a:prstGeom>
          <a:ln>
            <a:tailEnd type="arrow" w="lg" len="med"/>
          </a:ln>
        </p:spPr>
        <p:style>
          <a:lnRef idx="2">
            <a:schemeClr val="accent2"/>
          </a:lnRef>
          <a:fillRef idx="0">
            <a:schemeClr val="accent2"/>
          </a:fillRef>
          <a:effectRef idx="1">
            <a:schemeClr val="accent2"/>
          </a:effectRef>
          <a:fontRef idx="minor">
            <a:schemeClr val="tx1"/>
          </a:fontRef>
        </p:style>
      </p:cxnSp>
      <p:sp>
        <p:nvSpPr>
          <p:cNvPr id="39" name="TextBox 38"/>
          <p:cNvSpPr txBox="1"/>
          <p:nvPr/>
        </p:nvSpPr>
        <p:spPr>
          <a:xfrm>
            <a:off x="7331922" y="2931659"/>
            <a:ext cx="441146" cy="369332"/>
          </a:xfrm>
          <a:prstGeom prst="rect">
            <a:avLst/>
          </a:prstGeom>
          <a:noFill/>
        </p:spPr>
        <p:txBody>
          <a:bodyPr wrap="none" rtlCol="0">
            <a:spAutoFit/>
          </a:bodyPr>
          <a:lstStyle/>
          <a:p>
            <a:r>
              <a:rPr lang="en-US" dirty="0" smtClean="0">
                <a:solidFill>
                  <a:schemeClr val="accent2"/>
                </a:solidFill>
                <a:latin typeface="Arial" pitchFamily="34" charset="0"/>
                <a:cs typeface="Arial" pitchFamily="34" charset="0"/>
              </a:rPr>
              <a:t>#2</a:t>
            </a:r>
            <a:endParaRPr lang="en-US" dirty="0">
              <a:solidFill>
                <a:schemeClr val="accent2"/>
              </a:solidFill>
              <a:latin typeface="Arial" pitchFamily="34" charset="0"/>
              <a:cs typeface="Arial" pitchFamily="34" charset="0"/>
            </a:endParaRPr>
          </a:p>
        </p:txBody>
      </p:sp>
      <p:sp>
        <p:nvSpPr>
          <p:cNvPr id="40" name="TextBox 39"/>
          <p:cNvSpPr txBox="1"/>
          <p:nvPr/>
        </p:nvSpPr>
        <p:spPr>
          <a:xfrm>
            <a:off x="5679959" y="3891535"/>
            <a:ext cx="979755" cy="369332"/>
          </a:xfrm>
          <a:prstGeom prst="rect">
            <a:avLst/>
          </a:prstGeom>
          <a:noFill/>
        </p:spPr>
        <p:txBody>
          <a:bodyPr wrap="none" rtlCol="0">
            <a:spAutoFit/>
          </a:bodyPr>
          <a:lstStyle/>
          <a:p>
            <a:r>
              <a:rPr lang="en-US" dirty="0" smtClean="0">
                <a:solidFill>
                  <a:schemeClr val="tx2">
                    <a:lumMod val="60000"/>
                    <a:lumOff val="40000"/>
                  </a:schemeClr>
                </a:solidFill>
                <a:latin typeface="Arial" pitchFamily="34" charset="0"/>
                <a:cs typeface="Arial" pitchFamily="34" charset="0"/>
              </a:rPr>
              <a:t>ACK #2</a:t>
            </a:r>
            <a:endParaRPr lang="en-US" dirty="0">
              <a:solidFill>
                <a:schemeClr val="tx2">
                  <a:lumMod val="60000"/>
                  <a:lumOff val="40000"/>
                </a:schemeClr>
              </a:solidFill>
              <a:latin typeface="Arial" pitchFamily="34" charset="0"/>
              <a:cs typeface="Arial" pitchFamily="34" charset="0"/>
            </a:endParaRPr>
          </a:p>
        </p:txBody>
      </p:sp>
      <p:cxnSp>
        <p:nvCxnSpPr>
          <p:cNvPr id="41" name="Straight Arrow Connector 40"/>
          <p:cNvCxnSpPr/>
          <p:nvPr/>
        </p:nvCxnSpPr>
        <p:spPr>
          <a:xfrm>
            <a:off x="5689863" y="4165428"/>
            <a:ext cx="2177913" cy="307301"/>
          </a:xfrm>
          <a:prstGeom prst="straightConnector1">
            <a:avLst/>
          </a:prstGeom>
          <a:ln>
            <a:tailEnd type="arrow" w="lg" len="med"/>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a:off x="5707559" y="4293096"/>
            <a:ext cx="2151307" cy="179633"/>
          </a:xfrm>
          <a:prstGeom prst="straightConnector1">
            <a:avLst/>
          </a:prstGeom>
          <a:ln>
            <a:tailEnd type="arrow" w="lg" len="med"/>
          </a:ln>
        </p:spPr>
        <p:style>
          <a:lnRef idx="2">
            <a:schemeClr val="accent2"/>
          </a:lnRef>
          <a:fillRef idx="0">
            <a:schemeClr val="accent2"/>
          </a:fillRef>
          <a:effectRef idx="1">
            <a:schemeClr val="accent2"/>
          </a:effectRef>
          <a:fontRef idx="minor">
            <a:schemeClr val="tx1"/>
          </a:fontRef>
        </p:style>
      </p:cxnSp>
      <p:sp>
        <p:nvSpPr>
          <p:cNvPr id="3" name="날짜 개체 틀 2"/>
          <p:cNvSpPr>
            <a:spLocks noGrp="1"/>
          </p:cNvSpPr>
          <p:nvPr>
            <p:ph type="dt" sz="half" idx="10"/>
          </p:nvPr>
        </p:nvSpPr>
        <p:spPr/>
        <p:txBody>
          <a:bodyPr/>
          <a:lstStyle/>
          <a:p>
            <a:r>
              <a:rPr lang="en-US" altLang="ko-KR" smtClean="0"/>
              <a:t>3/27/2013</a:t>
            </a:r>
            <a:endParaRPr lang="ko-KR" altLang="en-US"/>
          </a:p>
        </p:txBody>
      </p:sp>
      <p:sp>
        <p:nvSpPr>
          <p:cNvPr id="4" name="슬라이드 번호 개체 틀 3"/>
          <p:cNvSpPr>
            <a:spLocks noGrp="1"/>
          </p:cNvSpPr>
          <p:nvPr>
            <p:ph type="sldNum" sz="quarter" idx="12"/>
          </p:nvPr>
        </p:nvSpPr>
        <p:spPr/>
        <p:txBody>
          <a:bodyPr/>
          <a:lstStyle/>
          <a:p>
            <a:fld id="{EAAFE4EF-4D30-4597-8A58-9B9698881B08}" type="slidenum">
              <a:rPr lang="ko-KR" altLang="en-US" smtClean="0"/>
              <a:t>40</a:t>
            </a:fld>
            <a:endParaRPr lang="ko-KR" altLang="en-US"/>
          </a:p>
        </p:txBody>
      </p:sp>
    </p:spTree>
    <p:extLst>
      <p:ext uri="{BB962C8B-B14F-4D97-AF65-F5344CB8AC3E}">
        <p14:creationId xmlns:p14="http://schemas.microsoft.com/office/powerpoint/2010/main" val="10297386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Supplement</a:t>
            </a:r>
            <a:endParaRPr lang="en-US" dirty="0"/>
          </a:p>
        </p:txBody>
      </p:sp>
      <p:sp>
        <p:nvSpPr>
          <p:cNvPr id="3" name="Content Placeholder 2"/>
          <p:cNvSpPr>
            <a:spLocks noGrp="1"/>
          </p:cNvSpPr>
          <p:nvPr>
            <p:ph idx="1"/>
          </p:nvPr>
        </p:nvSpPr>
        <p:spPr/>
        <p:txBody>
          <a:bodyPr>
            <a:normAutofit/>
          </a:bodyPr>
          <a:lstStyle/>
          <a:p>
            <a:r>
              <a:rPr lang="en-US" dirty="0" smtClean="0"/>
              <a:t>Human takes 370 ~ 620 </a:t>
            </a:r>
            <a:r>
              <a:rPr lang="en-US" dirty="0" err="1" smtClean="0"/>
              <a:t>ms</a:t>
            </a:r>
            <a:r>
              <a:rPr lang="en-US" dirty="0" smtClean="0"/>
              <a:t> to recognize face</a:t>
            </a:r>
          </a:p>
          <a:p>
            <a:pPr lvl="1"/>
            <a:r>
              <a:rPr lang="en-US" dirty="0" smtClean="0"/>
              <a:t>For </a:t>
            </a:r>
            <a:r>
              <a:rPr lang="en-US" dirty="0"/>
              <a:t>comparison, </a:t>
            </a:r>
            <a:r>
              <a:rPr lang="en-US" dirty="0" smtClean="0"/>
              <a:t>recent experimental </a:t>
            </a:r>
            <a:r>
              <a:rPr lang="en-US" dirty="0"/>
              <a:t>results on human subjects by Ramon et al. [</a:t>
            </a:r>
            <a:r>
              <a:rPr lang="en-US" dirty="0" smtClean="0"/>
              <a:t>22] show </a:t>
            </a:r>
            <a:r>
              <a:rPr lang="en-US" dirty="0"/>
              <a:t>that </a:t>
            </a:r>
            <a:r>
              <a:rPr lang="en-US" b="1" dirty="0"/>
              <a:t>recognition times under controlled </a:t>
            </a:r>
            <a:r>
              <a:rPr lang="en-US" b="1" dirty="0" smtClean="0"/>
              <a:t>conditions range </a:t>
            </a:r>
            <a:r>
              <a:rPr lang="en-US" b="1" dirty="0"/>
              <a:t>from 370 milliseconds for the fastest responses </a:t>
            </a:r>
            <a:r>
              <a:rPr lang="en-US" b="1" dirty="0" smtClean="0"/>
              <a:t>on familiar </a:t>
            </a:r>
            <a:r>
              <a:rPr lang="en-US" b="1" dirty="0"/>
              <a:t>faces to 620 milliseconds </a:t>
            </a:r>
            <a:r>
              <a:rPr lang="en-US" dirty="0"/>
              <a:t>for the slowest </a:t>
            </a:r>
            <a:r>
              <a:rPr lang="en-US" dirty="0" smtClean="0"/>
              <a:t>response on </a:t>
            </a:r>
            <a:r>
              <a:rPr lang="en-US" dirty="0"/>
              <a:t>an unfamiliar face. Lewis et al. </a:t>
            </a:r>
            <a:r>
              <a:rPr lang="en-US" dirty="0" smtClean="0"/>
              <a:t>[23</a:t>
            </a:r>
            <a:r>
              <a:rPr lang="en-US" dirty="0"/>
              <a:t>] report that </a:t>
            </a:r>
            <a:r>
              <a:rPr lang="en-US" dirty="0" smtClean="0"/>
              <a:t>human subjects </a:t>
            </a:r>
            <a:r>
              <a:rPr lang="en-US" dirty="0"/>
              <a:t>take less than 700 milliseconds to determine </a:t>
            </a:r>
            <a:r>
              <a:rPr lang="en-US" dirty="0" err="1" smtClean="0"/>
              <a:t>theabsence</a:t>
            </a:r>
            <a:r>
              <a:rPr lang="en-US" dirty="0" smtClean="0"/>
              <a:t> </a:t>
            </a:r>
            <a:r>
              <a:rPr lang="en-US" dirty="0"/>
              <a:t>of faces in a scene, even under hostile </a:t>
            </a:r>
            <a:r>
              <a:rPr lang="en-US" dirty="0" smtClean="0"/>
              <a:t>conditions such </a:t>
            </a:r>
            <a:r>
              <a:rPr lang="en-US" dirty="0"/>
              <a:t>as low lighting and deliberately distorted optics</a:t>
            </a:r>
            <a:r>
              <a:rPr lang="en-US" dirty="0" smtClean="0"/>
              <a:t>.</a:t>
            </a:r>
          </a:p>
          <a:p>
            <a:endParaRPr lang="en-US" dirty="0"/>
          </a:p>
          <a:p>
            <a:r>
              <a:rPr lang="en-US" dirty="0" err="1" smtClean="0"/>
              <a:t>Agus</a:t>
            </a:r>
            <a:r>
              <a:rPr lang="en-US" dirty="0" smtClean="0"/>
              <a:t> </a:t>
            </a:r>
            <a:r>
              <a:rPr lang="en-US" dirty="0"/>
              <a:t>et al. [21] </a:t>
            </a:r>
            <a:r>
              <a:rPr lang="en-US" dirty="0" smtClean="0"/>
              <a:t>report that </a:t>
            </a:r>
            <a:r>
              <a:rPr lang="en-US" dirty="0"/>
              <a:t>human subjects recognize short target phrases </a:t>
            </a:r>
            <a:r>
              <a:rPr lang="en-US" dirty="0" smtClean="0"/>
              <a:t>within </a:t>
            </a:r>
            <a:r>
              <a:rPr lang="en-US" b="1" dirty="0" smtClean="0"/>
              <a:t>300 </a:t>
            </a:r>
            <a:r>
              <a:rPr lang="en-US" b="1" dirty="0"/>
              <a:t>to 450 </a:t>
            </a:r>
            <a:r>
              <a:rPr lang="en-US" b="1" dirty="0" err="1"/>
              <a:t>ms</a:t>
            </a:r>
            <a:r>
              <a:rPr lang="en-US" dirty="0"/>
              <a:t>, and are able to tell that a sound is a </a:t>
            </a:r>
            <a:r>
              <a:rPr lang="en-US" dirty="0" smtClean="0"/>
              <a:t>human voice </a:t>
            </a:r>
            <a:r>
              <a:rPr lang="en-US" dirty="0"/>
              <a:t>within a mere </a:t>
            </a:r>
            <a:r>
              <a:rPr lang="en-US" b="1" dirty="0"/>
              <a:t>4 </a:t>
            </a:r>
            <a:r>
              <a:rPr lang="en-US" b="1" dirty="0" err="1"/>
              <a:t>ms</a:t>
            </a:r>
            <a:endParaRPr lang="en-US" b="1" dirty="0"/>
          </a:p>
        </p:txBody>
      </p:sp>
      <p:sp>
        <p:nvSpPr>
          <p:cNvPr id="4" name="Date Placeholder 3"/>
          <p:cNvSpPr>
            <a:spLocks noGrp="1"/>
          </p:cNvSpPr>
          <p:nvPr>
            <p:ph type="dt" sz="half" idx="10"/>
          </p:nvPr>
        </p:nvSpPr>
        <p:spPr/>
        <p:txBody>
          <a:bodyPr/>
          <a:lstStyle/>
          <a:p>
            <a:r>
              <a:rPr lang="en-US" altLang="ko-KR" smtClean="0"/>
              <a:t>3/27/2013</a:t>
            </a:r>
            <a:endParaRPr lang="ko-KR" altLang="en-US"/>
          </a:p>
        </p:txBody>
      </p:sp>
      <p:sp>
        <p:nvSpPr>
          <p:cNvPr id="5" name="Slide Number Placeholder 4"/>
          <p:cNvSpPr>
            <a:spLocks noGrp="1"/>
          </p:cNvSpPr>
          <p:nvPr>
            <p:ph type="sldNum" sz="quarter" idx="12"/>
          </p:nvPr>
        </p:nvSpPr>
        <p:spPr/>
        <p:txBody>
          <a:bodyPr/>
          <a:lstStyle/>
          <a:p>
            <a:fld id="{EAAFE4EF-4D30-4597-8A58-9B9698881B08}" type="slidenum">
              <a:rPr lang="ko-KR" altLang="en-US" smtClean="0"/>
              <a:pPr/>
              <a:t>41</a:t>
            </a:fld>
            <a:endParaRPr lang="ko-KR" altLang="en-US"/>
          </a:p>
        </p:txBody>
      </p:sp>
    </p:spTree>
    <p:extLst>
      <p:ext uri="{BB962C8B-B14F-4D97-AF65-F5344CB8AC3E}">
        <p14:creationId xmlns:p14="http://schemas.microsoft.com/office/powerpoint/2010/main" val="736824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Supplement</a:t>
            </a:r>
            <a:endParaRPr lang="en-US" dirty="0"/>
          </a:p>
        </p:txBody>
      </p:sp>
      <p:sp>
        <p:nvSpPr>
          <p:cNvPr id="3" name="Content Placeholder 2"/>
          <p:cNvSpPr>
            <a:spLocks noGrp="1"/>
          </p:cNvSpPr>
          <p:nvPr>
            <p:ph idx="1"/>
          </p:nvPr>
        </p:nvSpPr>
        <p:spPr/>
        <p:txBody>
          <a:bodyPr/>
          <a:lstStyle/>
          <a:p>
            <a:r>
              <a:rPr lang="en-US" smtClean="0"/>
              <a:t>Average power </a:t>
            </a:r>
            <a:r>
              <a:rPr lang="en-US" dirty="0" smtClean="0"/>
              <a:t>dissipation</a:t>
            </a:r>
            <a:endParaRPr lang="en-US" dirty="0"/>
          </a:p>
        </p:txBody>
      </p:sp>
      <p:sp>
        <p:nvSpPr>
          <p:cNvPr id="4" name="Date Placeholder 3"/>
          <p:cNvSpPr>
            <a:spLocks noGrp="1"/>
          </p:cNvSpPr>
          <p:nvPr>
            <p:ph type="dt" sz="half" idx="10"/>
          </p:nvPr>
        </p:nvSpPr>
        <p:spPr/>
        <p:txBody>
          <a:bodyPr/>
          <a:lstStyle/>
          <a:p>
            <a:r>
              <a:rPr lang="en-US" altLang="ko-KR" smtClean="0"/>
              <a:t>3/27/2013</a:t>
            </a:r>
            <a:endParaRPr lang="ko-KR" altLang="en-US"/>
          </a:p>
        </p:txBody>
      </p:sp>
      <p:sp>
        <p:nvSpPr>
          <p:cNvPr id="5" name="Slide Number Placeholder 4"/>
          <p:cNvSpPr>
            <a:spLocks noGrp="1"/>
          </p:cNvSpPr>
          <p:nvPr>
            <p:ph type="sldNum" sz="quarter" idx="12"/>
          </p:nvPr>
        </p:nvSpPr>
        <p:spPr/>
        <p:txBody>
          <a:bodyPr/>
          <a:lstStyle/>
          <a:p>
            <a:fld id="{EAAFE4EF-4D30-4597-8A58-9B9698881B08}" type="slidenum">
              <a:rPr lang="ko-KR" altLang="en-US" smtClean="0"/>
              <a:pPr/>
              <a:t>42</a:t>
            </a:fld>
            <a:endParaRPr lang="ko-KR" altLang="en-US"/>
          </a:p>
        </p:txBody>
      </p:sp>
      <p:graphicFrame>
        <p:nvGraphicFramePr>
          <p:cNvPr id="6" name="차트 1"/>
          <p:cNvGraphicFramePr>
            <a:graphicFrameLocks/>
          </p:cNvGraphicFramePr>
          <p:nvPr/>
        </p:nvGraphicFramePr>
        <p:xfrm>
          <a:off x="973836" y="1633537"/>
          <a:ext cx="7196328" cy="35909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5057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endParaRPr lang="en-US"/>
          </a:p>
        </p:txBody>
      </p:sp>
      <p:sp>
        <p:nvSpPr>
          <p:cNvPr id="3" name="내용 개체 틀 2"/>
          <p:cNvSpPr>
            <a:spLocks noGrp="1"/>
          </p:cNvSpPr>
          <p:nvPr>
            <p:ph idx="1"/>
          </p:nvPr>
        </p:nvSpPr>
        <p:spPr/>
        <p:txBody>
          <a:bodyPr/>
          <a:lstStyle/>
          <a:p>
            <a:endParaRPr lang="en-US"/>
          </a:p>
        </p:txBody>
      </p:sp>
      <p:sp>
        <p:nvSpPr>
          <p:cNvPr id="4" name="날짜 개체 틀 3"/>
          <p:cNvSpPr>
            <a:spLocks noGrp="1"/>
          </p:cNvSpPr>
          <p:nvPr>
            <p:ph type="dt" sz="half" idx="10"/>
          </p:nvPr>
        </p:nvSpPr>
        <p:spPr/>
        <p:txBody>
          <a:bodyPr/>
          <a:lstStyle/>
          <a:p>
            <a:r>
              <a:rPr lang="en-US" altLang="ko-KR" smtClean="0"/>
              <a:t>3/27/2013</a:t>
            </a:r>
            <a:endParaRPr lang="ko-KR" altLang="en-US"/>
          </a:p>
        </p:txBody>
      </p:sp>
      <p:sp>
        <p:nvSpPr>
          <p:cNvPr id="5" name="슬라이드 번호 개체 틀 4"/>
          <p:cNvSpPr>
            <a:spLocks noGrp="1"/>
          </p:cNvSpPr>
          <p:nvPr>
            <p:ph type="sldNum" sz="quarter" idx="12"/>
          </p:nvPr>
        </p:nvSpPr>
        <p:spPr/>
        <p:txBody>
          <a:bodyPr/>
          <a:lstStyle/>
          <a:p>
            <a:fld id="{EAAFE4EF-4D30-4597-8A58-9B9698881B08}" type="slidenum">
              <a:rPr lang="ko-KR" altLang="en-US" smtClean="0"/>
              <a:t>43</a:t>
            </a:fld>
            <a:endParaRPr lang="ko-KR" altLang="en-US"/>
          </a:p>
        </p:txBody>
      </p:sp>
    </p:spTree>
    <p:extLst>
      <p:ext uri="{BB962C8B-B14F-4D97-AF65-F5344CB8AC3E}">
        <p14:creationId xmlns:p14="http://schemas.microsoft.com/office/powerpoint/2010/main" val="3012455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Applications </a:t>
            </a:r>
            <a:r>
              <a:rPr lang="en-US" dirty="0" smtClean="0"/>
              <a:t>Studied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7637409"/>
              </p:ext>
            </p:extLst>
          </p:nvPr>
        </p:nvGraphicFramePr>
        <p:xfrm>
          <a:off x="534380" y="2420888"/>
          <a:ext cx="8286092" cy="3302430"/>
        </p:xfrm>
        <a:graphic>
          <a:graphicData uri="http://schemas.openxmlformats.org/drawingml/2006/table">
            <a:tbl>
              <a:tblPr firstRow="1" bandRow="1">
                <a:tableStyleId>{5C22544A-7EE6-4342-B048-85BDC9FD1C3A}</a:tableStyleId>
              </a:tblPr>
              <a:tblGrid>
                <a:gridCol w="1852512"/>
                <a:gridCol w="1182211"/>
                <a:gridCol w="2875105"/>
                <a:gridCol w="2376264"/>
              </a:tblGrid>
              <a:tr h="458352">
                <a:tc>
                  <a:txBody>
                    <a:bodyPr/>
                    <a:lstStyle/>
                    <a:p>
                      <a:pPr algn="ctr"/>
                      <a:r>
                        <a:rPr lang="en-US" sz="1600" dirty="0" smtClean="0">
                          <a:latin typeface="Times New Roman" pitchFamily="18" charset="0"/>
                          <a:cs typeface="Times New Roman" pitchFamily="18" charset="0"/>
                        </a:rPr>
                        <a:t>Application</a:t>
                      </a:r>
                      <a:endParaRPr lang="en-US" sz="1600" dirty="0">
                        <a:latin typeface="Times New Roman" pitchFamily="18" charset="0"/>
                        <a:cs typeface="Times New Roman" pitchFamily="18" charset="0"/>
                      </a:endParaRPr>
                    </a:p>
                  </a:txBody>
                  <a:tcPr marL="45720" marR="45720" anchor="ctr"/>
                </a:tc>
                <a:tc>
                  <a:txBody>
                    <a:bodyPr/>
                    <a:lstStyle/>
                    <a:p>
                      <a:pPr algn="ctr"/>
                      <a:r>
                        <a:rPr lang="en-US" sz="1600" dirty="0" smtClean="0">
                          <a:latin typeface="Times New Roman" pitchFamily="18" charset="0"/>
                          <a:cs typeface="Times New Roman" pitchFamily="18" charset="0"/>
                        </a:rPr>
                        <a:t>Input</a:t>
                      </a:r>
                      <a:endParaRPr lang="en-US" sz="1600" dirty="0">
                        <a:latin typeface="Times New Roman" pitchFamily="18" charset="0"/>
                        <a:cs typeface="Times New Roman" pitchFamily="18" charset="0"/>
                      </a:endParaRPr>
                    </a:p>
                  </a:txBody>
                  <a:tcPr marL="45720" marR="45720" anchor="ctr"/>
                </a:tc>
                <a:tc>
                  <a:txBody>
                    <a:bodyPr/>
                    <a:lstStyle/>
                    <a:p>
                      <a:pPr algn="ctr"/>
                      <a:r>
                        <a:rPr lang="en-US" sz="1600" dirty="0" smtClean="0">
                          <a:latin typeface="Times New Roman" pitchFamily="18" charset="0"/>
                          <a:cs typeface="Times New Roman" pitchFamily="18" charset="0"/>
                        </a:rPr>
                        <a:t>Output</a:t>
                      </a:r>
                      <a:endParaRPr lang="en-US" sz="1600" dirty="0">
                        <a:latin typeface="Times New Roman" pitchFamily="18" charset="0"/>
                        <a:cs typeface="Times New Roman" pitchFamily="18" charset="0"/>
                      </a:endParaRPr>
                    </a:p>
                  </a:txBody>
                  <a:tcPr marL="45720" marR="45720" anchor="ctr"/>
                </a:tc>
                <a:tc>
                  <a:txBody>
                    <a:bodyPr/>
                    <a:lstStyle/>
                    <a:p>
                      <a:pPr algn="ctr"/>
                      <a:r>
                        <a:rPr lang="en-US" sz="1600" dirty="0" smtClean="0">
                          <a:latin typeface="Times New Roman" pitchFamily="18" charset="0"/>
                          <a:cs typeface="Times New Roman" pitchFamily="18" charset="0"/>
                        </a:rPr>
                        <a:t>Execution Environment</a:t>
                      </a:r>
                      <a:endParaRPr lang="en-US" sz="1600" dirty="0">
                        <a:latin typeface="Times New Roman" pitchFamily="18" charset="0"/>
                        <a:cs typeface="Times New Roman" pitchFamily="18" charset="0"/>
                      </a:endParaRPr>
                    </a:p>
                  </a:txBody>
                  <a:tcPr marL="45720" marR="45720" anchor="ctr"/>
                </a:tc>
              </a:tr>
              <a:tr h="527598">
                <a:tc>
                  <a:txBody>
                    <a:bodyPr/>
                    <a:lstStyle/>
                    <a:p>
                      <a:pPr algn="ctr"/>
                      <a:r>
                        <a:rPr lang="en-US" sz="1600" b="1" dirty="0" smtClean="0">
                          <a:latin typeface="Times New Roman" pitchFamily="18" charset="0"/>
                          <a:cs typeface="Times New Roman" pitchFamily="18" charset="0"/>
                        </a:rPr>
                        <a:t>Face</a:t>
                      </a:r>
                      <a:r>
                        <a:rPr lang="en-US" sz="1600" b="1" baseline="0"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Recognition</a:t>
                      </a:r>
                      <a:endParaRPr lang="en-US" sz="1600" b="1" dirty="0">
                        <a:latin typeface="Times New Roman" pitchFamily="18" charset="0"/>
                        <a:cs typeface="Times New Roman" pitchFamily="18" charset="0"/>
                      </a:endParaRPr>
                    </a:p>
                  </a:txBody>
                  <a:tcPr marL="45720" marR="45720" anchor="ctr"/>
                </a:tc>
                <a:tc>
                  <a:txBody>
                    <a:bodyPr/>
                    <a:lstStyle/>
                    <a:p>
                      <a:pPr algn="ctr"/>
                      <a:r>
                        <a:rPr lang="en-US" sz="1600" baseline="0" dirty="0" smtClean="0">
                          <a:latin typeface="Times New Roman" pitchFamily="18" charset="0"/>
                          <a:cs typeface="Times New Roman" pitchFamily="18" charset="0"/>
                        </a:rPr>
                        <a:t>Image</a:t>
                      </a:r>
                      <a:endParaRPr lang="en-US" sz="1600" dirty="0">
                        <a:latin typeface="Times New Roman" pitchFamily="18" charset="0"/>
                        <a:cs typeface="Times New Roman" pitchFamily="18" charset="0"/>
                      </a:endParaRPr>
                    </a:p>
                  </a:txBody>
                  <a:tcPr marL="45720" marR="45720" anchor="ctr"/>
                </a:tc>
                <a:tc>
                  <a:txBody>
                    <a:bodyPr/>
                    <a:lstStyle/>
                    <a:p>
                      <a:pPr algn="ctr"/>
                      <a:r>
                        <a:rPr lang="en-US" sz="1600" dirty="0" smtClean="0">
                          <a:latin typeface="Times New Roman" pitchFamily="18" charset="0"/>
                          <a:cs typeface="Times New Roman" pitchFamily="18" charset="0"/>
                        </a:rPr>
                        <a:t>Name and position of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a detected face</a:t>
                      </a:r>
                      <a:endParaRPr lang="en-US" sz="1600" dirty="0">
                        <a:latin typeface="Times New Roman" pitchFamily="18" charset="0"/>
                        <a:cs typeface="Times New Roman" pitchFamily="18" charset="0"/>
                      </a:endParaRPr>
                    </a:p>
                  </a:txBody>
                  <a:tcPr marL="45720" marR="45720" anchor="ctr"/>
                </a:tc>
                <a:tc>
                  <a:txBody>
                    <a:bodyPr/>
                    <a:lstStyle/>
                    <a:p>
                      <a:pPr algn="ctr"/>
                      <a:r>
                        <a:rPr lang="en-US" sz="1600" dirty="0" err="1" smtClean="0">
                          <a:latin typeface="Times New Roman" pitchFamily="18" charset="0"/>
                          <a:cs typeface="Times New Roman" pitchFamily="18" charset="0"/>
                        </a:rPr>
                        <a:t>Open</a:t>
                      </a:r>
                      <a:r>
                        <a:rPr lang="en-US" sz="1600" baseline="0" dirty="0" err="1" smtClean="0">
                          <a:latin typeface="Times New Roman" pitchFamily="18" charset="0"/>
                          <a:cs typeface="Times New Roman" pitchFamily="18" charset="0"/>
                        </a:rPr>
                        <a:t>CV</a:t>
                      </a:r>
                      <a:r>
                        <a:rPr lang="en-US" sz="1600" baseline="0" dirty="0" smtClean="0">
                          <a:latin typeface="Times New Roman" pitchFamily="18" charset="0"/>
                          <a:cs typeface="Times New Roman" pitchFamily="18" charset="0"/>
                        </a:rPr>
                        <a:t> on </a:t>
                      </a:r>
                      <a:r>
                        <a:rPr lang="en-US" sz="1600" dirty="0" smtClean="0">
                          <a:latin typeface="Times New Roman" pitchFamily="18" charset="0"/>
                          <a:cs typeface="Times New Roman" pitchFamily="18" charset="0"/>
                        </a:rPr>
                        <a:t>Windows</a:t>
                      </a:r>
                      <a:endParaRPr lang="en-US" sz="1600" dirty="0">
                        <a:latin typeface="Times New Roman" pitchFamily="18" charset="0"/>
                        <a:cs typeface="Times New Roman" pitchFamily="18" charset="0"/>
                      </a:endParaRPr>
                    </a:p>
                  </a:txBody>
                  <a:tcPr marL="45720" marR="45720" anchor="ctr"/>
                </a:tc>
              </a:tr>
              <a:tr h="527598">
                <a:tc>
                  <a:txBody>
                    <a:bodyPr/>
                    <a:lstStyle/>
                    <a:p>
                      <a:pPr algn="ctr"/>
                      <a:r>
                        <a:rPr lang="en-US" sz="1600" b="1" dirty="0" smtClean="0">
                          <a:latin typeface="Times New Roman" pitchFamily="18" charset="0"/>
                          <a:cs typeface="Times New Roman" pitchFamily="18" charset="0"/>
                        </a:rPr>
                        <a:t>Speech Recognition</a:t>
                      </a:r>
                      <a:endParaRPr lang="en-US" sz="1600" b="1" dirty="0">
                        <a:latin typeface="Times New Roman" pitchFamily="18" charset="0"/>
                        <a:cs typeface="Times New Roman" pitchFamily="18" charset="0"/>
                      </a:endParaRPr>
                    </a:p>
                  </a:txBody>
                  <a:tcPr marL="45720" marR="45720" anchor="ctr"/>
                </a:tc>
                <a:tc>
                  <a:txBody>
                    <a:bodyPr/>
                    <a:lstStyle/>
                    <a:p>
                      <a:pPr algn="ctr"/>
                      <a:r>
                        <a:rPr lang="en-US" sz="1600" dirty="0" smtClean="0">
                          <a:latin typeface="Times New Roman" pitchFamily="18" charset="0"/>
                          <a:cs typeface="Times New Roman" pitchFamily="18" charset="0"/>
                        </a:rPr>
                        <a:t>Audio</a:t>
                      </a:r>
                      <a:endParaRPr lang="en-US" sz="1600" dirty="0">
                        <a:latin typeface="Times New Roman" pitchFamily="18" charset="0"/>
                        <a:cs typeface="Times New Roman" pitchFamily="18" charset="0"/>
                      </a:endParaRPr>
                    </a:p>
                  </a:txBody>
                  <a:tcPr marL="45720" marR="45720" anchor="ctr"/>
                </a:tc>
                <a:tc>
                  <a:txBody>
                    <a:bodyPr/>
                    <a:lstStyle/>
                    <a:p>
                      <a:pPr algn="ctr"/>
                      <a:r>
                        <a:rPr lang="en-US" sz="1600" dirty="0" smtClean="0">
                          <a:latin typeface="Times New Roman" pitchFamily="18" charset="0"/>
                          <a:cs typeface="Times New Roman" pitchFamily="18" charset="0"/>
                        </a:rPr>
                        <a:t>Words</a:t>
                      </a:r>
                      <a:r>
                        <a:rPr lang="en-US" sz="1600" baseline="0" dirty="0" smtClean="0">
                          <a:latin typeface="Times New Roman" pitchFamily="18" charset="0"/>
                          <a:cs typeface="Times New Roman" pitchFamily="18" charset="0"/>
                        </a:rPr>
                        <a:t> in plain text format</a:t>
                      </a:r>
                      <a:endParaRPr lang="en-US" sz="1600" dirty="0">
                        <a:latin typeface="Times New Roman" pitchFamily="18" charset="0"/>
                        <a:cs typeface="Times New Roman" pitchFamily="18" charset="0"/>
                      </a:endParaRPr>
                    </a:p>
                  </a:txBody>
                  <a:tcPr marL="45720" marR="45720" anchor="ctr"/>
                </a:tc>
                <a:tc>
                  <a:txBody>
                    <a:bodyPr/>
                    <a:lstStyle/>
                    <a:p>
                      <a:pPr algn="ctr"/>
                      <a:r>
                        <a:rPr lang="en-US" sz="1600" dirty="0" smtClean="0">
                          <a:latin typeface="Times New Roman" pitchFamily="18" charset="0"/>
                          <a:cs typeface="Times New Roman" pitchFamily="18" charset="0"/>
                        </a:rPr>
                        <a:t>Java on Linux</a:t>
                      </a:r>
                      <a:endParaRPr lang="en-US" sz="1600" dirty="0">
                        <a:latin typeface="Times New Roman" pitchFamily="18" charset="0"/>
                        <a:cs typeface="Times New Roman" pitchFamily="18" charset="0"/>
                      </a:endParaRPr>
                    </a:p>
                  </a:txBody>
                  <a:tcPr marL="45720" marR="45720" anchor="ctr"/>
                </a:tc>
              </a:tr>
              <a:tr h="527598">
                <a:tc>
                  <a:txBody>
                    <a:bodyPr/>
                    <a:lstStyle/>
                    <a:p>
                      <a:pPr algn="ctr"/>
                      <a:r>
                        <a:rPr lang="en-US" sz="1600" b="1" dirty="0" smtClean="0">
                          <a:latin typeface="Times New Roman" pitchFamily="18" charset="0"/>
                          <a:cs typeface="Times New Roman" pitchFamily="18" charset="0"/>
                        </a:rPr>
                        <a:t>Object Recognition</a:t>
                      </a:r>
                      <a:endParaRPr lang="en-US" sz="1600" b="1" dirty="0">
                        <a:latin typeface="Times New Roman" pitchFamily="18" charset="0"/>
                        <a:cs typeface="Times New Roman" pitchFamily="18" charset="0"/>
                      </a:endParaRPr>
                    </a:p>
                  </a:txBody>
                  <a:tcPr marL="45720" marR="45720" anchor="ctr"/>
                </a:tc>
                <a:tc>
                  <a:txBody>
                    <a:bodyPr/>
                    <a:lstStyle/>
                    <a:p>
                      <a:pPr algn="ctr"/>
                      <a:r>
                        <a:rPr lang="en-US" sz="1600" baseline="0" dirty="0" smtClean="0">
                          <a:latin typeface="Times New Roman" pitchFamily="18" charset="0"/>
                          <a:cs typeface="Times New Roman" pitchFamily="18" charset="0"/>
                        </a:rPr>
                        <a:t>Image</a:t>
                      </a:r>
                      <a:endParaRPr lang="en-US" sz="1600" dirty="0">
                        <a:latin typeface="Times New Roman" pitchFamily="18" charset="0"/>
                        <a:cs typeface="Times New Roman" pitchFamily="18" charset="0"/>
                      </a:endParaRPr>
                    </a:p>
                  </a:txBody>
                  <a:tcPr marL="45720" marR="45720" anchor="ctr"/>
                </a:tc>
                <a:tc>
                  <a:txBody>
                    <a:bodyPr/>
                    <a:lstStyle/>
                    <a:p>
                      <a:pPr algn="ctr"/>
                      <a:r>
                        <a:rPr lang="en-US" sz="1600" dirty="0" smtClean="0">
                          <a:latin typeface="Times New Roman" pitchFamily="18" charset="0"/>
                          <a:cs typeface="Times New Roman" pitchFamily="18" charset="0"/>
                        </a:rPr>
                        <a:t>Names</a:t>
                      </a:r>
                      <a:r>
                        <a:rPr lang="en-US" sz="1600" baseline="0" dirty="0" smtClean="0">
                          <a:latin typeface="Times New Roman" pitchFamily="18" charset="0"/>
                          <a:cs typeface="Times New Roman" pitchFamily="18" charset="0"/>
                        </a:rPr>
                        <a:t> and </a:t>
                      </a:r>
                      <a:r>
                        <a:rPr lang="en-US" sz="1600" dirty="0" smtClean="0">
                          <a:latin typeface="Times New Roman" pitchFamily="18" charset="0"/>
                          <a:cs typeface="Times New Roman" pitchFamily="18" charset="0"/>
                        </a:rPr>
                        <a:t>positions</a:t>
                      </a:r>
                      <a:r>
                        <a:rPr lang="en-US" sz="1600" baseline="0" dirty="0" smtClean="0">
                          <a:latin typeface="Times New Roman" pitchFamily="18" charset="0"/>
                          <a:cs typeface="Times New Roman" pitchFamily="18" charset="0"/>
                        </a:rPr>
                        <a:t> of </a:t>
                      </a:r>
                      <a:br>
                        <a:rPr lang="en-US" sz="1600" baseline="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found objects</a:t>
                      </a:r>
                      <a:endParaRPr lang="en-US" sz="1600" dirty="0">
                        <a:latin typeface="Times New Roman" pitchFamily="18" charset="0"/>
                        <a:cs typeface="Times New Roman" pitchFamily="18" charset="0"/>
                      </a:endParaRPr>
                    </a:p>
                  </a:txBody>
                  <a:tcPr marL="45720" marR="45720" anchor="ctr"/>
                </a:tc>
                <a:tc>
                  <a:txBody>
                    <a:bodyPr/>
                    <a:lstStyle/>
                    <a:p>
                      <a:pPr algn="ctr"/>
                      <a:r>
                        <a:rPr lang="en-US" sz="1600" baseline="0" dirty="0" smtClean="0">
                          <a:latin typeface="Times New Roman" pitchFamily="18" charset="0"/>
                          <a:cs typeface="Times New Roman" pitchFamily="18" charset="0"/>
                        </a:rPr>
                        <a:t>C++ on </a:t>
                      </a:r>
                      <a:r>
                        <a:rPr lang="en-US" sz="1600" dirty="0" smtClean="0">
                          <a:latin typeface="Times New Roman" pitchFamily="18" charset="0"/>
                          <a:cs typeface="Times New Roman" pitchFamily="18" charset="0"/>
                        </a:rPr>
                        <a:t>Linux</a:t>
                      </a:r>
                      <a:endParaRPr lang="en-US" sz="1600" dirty="0">
                        <a:latin typeface="Times New Roman" pitchFamily="18" charset="0"/>
                        <a:cs typeface="Times New Roman" pitchFamily="18" charset="0"/>
                      </a:endParaRPr>
                    </a:p>
                  </a:txBody>
                  <a:tcPr marL="45720" marR="45720" anchor="ctr"/>
                </a:tc>
              </a:tr>
              <a:tr h="527598">
                <a:tc>
                  <a:txBody>
                    <a:bodyPr/>
                    <a:lstStyle/>
                    <a:p>
                      <a:pPr algn="ctr"/>
                      <a:r>
                        <a:rPr lang="en-US" sz="1600" b="1" dirty="0" smtClean="0">
                          <a:latin typeface="Times New Roman" pitchFamily="18" charset="0"/>
                          <a:cs typeface="Times New Roman" pitchFamily="18" charset="0"/>
                        </a:rPr>
                        <a:t>Augmented Reality</a:t>
                      </a:r>
                      <a:endParaRPr lang="en-US" sz="1600" b="1" dirty="0">
                        <a:latin typeface="Times New Roman" pitchFamily="18" charset="0"/>
                        <a:cs typeface="Times New Roman" pitchFamily="18" charset="0"/>
                      </a:endParaRPr>
                    </a:p>
                  </a:txBody>
                  <a:tcPr marL="45720" marR="45720" anchor="ctr"/>
                </a:tc>
                <a:tc>
                  <a:txBody>
                    <a:bodyPr/>
                    <a:lstStyle/>
                    <a:p>
                      <a:pPr algn="ctr"/>
                      <a:r>
                        <a:rPr lang="en-US" sz="1600" baseline="0" dirty="0" smtClean="0">
                          <a:latin typeface="Times New Roman" pitchFamily="18" charset="0"/>
                          <a:cs typeface="Times New Roman" pitchFamily="18" charset="0"/>
                        </a:rPr>
                        <a:t>Image</a:t>
                      </a:r>
                      <a:endParaRPr lang="en-US" sz="1600" dirty="0" smtClean="0">
                        <a:latin typeface="Times New Roman" pitchFamily="18" charset="0"/>
                        <a:cs typeface="Times New Roman" pitchFamily="18" charset="0"/>
                      </a:endParaRPr>
                    </a:p>
                  </a:txBody>
                  <a:tcPr marL="45720" marR="45720" anchor="ctr"/>
                </a:tc>
                <a:tc>
                  <a:txBody>
                    <a:bodyPr/>
                    <a:lstStyle/>
                    <a:p>
                      <a:pPr algn="ctr"/>
                      <a:r>
                        <a:rPr lang="en-US" sz="1600" dirty="0" smtClean="0">
                          <a:latin typeface="Times New Roman" pitchFamily="18" charset="0"/>
                          <a:cs typeface="Times New Roman" pitchFamily="18" charset="0"/>
                        </a:rPr>
                        <a:t>Name (information) of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recognized</a:t>
                      </a:r>
                      <a:r>
                        <a:rPr lang="en-US" sz="1600" baseline="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landmark</a:t>
                      </a:r>
                      <a:endParaRPr lang="en-US" sz="1600" dirty="0">
                        <a:latin typeface="Times New Roman" pitchFamily="18" charset="0"/>
                        <a:cs typeface="Times New Roman" pitchFamily="18" charset="0"/>
                      </a:endParaRPr>
                    </a:p>
                  </a:txBody>
                  <a:tcPr marL="45720" marR="45720" anchor="ctr"/>
                </a:tc>
                <a:tc>
                  <a:txBody>
                    <a:bodyPr/>
                    <a:lstStyle/>
                    <a:p>
                      <a:pPr algn="ctr"/>
                      <a:r>
                        <a:rPr lang="en-US" sz="1600" dirty="0" err="1" smtClean="0">
                          <a:latin typeface="Times New Roman" pitchFamily="18" charset="0"/>
                          <a:cs typeface="Times New Roman" pitchFamily="18" charset="0"/>
                        </a:rPr>
                        <a:t>OpenCV</a:t>
                      </a:r>
                      <a:r>
                        <a:rPr lang="en-US" sz="1600" dirty="0" smtClean="0">
                          <a:latin typeface="Times New Roman" pitchFamily="18" charset="0"/>
                          <a:cs typeface="Times New Roman" pitchFamily="18" charset="0"/>
                        </a:rPr>
                        <a:t> &amp; Intel IPP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on Windows</a:t>
                      </a:r>
                      <a:endParaRPr lang="en-US" sz="1600" dirty="0">
                        <a:latin typeface="Times New Roman" pitchFamily="18" charset="0"/>
                        <a:cs typeface="Times New Roman" pitchFamily="18" charset="0"/>
                      </a:endParaRPr>
                    </a:p>
                  </a:txBody>
                  <a:tcPr marL="45720" marR="45720" anchor="ctr"/>
                </a:tc>
              </a:tr>
              <a:tr h="527598">
                <a:tc>
                  <a:txBody>
                    <a:bodyPr/>
                    <a:lstStyle/>
                    <a:p>
                      <a:pPr algn="ctr"/>
                      <a:r>
                        <a:rPr lang="en-US" sz="1600" b="1" dirty="0" smtClean="0">
                          <a:latin typeface="Times New Roman" pitchFamily="18" charset="0"/>
                          <a:cs typeface="Times New Roman" pitchFamily="18" charset="0"/>
                        </a:rPr>
                        <a:t>Fluid Simulation</a:t>
                      </a:r>
                      <a:endParaRPr lang="en-US" sz="1600" b="1" dirty="0">
                        <a:latin typeface="Times New Roman" pitchFamily="18" charset="0"/>
                        <a:cs typeface="Times New Roman" pitchFamily="18" charset="0"/>
                      </a:endParaRPr>
                    </a:p>
                  </a:txBody>
                  <a:tcPr marL="45720" marR="45720" anchor="ctr"/>
                </a:tc>
                <a:tc>
                  <a:txBody>
                    <a:bodyPr/>
                    <a:lstStyle/>
                    <a:p>
                      <a:pPr algn="ctr"/>
                      <a:r>
                        <a:rPr lang="en-US" sz="1600" dirty="0" err="1" smtClean="0">
                          <a:latin typeface="Times New Roman" pitchFamily="18" charset="0"/>
                          <a:cs typeface="Times New Roman" pitchFamily="18" charset="0"/>
                        </a:rPr>
                        <a:t>Acc</a:t>
                      </a:r>
                      <a:r>
                        <a:rPr lang="en-US" sz="1600" dirty="0" smtClean="0">
                          <a:latin typeface="Times New Roman" pitchFamily="18" charset="0"/>
                          <a:cs typeface="Times New Roman" pitchFamily="18" charset="0"/>
                        </a:rPr>
                        <a:t> data</a:t>
                      </a:r>
                      <a:endParaRPr lang="en-US" sz="1600" dirty="0">
                        <a:latin typeface="Times New Roman" pitchFamily="18" charset="0"/>
                        <a:cs typeface="Times New Roman" pitchFamily="18" charset="0"/>
                      </a:endParaRPr>
                    </a:p>
                  </a:txBody>
                  <a:tcPr marL="45720" marR="45720" anchor="ctr"/>
                </a:tc>
                <a:tc>
                  <a:txBody>
                    <a:bodyPr/>
                    <a:lstStyle/>
                    <a:p>
                      <a:pPr algn="ctr"/>
                      <a:r>
                        <a:rPr lang="en-US" sz="1600" dirty="0" smtClean="0">
                          <a:latin typeface="Times New Roman" pitchFamily="18" charset="0"/>
                          <a:cs typeface="Times New Roman" pitchFamily="18" charset="0"/>
                        </a:rPr>
                        <a:t>Location and  pressure of</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 simulated particles </a:t>
                      </a:r>
                      <a:endParaRPr lang="en-US" sz="1600" dirty="0">
                        <a:latin typeface="Times New Roman" pitchFamily="18" charset="0"/>
                        <a:cs typeface="Times New Roman" pitchFamily="18" charset="0"/>
                      </a:endParaRPr>
                    </a:p>
                  </a:txBody>
                  <a:tcPr marL="45720" marR="45720" anchor="ctr"/>
                </a:tc>
                <a:tc>
                  <a:txBody>
                    <a:bodyPr/>
                    <a:lstStyle/>
                    <a:p>
                      <a:pPr algn="ctr"/>
                      <a:r>
                        <a:rPr lang="en-US" sz="1600" dirty="0" smtClean="0">
                          <a:latin typeface="Times New Roman" pitchFamily="18" charset="0"/>
                          <a:cs typeface="Times New Roman" pitchFamily="18" charset="0"/>
                        </a:rPr>
                        <a:t>C++ on Linux</a:t>
                      </a:r>
                      <a:endParaRPr lang="en-US" sz="1600" dirty="0">
                        <a:latin typeface="Times New Roman" pitchFamily="18" charset="0"/>
                        <a:cs typeface="Times New Roman" pitchFamily="18" charset="0"/>
                      </a:endParaRPr>
                    </a:p>
                  </a:txBody>
                  <a:tcPr marL="45720" marR="45720" anchor="ctr"/>
                </a:tc>
              </a:tr>
            </a:tbl>
          </a:graphicData>
        </a:graphic>
      </p:graphicFrame>
      <p:sp>
        <p:nvSpPr>
          <p:cNvPr id="6" name="Content Placeholder 2"/>
          <p:cNvSpPr txBox="1">
            <a:spLocks/>
          </p:cNvSpPr>
          <p:nvPr/>
        </p:nvSpPr>
        <p:spPr>
          <a:xfrm>
            <a:off x="457200" y="1268760"/>
            <a:ext cx="8229600" cy="1296144"/>
          </a:xfrm>
          <a:prstGeom prst="rect">
            <a:avLst/>
          </a:prstGeom>
        </p:spPr>
        <p:txBody>
          <a:bodyPr vert="horz" lIns="91440" tIns="45720" rIns="91440" bIns="45720" rtlCol="0">
            <a:normAutofit/>
          </a:bodyPr>
          <a:lstStyle>
            <a:lvl1pPr marL="342900" indent="-342900" algn="l" defTabSz="914400" rtl="0" eaLnBrk="1" latinLnBrk="1" hangingPunct="1">
              <a:lnSpc>
                <a:spcPct val="125000"/>
              </a:lnSpc>
              <a:spcBef>
                <a:spcPct val="20000"/>
              </a:spcBef>
              <a:buFont typeface="Arial" pitchFamily="34" charset="0"/>
              <a:buChar char="•"/>
              <a:defRPr sz="2400" kern="1200">
                <a:solidFill>
                  <a:schemeClr val="tx1"/>
                </a:solidFill>
                <a:latin typeface="Calibri" pitchFamily="34" charset="0"/>
                <a:ea typeface="+mn-ea"/>
                <a:cs typeface="Calibri" pitchFamily="34" charset="0"/>
              </a:defRPr>
            </a:lvl1pPr>
            <a:lvl2pPr marL="742950" indent="-285750" algn="l" defTabSz="914400" rtl="0" eaLnBrk="1" latinLnBrk="1" hangingPunct="1">
              <a:lnSpc>
                <a:spcPct val="125000"/>
              </a:lnSpc>
              <a:spcBef>
                <a:spcPct val="20000"/>
              </a:spcBef>
              <a:buFont typeface="Arial" pitchFamily="34" charset="0"/>
              <a:buChar char="–"/>
              <a:defRPr sz="2000" kern="1200">
                <a:solidFill>
                  <a:schemeClr val="tx1"/>
                </a:solidFill>
                <a:latin typeface="Calibri" pitchFamily="34" charset="0"/>
                <a:ea typeface="+mn-ea"/>
                <a:cs typeface="Calibri" pitchFamily="34" charset="0"/>
              </a:defRPr>
            </a:lvl2pPr>
            <a:lvl3pPr marL="1143000" indent="-228600" algn="l" defTabSz="914400" rtl="0" eaLnBrk="1" latinLnBrk="1" hangingPunct="1">
              <a:lnSpc>
                <a:spcPct val="125000"/>
              </a:lnSpc>
              <a:spcBef>
                <a:spcPct val="20000"/>
              </a:spcBef>
              <a:buFont typeface="Arial" pitchFamily="34" charset="0"/>
              <a:buChar char="•"/>
              <a:defRPr sz="1800" kern="1200">
                <a:solidFill>
                  <a:schemeClr val="tx1"/>
                </a:solidFill>
                <a:latin typeface="Calibri" pitchFamily="34" charset="0"/>
                <a:ea typeface="+mn-ea"/>
                <a:cs typeface="Calibri" pitchFamily="34" charset="0"/>
              </a:defRPr>
            </a:lvl3pPr>
            <a:lvl4pPr marL="1600200" indent="-228600" algn="l" defTabSz="914400" rtl="0" eaLnBrk="1" latinLnBrk="1" hangingPunct="1">
              <a:lnSpc>
                <a:spcPct val="125000"/>
              </a:lnSpc>
              <a:spcBef>
                <a:spcPct val="20000"/>
              </a:spcBef>
              <a:buFont typeface="Arial" pitchFamily="34" charset="0"/>
              <a:buChar char="–"/>
              <a:defRPr sz="1600" kern="1200">
                <a:solidFill>
                  <a:schemeClr val="tx1"/>
                </a:solidFill>
                <a:latin typeface="Calibri" pitchFamily="34" charset="0"/>
                <a:ea typeface="+mn-ea"/>
                <a:cs typeface="Calibri" pitchFamily="34" charset="0"/>
              </a:defRPr>
            </a:lvl4pPr>
            <a:lvl5pPr marL="2057400" indent="-228600" algn="l" defTabSz="914400" rtl="0" eaLnBrk="1" latinLnBrk="1" hangingPunct="1">
              <a:lnSpc>
                <a:spcPct val="125000"/>
              </a:lnSpc>
              <a:spcBef>
                <a:spcPct val="20000"/>
              </a:spcBef>
              <a:buFont typeface="Arial" pitchFamily="34" charset="0"/>
              <a:buChar char="»"/>
              <a:defRPr sz="1600" kern="1200">
                <a:solidFill>
                  <a:schemeClr val="tx1"/>
                </a:solidFill>
                <a:latin typeface="Calibri" pitchFamily="34" charset="0"/>
                <a:ea typeface="+mn-ea"/>
                <a:cs typeface="Calibri"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b="1" dirty="0" smtClean="0"/>
              <a:t>Applications </a:t>
            </a:r>
          </a:p>
          <a:p>
            <a:r>
              <a:rPr lang="en-US" sz="2000" dirty="0" smtClean="0"/>
              <a:t>Resource intensive and latency sensitive applications</a:t>
            </a:r>
          </a:p>
        </p:txBody>
      </p:sp>
      <p:sp>
        <p:nvSpPr>
          <p:cNvPr id="3" name="날짜 개체 틀 2"/>
          <p:cNvSpPr>
            <a:spLocks noGrp="1"/>
          </p:cNvSpPr>
          <p:nvPr>
            <p:ph type="dt" sz="half" idx="10"/>
          </p:nvPr>
        </p:nvSpPr>
        <p:spPr/>
        <p:txBody>
          <a:bodyPr/>
          <a:lstStyle/>
          <a:p>
            <a:r>
              <a:rPr lang="en-US" altLang="ko-KR" smtClean="0"/>
              <a:t>3/27/2013</a:t>
            </a:r>
            <a:endParaRPr lang="ko-KR" altLang="en-US"/>
          </a:p>
        </p:txBody>
      </p:sp>
      <p:sp>
        <p:nvSpPr>
          <p:cNvPr id="5" name="슬라이드 번호 개체 틀 4"/>
          <p:cNvSpPr>
            <a:spLocks noGrp="1"/>
          </p:cNvSpPr>
          <p:nvPr>
            <p:ph type="sldNum" sz="quarter" idx="12"/>
          </p:nvPr>
        </p:nvSpPr>
        <p:spPr/>
        <p:txBody>
          <a:bodyPr/>
          <a:lstStyle/>
          <a:p>
            <a:fld id="{EAAFE4EF-4D30-4597-8A58-9B9698881B08}" type="slidenum">
              <a:rPr lang="ko-KR" altLang="en-US" smtClean="0"/>
              <a:t>5</a:t>
            </a:fld>
            <a:endParaRPr lang="ko-KR" altLang="en-US"/>
          </a:p>
        </p:txBody>
      </p:sp>
    </p:spTree>
    <p:extLst>
      <p:ext uri="{BB962C8B-B14F-4D97-AF65-F5344CB8AC3E}">
        <p14:creationId xmlns:p14="http://schemas.microsoft.com/office/powerpoint/2010/main" val="66245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1. Do we need to </a:t>
            </a:r>
            <a:r>
              <a:rPr lang="en-US" altLang="ko-KR" dirty="0" smtClean="0"/>
              <a:t>offload?</a:t>
            </a:r>
            <a:endParaRPr lang="ko-KR" altLang="en-US" dirty="0"/>
          </a:p>
        </p:txBody>
      </p:sp>
      <p:sp>
        <p:nvSpPr>
          <p:cNvPr id="3" name="내용 개체 틀 2"/>
          <p:cNvSpPr>
            <a:spLocks noGrp="1"/>
          </p:cNvSpPr>
          <p:nvPr>
            <p:ph idx="1"/>
          </p:nvPr>
        </p:nvSpPr>
        <p:spPr/>
        <p:txBody>
          <a:bodyPr/>
          <a:lstStyle/>
          <a:p>
            <a:pPr marL="0" indent="0">
              <a:buNone/>
            </a:pPr>
            <a:r>
              <a:rPr lang="en-US" altLang="ko-KR" sz="2200" b="1" dirty="0" smtClean="0"/>
              <a:t>Extremes of resource demands</a:t>
            </a:r>
          </a:p>
          <a:p>
            <a:r>
              <a:rPr lang="en-US" altLang="ko-KR" dirty="0" smtClean="0"/>
              <a:t>It may appear that today’s smartphone are already powerful enough</a:t>
            </a:r>
          </a:p>
          <a:p>
            <a:pPr lvl="1"/>
            <a:r>
              <a:rPr lang="en-US" altLang="ko-KR" dirty="0" smtClean="0"/>
              <a:t>Built-in support for face detection in Android SDK</a:t>
            </a:r>
          </a:p>
          <a:p>
            <a:pPr lvl="1"/>
            <a:endParaRPr lang="en-US" altLang="ko-KR" dirty="0" smtClean="0"/>
          </a:p>
          <a:p>
            <a:r>
              <a:rPr lang="en-US" altLang="ko-KR" dirty="0" smtClean="0"/>
              <a:t>But, computation varies dramatically depend on operational conditions</a:t>
            </a:r>
          </a:p>
          <a:p>
            <a:pPr lvl="1"/>
            <a:r>
              <a:rPr lang="en-US" altLang="ko-KR" dirty="0" smtClean="0"/>
              <a:t>Face recognition</a:t>
            </a:r>
          </a:p>
          <a:p>
            <a:pPr marL="800100" lvl="1" indent="-342900">
              <a:buFont typeface="+mj-lt"/>
              <a:buAutoNum type="arabicPeriod"/>
            </a:pPr>
            <a:r>
              <a:rPr lang="en-US" altLang="ko-KR" dirty="0" smtClean="0"/>
              <a:t>Increasing number of possible faces</a:t>
            </a:r>
            <a:r>
              <a:rPr lang="en-US" altLang="ko-KR" dirty="0"/>
              <a:t>,</a:t>
            </a:r>
            <a:endParaRPr lang="en-US" altLang="ko-KR" dirty="0" smtClean="0"/>
          </a:p>
          <a:p>
            <a:pPr marL="800100" lvl="1" indent="-342900">
              <a:buFont typeface="+mj-lt"/>
              <a:buAutoNum type="arabicPeriod"/>
            </a:pPr>
            <a:r>
              <a:rPr lang="en-US" altLang="ko-KR" dirty="0" smtClean="0"/>
              <a:t>Reducing the constraints on the observation conditions</a:t>
            </a:r>
          </a:p>
        </p:txBody>
      </p:sp>
      <p:sp>
        <p:nvSpPr>
          <p:cNvPr id="4" name="날짜 개체 틀 3"/>
          <p:cNvSpPr>
            <a:spLocks noGrp="1"/>
          </p:cNvSpPr>
          <p:nvPr>
            <p:ph type="dt" sz="half" idx="10"/>
          </p:nvPr>
        </p:nvSpPr>
        <p:spPr/>
        <p:txBody>
          <a:bodyPr/>
          <a:lstStyle/>
          <a:p>
            <a:r>
              <a:rPr lang="en-US" altLang="ko-KR" smtClean="0"/>
              <a:t>3/27/2013</a:t>
            </a:r>
            <a:endParaRPr lang="ko-KR" altLang="en-US"/>
          </a:p>
        </p:txBody>
      </p:sp>
      <p:sp>
        <p:nvSpPr>
          <p:cNvPr id="5" name="슬라이드 번호 개체 틀 4"/>
          <p:cNvSpPr>
            <a:spLocks noGrp="1"/>
          </p:cNvSpPr>
          <p:nvPr>
            <p:ph type="sldNum" sz="quarter" idx="12"/>
          </p:nvPr>
        </p:nvSpPr>
        <p:spPr/>
        <p:txBody>
          <a:bodyPr/>
          <a:lstStyle/>
          <a:p>
            <a:fld id="{EAAFE4EF-4D30-4597-8A58-9B9698881B08}" type="slidenum">
              <a:rPr lang="ko-KR" altLang="en-US" smtClean="0"/>
              <a:t>6</a:t>
            </a:fld>
            <a:endParaRPr lang="ko-KR" altLang="en-US"/>
          </a:p>
        </p:txBody>
      </p:sp>
    </p:spTree>
    <p:extLst>
      <p:ext uri="{BB962C8B-B14F-4D97-AF65-F5344CB8AC3E}">
        <p14:creationId xmlns:p14="http://schemas.microsoft.com/office/powerpoint/2010/main" val="559035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pPr marL="457200" indent="-457200"/>
            <a:r>
              <a:rPr lang="en-US" altLang="ko-KR" dirty="0"/>
              <a:t>1. Do we need to offload?</a:t>
            </a:r>
          </a:p>
        </p:txBody>
      </p:sp>
      <p:sp>
        <p:nvSpPr>
          <p:cNvPr id="3" name="내용 개체 틀 2"/>
          <p:cNvSpPr>
            <a:spLocks noGrp="1"/>
          </p:cNvSpPr>
          <p:nvPr>
            <p:ph idx="1"/>
          </p:nvPr>
        </p:nvSpPr>
        <p:spPr>
          <a:xfrm>
            <a:off x="457200" y="1126671"/>
            <a:ext cx="8229600" cy="4678593"/>
          </a:xfrm>
        </p:spPr>
        <p:txBody>
          <a:bodyPr>
            <a:normAutofit/>
          </a:bodyPr>
          <a:lstStyle/>
          <a:p>
            <a:pPr marL="0" indent="0">
              <a:buNone/>
            </a:pPr>
            <a:r>
              <a:rPr lang="en-US" altLang="ko-KR" sz="2200" b="1" dirty="0" smtClean="0"/>
              <a:t>High variability of execution time</a:t>
            </a:r>
          </a:p>
          <a:p>
            <a:pPr marL="400050">
              <a:buFont typeface="+mj-lt"/>
              <a:buAutoNum type="arabicPeriod"/>
            </a:pPr>
            <a:r>
              <a:rPr lang="en-US" altLang="ko-KR" b="1" i="1" cap="all" dirty="0" smtClean="0"/>
              <a:t>Speech </a:t>
            </a:r>
            <a:r>
              <a:rPr lang="en-US" altLang="ko-KR" b="1" i="1" dirty="0"/>
              <a:t>r</a:t>
            </a:r>
            <a:r>
              <a:rPr lang="en-US" altLang="ko-KR" b="1" i="1" dirty="0" smtClean="0"/>
              <a:t>ecognition</a:t>
            </a:r>
          </a:p>
          <a:p>
            <a:pPr lvl="1">
              <a:buFont typeface="Arial" pitchFamily="34" charset="0"/>
              <a:buChar char="•"/>
            </a:pPr>
            <a:r>
              <a:rPr lang="en-US" altLang="ko-KR" dirty="0" smtClean="0"/>
              <a:t>Execution time increases with the number of recognized words</a:t>
            </a:r>
          </a:p>
          <a:p>
            <a:pPr lvl="1">
              <a:buFont typeface="Arial" pitchFamily="34" charset="0"/>
              <a:buChar char="•"/>
            </a:pPr>
            <a:endParaRPr lang="en-US" altLang="ko-KR" dirty="0" smtClean="0"/>
          </a:p>
          <a:p>
            <a:pPr marL="800100" lvl="1" indent="-342900">
              <a:buFont typeface="+mj-lt"/>
              <a:buAutoNum type="arabicPeriod"/>
            </a:pPr>
            <a:endParaRPr lang="en-US" altLang="ko-KR" dirty="0"/>
          </a:p>
          <a:p>
            <a:pPr marL="800100" lvl="1" indent="-342900">
              <a:buFont typeface="+mj-lt"/>
              <a:buAutoNum type="arabicPeriod"/>
            </a:pPr>
            <a:endParaRPr lang="en-US" altLang="ko-KR" dirty="0" smtClean="0"/>
          </a:p>
          <a:p>
            <a:pPr marL="400050">
              <a:buFont typeface="+mj-lt"/>
              <a:buAutoNum type="arabicPeriod"/>
            </a:pPr>
            <a:r>
              <a:rPr lang="en-US" altLang="ko-KR" b="1" i="1" dirty="0" smtClean="0"/>
              <a:t>FACE</a:t>
            </a:r>
            <a:r>
              <a:rPr lang="en-US" altLang="ko-KR" i="1" dirty="0" smtClean="0">
                <a:effectLst>
                  <a:outerShdw blurRad="38100" dist="38100" dir="2700000" algn="tl">
                    <a:srgbClr val="000000">
                      <a:alpha val="43137"/>
                    </a:srgbClr>
                  </a:outerShdw>
                </a:effectLst>
              </a:rPr>
              <a:t> </a:t>
            </a:r>
            <a:r>
              <a:rPr lang="en-US" altLang="ko-KR" b="1" i="1" dirty="0"/>
              <a:t>r</a:t>
            </a:r>
            <a:r>
              <a:rPr lang="en-US" altLang="ko-KR" b="1" i="1" dirty="0" smtClean="0"/>
              <a:t>ecognition</a:t>
            </a:r>
          </a:p>
          <a:p>
            <a:pPr marL="800100" lvl="1">
              <a:buFont typeface="Arial" pitchFamily="34" charset="0"/>
              <a:buChar char="•"/>
            </a:pPr>
            <a:r>
              <a:rPr lang="en-US" altLang="ko-KR" dirty="0"/>
              <a:t>Execution time </a:t>
            </a:r>
            <a:r>
              <a:rPr lang="en-US" altLang="ko-KR" dirty="0" smtClean="0"/>
              <a:t>varies depends on the contents of images</a:t>
            </a:r>
          </a:p>
          <a:p>
            <a:pPr lvl="2"/>
            <a:endParaRPr lang="en-US" altLang="ko-KR" dirty="0"/>
          </a:p>
          <a:p>
            <a:pPr lvl="2"/>
            <a:endParaRPr lang="en-US" altLang="ko-KR" dirty="0" smtClean="0"/>
          </a:p>
          <a:p>
            <a:pPr lvl="2"/>
            <a:endParaRPr lang="en-US" altLang="ko-KR" dirty="0"/>
          </a:p>
          <a:p>
            <a:pPr lvl="2"/>
            <a:endParaRPr lang="ko-KR" altLang="en-US" dirty="0"/>
          </a:p>
        </p:txBody>
      </p:sp>
      <p:graphicFrame>
        <p:nvGraphicFramePr>
          <p:cNvPr id="4" name="표 3"/>
          <p:cNvGraphicFramePr>
            <a:graphicFrameLocks noGrp="1"/>
          </p:cNvGraphicFramePr>
          <p:nvPr>
            <p:extLst>
              <p:ext uri="{D42A27DB-BD31-4B8C-83A1-F6EECF244321}">
                <p14:modId xmlns:p14="http://schemas.microsoft.com/office/powerpoint/2010/main" val="880689455"/>
              </p:ext>
            </p:extLst>
          </p:nvPr>
        </p:nvGraphicFramePr>
        <p:xfrm>
          <a:off x="827584" y="2492896"/>
          <a:ext cx="7560839" cy="1005840"/>
        </p:xfrm>
        <a:graphic>
          <a:graphicData uri="http://schemas.openxmlformats.org/drawingml/2006/table">
            <a:tbl>
              <a:tblPr firstRow="1" bandRow="1">
                <a:tableStyleId>{5C22544A-7EE6-4342-B048-85BDC9FD1C3A}</a:tableStyleId>
              </a:tblPr>
              <a:tblGrid>
                <a:gridCol w="2664296"/>
                <a:gridCol w="1632181"/>
                <a:gridCol w="1632181"/>
                <a:gridCol w="1632181"/>
              </a:tblGrid>
              <a:tr h="456787">
                <a:tc>
                  <a:txBody>
                    <a:bodyPr/>
                    <a:lstStyle/>
                    <a:p>
                      <a:pPr algn="ctr" latinLnBrk="1"/>
                      <a:endParaRPr lang="ko-KR" altLang="en-US" sz="1800" dirty="0">
                        <a:latin typeface="Times New Roman" pitchFamily="18" charset="0"/>
                        <a:cs typeface="Times New Roman" pitchFamily="18" charset="0"/>
                      </a:endParaRPr>
                    </a:p>
                  </a:txBody>
                  <a:tcPr anchor="ctr"/>
                </a:tc>
                <a:tc>
                  <a:txBody>
                    <a:bodyPr/>
                    <a:lstStyle/>
                    <a:p>
                      <a:pPr algn="ctr" latinLnBrk="1"/>
                      <a:r>
                        <a:rPr lang="en-US" altLang="ko-KR" sz="1800" baseline="0" dirty="0" smtClean="0">
                          <a:latin typeface="Times New Roman" pitchFamily="18" charset="0"/>
                          <a:cs typeface="Times New Roman" pitchFamily="18" charset="0"/>
                        </a:rPr>
                        <a:t>no words</a:t>
                      </a:r>
                    </a:p>
                    <a:p>
                      <a:pPr algn="ctr" latinLnBrk="1"/>
                      <a:r>
                        <a:rPr lang="en-US" altLang="ko-KR" sz="1800" baseline="0" dirty="0" smtClean="0">
                          <a:latin typeface="Times New Roman" pitchFamily="18" charset="0"/>
                          <a:cs typeface="Times New Roman" pitchFamily="18" charset="0"/>
                        </a:rPr>
                        <a:t>recognized</a:t>
                      </a:r>
                      <a:endParaRPr lang="ko-KR" altLang="en-US" sz="1800" dirty="0">
                        <a:latin typeface="Times New Roman" pitchFamily="18" charset="0"/>
                        <a:cs typeface="Times New Roman" pitchFamily="18"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baseline="0" dirty="0" smtClean="0">
                          <a:latin typeface="Times New Roman" pitchFamily="18" charset="0"/>
                          <a:cs typeface="Times New Roman" pitchFamily="18" charset="0"/>
                        </a:rPr>
                        <a:t>1-5 words</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baseline="0" dirty="0" smtClean="0">
                          <a:latin typeface="Times New Roman" pitchFamily="18" charset="0"/>
                          <a:cs typeface="Times New Roman" pitchFamily="18" charset="0"/>
                        </a:rPr>
                        <a:t>recognized</a:t>
                      </a:r>
                      <a:endParaRPr lang="ko-KR" altLang="en-US" sz="1800" dirty="0" smtClean="0">
                        <a:latin typeface="Times New Roman" pitchFamily="18" charset="0"/>
                        <a:cs typeface="Times New Roman" pitchFamily="18"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baseline="0" dirty="0" smtClean="0">
                          <a:latin typeface="Times New Roman" pitchFamily="18" charset="0"/>
                          <a:cs typeface="Times New Roman" pitchFamily="18" charset="0"/>
                        </a:rPr>
                        <a:t>6-22 words</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baseline="0" dirty="0" smtClean="0">
                          <a:latin typeface="Times New Roman" pitchFamily="18" charset="0"/>
                          <a:cs typeface="Times New Roman" pitchFamily="18" charset="0"/>
                        </a:rPr>
                        <a:t>recognized</a:t>
                      </a:r>
                      <a:endParaRPr lang="ko-KR" altLang="en-US" sz="1800" dirty="0" smtClean="0">
                        <a:latin typeface="Times New Roman" pitchFamily="18" charset="0"/>
                        <a:cs typeface="Times New Roman" pitchFamily="18" charset="0"/>
                      </a:endParaRPr>
                    </a:p>
                  </a:txBody>
                  <a:tcPr anchor="ctr"/>
                </a:tc>
              </a:tr>
              <a:tr h="261021">
                <a:tc>
                  <a:txBody>
                    <a:bodyPr/>
                    <a:lstStyle/>
                    <a:p>
                      <a:pPr algn="ctr" latinLnBrk="1"/>
                      <a:r>
                        <a:rPr lang="en-US" altLang="ko-KR" sz="1800" dirty="0" smtClean="0">
                          <a:latin typeface="Times New Roman" pitchFamily="18" charset="0"/>
                          <a:cs typeface="Times New Roman" pitchFamily="18" charset="0"/>
                        </a:rPr>
                        <a:t>Measured average</a:t>
                      </a:r>
                      <a:r>
                        <a:rPr lang="en-US" altLang="ko-KR" sz="1800" baseline="0" dirty="0" smtClean="0">
                          <a:latin typeface="Times New Roman" pitchFamily="18" charset="0"/>
                          <a:cs typeface="Times New Roman" pitchFamily="18" charset="0"/>
                        </a:rPr>
                        <a:t> </a:t>
                      </a:r>
                      <a:r>
                        <a:rPr lang="en-US" altLang="ko-KR" sz="1800" dirty="0" smtClean="0">
                          <a:latin typeface="Times New Roman" pitchFamily="18" charset="0"/>
                          <a:cs typeface="Times New Roman" pitchFamily="18" charset="0"/>
                        </a:rPr>
                        <a:t>time</a:t>
                      </a:r>
                      <a:endParaRPr lang="ko-KR" altLang="en-US" sz="1800" dirty="0">
                        <a:latin typeface="Times New Roman" pitchFamily="18" charset="0"/>
                        <a:cs typeface="Times New Roman" pitchFamily="18" charset="0"/>
                      </a:endParaRPr>
                    </a:p>
                  </a:txBody>
                  <a:tcPr anchor="ctr"/>
                </a:tc>
                <a:tc>
                  <a:txBody>
                    <a:bodyPr/>
                    <a:lstStyle/>
                    <a:p>
                      <a:pPr algn="ctr" latinLnBrk="1"/>
                      <a:r>
                        <a:rPr lang="en-US" altLang="ko-KR" sz="1800" dirty="0" smtClean="0">
                          <a:latin typeface="Times New Roman" pitchFamily="18" charset="0"/>
                          <a:cs typeface="Times New Roman" pitchFamily="18" charset="0"/>
                        </a:rPr>
                        <a:t>0.057 s</a:t>
                      </a:r>
                      <a:endParaRPr lang="ko-KR" altLang="en-US" sz="1800" dirty="0">
                        <a:latin typeface="Times New Roman" pitchFamily="18" charset="0"/>
                        <a:cs typeface="Times New Roman" pitchFamily="18" charset="0"/>
                      </a:endParaRPr>
                    </a:p>
                  </a:txBody>
                  <a:tcPr anchor="ctr"/>
                </a:tc>
                <a:tc>
                  <a:txBody>
                    <a:bodyPr/>
                    <a:lstStyle/>
                    <a:p>
                      <a:pPr algn="ctr" latinLnBrk="1"/>
                      <a:r>
                        <a:rPr lang="en-US" altLang="ko-KR" sz="1800" dirty="0" smtClean="0">
                          <a:latin typeface="Times New Roman" pitchFamily="18" charset="0"/>
                          <a:cs typeface="Times New Roman" pitchFamily="18" charset="0"/>
                        </a:rPr>
                        <a:t>1.04 s</a:t>
                      </a:r>
                      <a:endParaRPr lang="ko-KR" altLang="en-US" sz="1800" dirty="0">
                        <a:latin typeface="Times New Roman" pitchFamily="18" charset="0"/>
                        <a:cs typeface="Times New Roman" pitchFamily="18" charset="0"/>
                      </a:endParaRPr>
                    </a:p>
                  </a:txBody>
                  <a:tcPr anchor="ctr"/>
                </a:tc>
                <a:tc>
                  <a:txBody>
                    <a:bodyPr/>
                    <a:lstStyle/>
                    <a:p>
                      <a:pPr algn="ctr" latinLnBrk="1"/>
                      <a:r>
                        <a:rPr lang="en-US" altLang="ko-KR" sz="1800" dirty="0" smtClean="0">
                          <a:latin typeface="Times New Roman" pitchFamily="18" charset="0"/>
                          <a:cs typeface="Times New Roman" pitchFamily="18" charset="0"/>
                        </a:rPr>
                        <a:t>4.08 s</a:t>
                      </a:r>
                      <a:endParaRPr lang="ko-KR" altLang="en-US" sz="1800" dirty="0">
                        <a:latin typeface="Times New Roman" pitchFamily="18" charset="0"/>
                        <a:cs typeface="Times New Roman" pitchFamily="18" charset="0"/>
                      </a:endParaRPr>
                    </a:p>
                  </a:txBody>
                  <a:tcPr anchor="ctr"/>
                </a:tc>
              </a:tr>
            </a:tbl>
          </a:graphicData>
        </a:graphic>
      </p:graphicFrame>
      <p:graphicFrame>
        <p:nvGraphicFramePr>
          <p:cNvPr id="5" name="표 4"/>
          <p:cNvGraphicFramePr>
            <a:graphicFrameLocks noGrp="1"/>
          </p:cNvGraphicFramePr>
          <p:nvPr>
            <p:extLst>
              <p:ext uri="{D42A27DB-BD31-4B8C-83A1-F6EECF244321}">
                <p14:modId xmlns:p14="http://schemas.microsoft.com/office/powerpoint/2010/main" val="556884720"/>
              </p:ext>
            </p:extLst>
          </p:nvPr>
        </p:nvGraphicFramePr>
        <p:xfrm>
          <a:off x="1547664" y="4509120"/>
          <a:ext cx="5976663" cy="731520"/>
        </p:xfrm>
        <a:graphic>
          <a:graphicData uri="http://schemas.openxmlformats.org/drawingml/2006/table">
            <a:tbl>
              <a:tblPr firstRow="1" bandRow="1">
                <a:tableStyleId>{5C22544A-7EE6-4342-B048-85BDC9FD1C3A}</a:tableStyleId>
              </a:tblPr>
              <a:tblGrid>
                <a:gridCol w="3081717"/>
                <a:gridCol w="2894946"/>
              </a:tblGrid>
              <a:tr h="320763">
                <a:tc>
                  <a:txBody>
                    <a:bodyPr/>
                    <a:lstStyle/>
                    <a:p>
                      <a:pPr algn="ctr" latinLnBrk="1"/>
                      <a:r>
                        <a:rPr lang="en-US" altLang="ko-KR" sz="1800" dirty="0" smtClean="0">
                          <a:latin typeface="Times New Roman" pitchFamily="18" charset="0"/>
                          <a:cs typeface="Times New Roman" pitchFamily="18" charset="0"/>
                        </a:rPr>
                        <a:t>Image with single</a:t>
                      </a:r>
                      <a:r>
                        <a:rPr lang="en-US" altLang="ko-KR" sz="1800" baseline="0" dirty="0" smtClean="0">
                          <a:latin typeface="Times New Roman" pitchFamily="18" charset="0"/>
                          <a:cs typeface="Times New Roman" pitchFamily="18" charset="0"/>
                        </a:rPr>
                        <a:t> big face</a:t>
                      </a:r>
                      <a:endParaRPr lang="ko-KR" altLang="en-US" sz="1800" dirty="0">
                        <a:latin typeface="Times New Roman" pitchFamily="18" charset="0"/>
                        <a:cs typeface="Times New Roman" pitchFamily="18"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dirty="0" smtClean="0">
                          <a:latin typeface="Times New Roman" pitchFamily="18" charset="0"/>
                          <a:cs typeface="Times New Roman" pitchFamily="18" charset="0"/>
                        </a:rPr>
                        <a:t>Image with no</a:t>
                      </a:r>
                      <a:r>
                        <a:rPr lang="en-US" altLang="ko-KR" sz="1800" baseline="0" dirty="0" smtClean="0">
                          <a:latin typeface="Times New Roman" pitchFamily="18" charset="0"/>
                          <a:cs typeface="Times New Roman" pitchFamily="18" charset="0"/>
                        </a:rPr>
                        <a:t> face</a:t>
                      </a:r>
                      <a:endParaRPr lang="ko-KR" altLang="en-US" sz="1800" dirty="0" smtClean="0">
                        <a:latin typeface="Times New Roman" pitchFamily="18" charset="0"/>
                        <a:cs typeface="Times New Roman" pitchFamily="18" charset="0"/>
                      </a:endParaRPr>
                    </a:p>
                  </a:txBody>
                  <a:tcPr anchor="ctr"/>
                </a:tc>
              </a:tr>
              <a:tr h="183293">
                <a:tc>
                  <a:txBody>
                    <a:bodyPr/>
                    <a:lstStyle/>
                    <a:p>
                      <a:pPr algn="ctr" latinLnBrk="1"/>
                      <a:r>
                        <a:rPr lang="en-US" altLang="ko-KR" sz="1800" dirty="0" smtClean="0">
                          <a:latin typeface="Times New Roman" pitchFamily="18" charset="0"/>
                          <a:cs typeface="Times New Roman" pitchFamily="18" charset="0"/>
                        </a:rPr>
                        <a:t>0.30 s</a:t>
                      </a:r>
                      <a:endParaRPr lang="ko-KR" altLang="en-US" sz="1800" dirty="0">
                        <a:latin typeface="Times New Roman" pitchFamily="18" charset="0"/>
                        <a:cs typeface="Times New Roman" pitchFamily="18" charset="0"/>
                      </a:endParaRPr>
                    </a:p>
                  </a:txBody>
                  <a:tcPr anchor="ctr"/>
                </a:tc>
                <a:tc>
                  <a:txBody>
                    <a:bodyPr/>
                    <a:lstStyle/>
                    <a:p>
                      <a:pPr algn="ctr" latinLnBrk="1"/>
                      <a:r>
                        <a:rPr lang="en-US" altLang="ko-KR" sz="1800" dirty="0" smtClean="0">
                          <a:latin typeface="Times New Roman" pitchFamily="18" charset="0"/>
                          <a:cs typeface="Times New Roman" pitchFamily="18" charset="0"/>
                        </a:rPr>
                        <a:t>3.92 s</a:t>
                      </a:r>
                      <a:endParaRPr lang="ko-KR" altLang="en-US" sz="1800" dirty="0">
                        <a:latin typeface="Times New Roman" pitchFamily="18" charset="0"/>
                        <a:cs typeface="Times New Roman" pitchFamily="18" charset="0"/>
                      </a:endParaRPr>
                    </a:p>
                  </a:txBody>
                  <a:tcPr anchor="ctr"/>
                </a:tc>
              </a:tr>
            </a:tbl>
          </a:graphicData>
        </a:graphic>
      </p:graphicFrame>
      <p:sp>
        <p:nvSpPr>
          <p:cNvPr id="6" name="TextBox 5"/>
          <p:cNvSpPr txBox="1"/>
          <p:nvPr/>
        </p:nvSpPr>
        <p:spPr>
          <a:xfrm>
            <a:off x="5657958" y="6272438"/>
            <a:ext cx="3273845" cy="307777"/>
          </a:xfrm>
          <a:prstGeom prst="rect">
            <a:avLst/>
          </a:prstGeom>
          <a:noFill/>
        </p:spPr>
        <p:txBody>
          <a:bodyPr wrap="none" rtlCol="0">
            <a:spAutoFit/>
          </a:bodyPr>
          <a:lstStyle/>
          <a:p>
            <a:pPr algn="r"/>
            <a:r>
              <a:rPr lang="en-US" altLang="ko-KR" sz="1400" dirty="0" smtClean="0">
                <a:latin typeface="Times New Roman" pitchFamily="18" charset="0"/>
                <a:cs typeface="Times New Roman" pitchFamily="18" charset="0"/>
              </a:rPr>
              <a:t>* Tested with a netbook as a mobile device</a:t>
            </a:r>
            <a:endParaRPr lang="ko-KR" altLang="en-US" sz="1400" i="1" dirty="0">
              <a:latin typeface="Times New Roman" pitchFamily="18" charset="0"/>
              <a:cs typeface="Times New Roman" pitchFamily="18" charset="0"/>
            </a:endParaRPr>
          </a:p>
        </p:txBody>
      </p:sp>
      <p:sp>
        <p:nvSpPr>
          <p:cNvPr id="7" name="날짜 개체 틀 6"/>
          <p:cNvSpPr>
            <a:spLocks noGrp="1"/>
          </p:cNvSpPr>
          <p:nvPr>
            <p:ph type="dt" sz="half" idx="10"/>
          </p:nvPr>
        </p:nvSpPr>
        <p:spPr/>
        <p:txBody>
          <a:bodyPr/>
          <a:lstStyle/>
          <a:p>
            <a:r>
              <a:rPr lang="en-US" altLang="ko-KR" smtClean="0"/>
              <a:t>3/27/2013</a:t>
            </a:r>
            <a:endParaRPr lang="ko-KR" altLang="en-US"/>
          </a:p>
        </p:txBody>
      </p:sp>
      <p:sp>
        <p:nvSpPr>
          <p:cNvPr id="8" name="슬라이드 번호 개체 틀 7"/>
          <p:cNvSpPr>
            <a:spLocks noGrp="1"/>
          </p:cNvSpPr>
          <p:nvPr>
            <p:ph type="sldNum" sz="quarter" idx="12"/>
          </p:nvPr>
        </p:nvSpPr>
        <p:spPr/>
        <p:txBody>
          <a:bodyPr/>
          <a:lstStyle/>
          <a:p>
            <a:fld id="{EAAFE4EF-4D30-4597-8A58-9B9698881B08}" type="slidenum">
              <a:rPr lang="ko-KR" altLang="en-US" smtClean="0"/>
              <a:t>7</a:t>
            </a:fld>
            <a:endParaRPr lang="ko-KR" altLang="en-US"/>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5419191"/>
            <a:ext cx="1080120" cy="810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http://www.uni-regensburg.de/Fakultaeten/phil_Fak_II/Psychologie/Psy_II/beautycheck/english/durchschnittsgesichter/m(01-32)_g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9712" y="5332915"/>
            <a:ext cx="717092" cy="896366"/>
          </a:xfrm>
          <a:prstGeom prst="rect">
            <a:avLst/>
          </a:prstGeom>
          <a:noFill/>
          <a:extLst>
            <a:ext uri="{909E8E84-426E-40DD-AFC4-6F175D3DCCD1}">
              <a14:hiddenFill xmlns:a14="http://schemas.microsoft.com/office/drawing/2010/main">
                <a:solidFill>
                  <a:srgbClr val="FFFFFF"/>
                </a:solidFill>
              </a14:hiddenFill>
            </a:ext>
          </a:extLst>
        </p:spPr>
      </p:pic>
      <p:sp>
        <p:nvSpPr>
          <p:cNvPr id="10" name="오른쪽으로 구부러진 화살표 9"/>
          <p:cNvSpPr/>
          <p:nvPr/>
        </p:nvSpPr>
        <p:spPr>
          <a:xfrm rot="20533168">
            <a:off x="1187624" y="4869160"/>
            <a:ext cx="432048" cy="1224136"/>
          </a:xfrm>
          <a:prstGeom prst="curvedRightArrow">
            <a:avLst>
              <a:gd name="adj1" fmla="val 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오른쪽으로 구부러진 화살표 11"/>
          <p:cNvSpPr/>
          <p:nvPr/>
        </p:nvSpPr>
        <p:spPr>
          <a:xfrm rot="1066832" flipH="1">
            <a:off x="7429980" y="4869158"/>
            <a:ext cx="432048" cy="1224136"/>
          </a:xfrm>
          <a:prstGeom prst="curvedRightArrow">
            <a:avLst>
              <a:gd name="adj1" fmla="val 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55708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126671"/>
            <a:ext cx="8229600" cy="1510241"/>
          </a:xfrm>
        </p:spPr>
        <p:txBody>
          <a:bodyPr>
            <a:normAutofit/>
          </a:bodyPr>
          <a:lstStyle/>
          <a:p>
            <a:pPr marL="0" indent="0">
              <a:buNone/>
            </a:pPr>
            <a:r>
              <a:rPr lang="en-US" altLang="ko-KR" sz="2200" b="1" dirty="0"/>
              <a:t>Improvement from Cloud </a:t>
            </a:r>
            <a:r>
              <a:rPr lang="en-US" altLang="ko-KR" sz="2200" b="1" dirty="0" smtClean="0"/>
              <a:t>offloading</a:t>
            </a:r>
            <a:endParaRPr lang="en-US" altLang="ko-KR" sz="2200" b="1" dirty="0"/>
          </a:p>
          <a:p>
            <a:r>
              <a:rPr lang="en-US" altLang="ko-KR" sz="2000" dirty="0"/>
              <a:t>Though variability still exists, the absolute response times are </a:t>
            </a:r>
            <a:r>
              <a:rPr lang="en-US" altLang="ko-KR" sz="2000" dirty="0" smtClean="0"/>
              <a:t>improved</a:t>
            </a:r>
          </a:p>
          <a:p>
            <a:pPr lvl="1"/>
            <a:endParaRPr lang="en-US" altLang="ko-KR" dirty="0"/>
          </a:p>
          <a:p>
            <a:pPr lvl="1"/>
            <a:endParaRPr lang="en-US" altLang="ko-KR" sz="1800" dirty="0" smtClean="0"/>
          </a:p>
          <a:p>
            <a:pPr lvl="1"/>
            <a:endParaRPr lang="en-US" altLang="ko-KR" dirty="0"/>
          </a:p>
          <a:p>
            <a:pPr lvl="1"/>
            <a:endParaRPr lang="en-US" altLang="ko-KR" sz="1800" dirty="0" smtClean="0"/>
          </a:p>
          <a:p>
            <a:pPr lvl="1"/>
            <a:endParaRPr lang="en-US" sz="1500" dirty="0"/>
          </a:p>
        </p:txBody>
      </p:sp>
      <p:sp>
        <p:nvSpPr>
          <p:cNvPr id="2" name="제목 1"/>
          <p:cNvSpPr>
            <a:spLocks noGrp="1"/>
          </p:cNvSpPr>
          <p:nvPr>
            <p:ph type="title"/>
          </p:nvPr>
        </p:nvSpPr>
        <p:spPr/>
        <p:txBody>
          <a:bodyPr>
            <a:normAutofit fontScale="90000"/>
          </a:bodyPr>
          <a:lstStyle/>
          <a:p>
            <a:pPr marL="457200" indent="-457200"/>
            <a:r>
              <a:rPr lang="en-US" altLang="ko-KR" dirty="0"/>
              <a:t>1. Do we need to offload?</a:t>
            </a:r>
          </a:p>
        </p:txBody>
      </p:sp>
      <p:graphicFrame>
        <p:nvGraphicFramePr>
          <p:cNvPr id="6" name="표 5"/>
          <p:cNvGraphicFramePr>
            <a:graphicFrameLocks noGrp="1"/>
          </p:cNvGraphicFramePr>
          <p:nvPr>
            <p:extLst>
              <p:ext uri="{D42A27DB-BD31-4B8C-83A1-F6EECF244321}">
                <p14:modId xmlns:p14="http://schemas.microsoft.com/office/powerpoint/2010/main" val="2522423971"/>
              </p:ext>
            </p:extLst>
          </p:nvPr>
        </p:nvGraphicFramePr>
        <p:xfrm>
          <a:off x="683568" y="2935595"/>
          <a:ext cx="7488832" cy="2155621"/>
        </p:xfrm>
        <a:graphic>
          <a:graphicData uri="http://schemas.openxmlformats.org/drawingml/2006/table">
            <a:tbl>
              <a:tblPr firstRow="1" bandRow="1">
                <a:tableStyleId>{5C22544A-7EE6-4342-B048-85BDC9FD1C3A}</a:tableStyleId>
              </a:tblPr>
              <a:tblGrid>
                <a:gridCol w="2016224"/>
                <a:gridCol w="1368152"/>
                <a:gridCol w="1368152"/>
                <a:gridCol w="1368152"/>
                <a:gridCol w="1368152"/>
              </a:tblGrid>
              <a:tr h="509701">
                <a:tc rowSpan="2">
                  <a:txBody>
                    <a:bodyPr/>
                    <a:lstStyle/>
                    <a:p>
                      <a:pPr algn="ctr" latinLnBrk="1"/>
                      <a:endParaRPr lang="ko-KR" altLang="en-US" sz="1800" dirty="0">
                        <a:latin typeface="Times New Roman" pitchFamily="18" charset="0"/>
                        <a:cs typeface="Times New Roman" pitchFamily="18" charset="0"/>
                      </a:endParaRPr>
                    </a:p>
                  </a:txBody>
                  <a:tcPr anchor="ct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2">
                  <a:txBody>
                    <a:bodyPr/>
                    <a:lstStyle/>
                    <a:p>
                      <a:pPr algn="ctr" latinLnBrk="1"/>
                      <a:r>
                        <a:rPr lang="en-US" altLang="ko-KR" sz="2000" dirty="0" smtClean="0">
                          <a:latin typeface="Times New Roman" pitchFamily="18" charset="0"/>
                          <a:cs typeface="Times New Roman" pitchFamily="18" charset="0"/>
                        </a:rPr>
                        <a:t>No Cloud</a:t>
                      </a:r>
                      <a:endParaRPr lang="ko-KR" altLang="en-US" sz="2000" dirty="0">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mpd="sng">
                      <a:noFill/>
                    </a:lnB>
                  </a:tcPr>
                </a:tc>
                <a:tc hMerge="1">
                  <a:txBody>
                    <a:bodyPr/>
                    <a:lstStyle/>
                    <a:p>
                      <a:pPr latinLnBrk="1"/>
                      <a:endParaRPr lang="ko-KR" altLang="en-US" dirty="0"/>
                    </a:p>
                  </a:txBody>
                  <a:tcPr/>
                </a:tc>
                <a:tc gridSpan="2">
                  <a:txBody>
                    <a:bodyPr/>
                    <a:lstStyle/>
                    <a:p>
                      <a:pPr algn="ctr" latinLnBrk="1"/>
                      <a:r>
                        <a:rPr lang="en-US" altLang="ko-KR" sz="2000" dirty="0" smtClean="0">
                          <a:latin typeface="Times New Roman" pitchFamily="18" charset="0"/>
                          <a:cs typeface="Times New Roman" pitchFamily="18" charset="0"/>
                        </a:rPr>
                        <a:t>With</a:t>
                      </a:r>
                      <a:r>
                        <a:rPr lang="en-US" altLang="ko-KR" sz="2000" baseline="0" dirty="0" smtClean="0">
                          <a:latin typeface="Times New Roman" pitchFamily="18" charset="0"/>
                          <a:cs typeface="Times New Roman" pitchFamily="18" charset="0"/>
                        </a:rPr>
                        <a:t> Cloud</a:t>
                      </a:r>
                      <a:endParaRPr lang="ko-KR" altLang="en-US" sz="2000" dirty="0">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B w="38100" cmpd="sng">
                      <a:noFill/>
                    </a:lnB>
                  </a:tcPr>
                </a:tc>
                <a:tc hMerge="1">
                  <a:txBody>
                    <a:bodyPr/>
                    <a:lstStyle/>
                    <a:p>
                      <a:pPr latinLnBrk="1"/>
                      <a:endParaRPr lang="ko-KR" altLang="en-US" dirty="0"/>
                    </a:p>
                  </a:txBody>
                  <a:tcPr/>
                </a:tc>
              </a:tr>
              <a:tr h="287666">
                <a:tc vMerge="1">
                  <a:txBody>
                    <a:bodyPr/>
                    <a:lstStyle/>
                    <a:p>
                      <a:pPr latinLnBrk="1"/>
                      <a:endParaRPr lang="ko-KR" altLang="en-US" dirty="0"/>
                    </a:p>
                  </a:txBody>
                  <a:tcPr/>
                </a:tc>
                <a:tc>
                  <a:txBody>
                    <a:bodyPr/>
                    <a:lstStyle/>
                    <a:p>
                      <a:pPr algn="ctr" latinLnBrk="1"/>
                      <a:r>
                        <a:rPr lang="en-US" altLang="ko-KR" sz="1800" dirty="0" smtClean="0">
                          <a:solidFill>
                            <a:schemeClr val="bg1"/>
                          </a:solidFill>
                          <a:latin typeface="Times New Roman" pitchFamily="18" charset="0"/>
                          <a:cs typeface="Times New Roman" pitchFamily="18" charset="0"/>
                        </a:rPr>
                        <a:t>median</a:t>
                      </a:r>
                      <a:endParaRPr lang="ko-KR" altLang="en-US" sz="1800" dirty="0">
                        <a:solidFill>
                          <a:schemeClr val="bg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mpd="sng">
                      <a:noFill/>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latinLnBrk="1"/>
                      <a:r>
                        <a:rPr lang="en-US" altLang="ko-KR" sz="1800" dirty="0" smtClean="0">
                          <a:solidFill>
                            <a:schemeClr val="bg1"/>
                          </a:solidFill>
                          <a:latin typeface="Times New Roman" pitchFamily="18" charset="0"/>
                          <a:cs typeface="Times New Roman" pitchFamily="18" charset="0"/>
                        </a:rPr>
                        <a:t>99%</a:t>
                      </a:r>
                      <a:endParaRPr lang="ko-KR" altLang="en-US" sz="1800" dirty="0">
                        <a:solidFill>
                          <a:schemeClr val="bg1"/>
                        </a:solidFill>
                        <a:latin typeface="Times New Roman" pitchFamily="18" charset="0"/>
                        <a:cs typeface="Times New Roman" pitchFamily="18" charset="0"/>
                      </a:endParaRPr>
                    </a:p>
                  </a:txBody>
                  <a:tcPr anchor="ctr">
                    <a:lnL w="12700" cmpd="sng">
                      <a:noFill/>
                    </a:lnL>
                    <a:lnR w="12700" cap="flat" cmpd="sng" algn="ctr">
                      <a:solidFill>
                        <a:schemeClr val="bg1"/>
                      </a:solidFill>
                      <a:prstDash val="solid"/>
                      <a:round/>
                      <a:headEnd type="none" w="med" len="med"/>
                      <a:tailEnd type="none" w="med" len="med"/>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latinLnBrk="1"/>
                      <a:r>
                        <a:rPr lang="en-US" altLang="ko-KR" sz="1800" dirty="0" smtClean="0">
                          <a:solidFill>
                            <a:schemeClr val="bg1"/>
                          </a:solidFill>
                          <a:latin typeface="Times New Roman" pitchFamily="18" charset="0"/>
                          <a:cs typeface="Times New Roman" pitchFamily="18" charset="0"/>
                        </a:rPr>
                        <a:t>median</a:t>
                      </a:r>
                      <a:endParaRPr lang="ko-KR" altLang="en-US" sz="1800" dirty="0">
                        <a:solidFill>
                          <a:schemeClr val="bg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mpd="sng">
                      <a:noFill/>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latinLnBrk="1"/>
                      <a:r>
                        <a:rPr lang="en-US" altLang="ko-KR" sz="1800" dirty="0" smtClean="0">
                          <a:solidFill>
                            <a:schemeClr val="bg1"/>
                          </a:solidFill>
                          <a:latin typeface="Times New Roman" pitchFamily="18" charset="0"/>
                          <a:cs typeface="Times New Roman" pitchFamily="18" charset="0"/>
                        </a:rPr>
                        <a:t>99%</a:t>
                      </a:r>
                      <a:endParaRPr lang="ko-KR" altLang="en-US" sz="1800" dirty="0">
                        <a:solidFill>
                          <a:schemeClr val="bg1"/>
                        </a:solidFill>
                        <a:latin typeface="Times New Roman" pitchFamily="18" charset="0"/>
                        <a:cs typeface="Times New Roman" pitchFamily="18" charset="0"/>
                      </a:endParaRPr>
                    </a:p>
                  </a:txBody>
                  <a:tcPr anchor="ctr">
                    <a:lnL w="12700" cmpd="sng">
                      <a:noFill/>
                    </a:lnL>
                    <a:lnR w="12700" cmpd="sng">
                      <a:noFill/>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503415">
                <a:tc>
                  <a:txBody>
                    <a:bodyPr/>
                    <a:lstStyle/>
                    <a:p>
                      <a:pPr algn="ctr" latinLnBrk="1"/>
                      <a:r>
                        <a:rPr lang="en-US" altLang="ko-KR" sz="1800" i="1" cap="all" dirty="0" smtClean="0">
                          <a:effectLst/>
                          <a:latin typeface="Times New Roman" pitchFamily="18" charset="0"/>
                          <a:cs typeface="Times New Roman" pitchFamily="18" charset="0"/>
                        </a:rPr>
                        <a:t>Speech </a:t>
                      </a:r>
                    </a:p>
                    <a:p>
                      <a:pPr algn="ctr" latinLnBrk="1"/>
                      <a:r>
                        <a:rPr lang="en-US" altLang="ko-KR" sz="1800" i="0" cap="none" baseline="0" dirty="0" smtClean="0">
                          <a:effectLst/>
                          <a:latin typeface="Times New Roman" pitchFamily="18" charset="0"/>
                          <a:cs typeface="Times New Roman" pitchFamily="18" charset="0"/>
                        </a:rPr>
                        <a:t>(500 requests)</a:t>
                      </a:r>
                      <a:endParaRPr lang="ko-KR" altLang="en-US" sz="1800" i="0" cap="none" baseline="0" dirty="0">
                        <a:effectLst/>
                        <a:latin typeface="Times New Roman" pitchFamily="18" charset="0"/>
                        <a:cs typeface="Times New Roman" pitchFamily="18" charset="0"/>
                      </a:endParaRPr>
                    </a:p>
                  </a:txBody>
                  <a:tcPr anchor="ctr">
                    <a:lnT w="38100" cap="flat" cmpd="sng" algn="ctr">
                      <a:solidFill>
                        <a:schemeClr val="bg1"/>
                      </a:solidFill>
                      <a:prstDash val="solid"/>
                      <a:round/>
                      <a:headEnd type="none" w="med" len="med"/>
                      <a:tailEnd type="none" w="med" len="med"/>
                    </a:lnT>
                  </a:tcPr>
                </a:tc>
                <a:tc>
                  <a:txBody>
                    <a:bodyPr/>
                    <a:lstStyle/>
                    <a:p>
                      <a:pPr algn="ctr" latinLnBrk="1"/>
                      <a:r>
                        <a:rPr lang="en-US" altLang="ko-KR" sz="1800" dirty="0" smtClean="0">
                          <a:latin typeface="Times New Roman" pitchFamily="18" charset="0"/>
                          <a:cs typeface="Times New Roman" pitchFamily="18" charset="0"/>
                        </a:rPr>
                        <a:t>1.22 s</a:t>
                      </a:r>
                      <a:endParaRPr lang="ko-KR" altLang="en-US" sz="1800" dirty="0">
                        <a:latin typeface="Times New Roman" pitchFamily="18" charset="0"/>
                        <a:cs typeface="Times New Roman" pitchFamily="18" charset="0"/>
                      </a:endParaRPr>
                    </a:p>
                  </a:txBody>
                  <a:tcPr anchor="ctr">
                    <a:lnT w="38100" cap="flat" cmpd="sng" algn="ctr">
                      <a:solidFill>
                        <a:schemeClr val="bg1"/>
                      </a:solidFill>
                      <a:prstDash val="solid"/>
                      <a:round/>
                      <a:headEnd type="none" w="med" len="med"/>
                      <a:tailEnd type="none" w="med" len="med"/>
                    </a:lnT>
                  </a:tcPr>
                </a:tc>
                <a:tc>
                  <a:txBody>
                    <a:bodyPr/>
                    <a:lstStyle/>
                    <a:p>
                      <a:pPr algn="ctr" latinLnBrk="1"/>
                      <a:r>
                        <a:rPr lang="en-US" altLang="ko-KR" sz="1800" dirty="0" smtClean="0">
                          <a:latin typeface="Times New Roman" pitchFamily="18" charset="0"/>
                          <a:cs typeface="Times New Roman" pitchFamily="18" charset="0"/>
                        </a:rPr>
                        <a:t>6.69 s</a:t>
                      </a:r>
                      <a:endParaRPr lang="ko-KR" altLang="en-US" sz="1800" dirty="0">
                        <a:latin typeface="Times New Roman" pitchFamily="18" charset="0"/>
                        <a:cs typeface="Times New Roman" pitchFamily="18" charset="0"/>
                      </a:endParaRPr>
                    </a:p>
                  </a:txBody>
                  <a:tcPr anchor="ctr">
                    <a:lnT w="38100" cap="flat" cmpd="sng" algn="ctr">
                      <a:solidFill>
                        <a:schemeClr val="bg1"/>
                      </a:solidFill>
                      <a:prstDash val="solid"/>
                      <a:round/>
                      <a:headEnd type="none" w="med" len="med"/>
                      <a:tailEnd type="none" w="med" len="med"/>
                    </a:lnT>
                  </a:tcPr>
                </a:tc>
                <a:tc>
                  <a:txBody>
                    <a:bodyPr/>
                    <a:lstStyle/>
                    <a:p>
                      <a:pPr algn="ctr" latinLnBrk="1"/>
                      <a:r>
                        <a:rPr lang="en-US" altLang="ko-KR" sz="1800" dirty="0" smtClean="0">
                          <a:latin typeface="Times New Roman" pitchFamily="18" charset="0"/>
                          <a:cs typeface="Times New Roman" pitchFamily="18" charset="0"/>
                        </a:rPr>
                        <a:t>0.23 s</a:t>
                      </a:r>
                      <a:endParaRPr lang="ko-KR" altLang="en-US" sz="1800" dirty="0">
                        <a:latin typeface="Times New Roman" pitchFamily="18" charset="0"/>
                        <a:cs typeface="Times New Roman" pitchFamily="18" charset="0"/>
                      </a:endParaRPr>
                    </a:p>
                  </a:txBody>
                  <a:tcPr anchor="ctr">
                    <a:lnT w="38100" cap="flat" cmpd="sng" algn="ctr">
                      <a:solidFill>
                        <a:schemeClr val="bg1"/>
                      </a:solidFill>
                      <a:prstDash val="solid"/>
                      <a:round/>
                      <a:headEnd type="none" w="med" len="med"/>
                      <a:tailEnd type="none" w="med" len="med"/>
                    </a:lnT>
                  </a:tcPr>
                </a:tc>
                <a:tc>
                  <a:txBody>
                    <a:bodyPr/>
                    <a:lstStyle/>
                    <a:p>
                      <a:pPr algn="ctr" latinLnBrk="1"/>
                      <a:r>
                        <a:rPr lang="en-US" altLang="ko-KR" sz="1800" dirty="0" smtClean="0">
                          <a:latin typeface="Times New Roman" pitchFamily="18" charset="0"/>
                          <a:cs typeface="Times New Roman" pitchFamily="18" charset="0"/>
                        </a:rPr>
                        <a:t>1.25 s</a:t>
                      </a:r>
                      <a:endParaRPr lang="ko-KR" altLang="en-US" sz="1800" dirty="0">
                        <a:latin typeface="Times New Roman" pitchFamily="18" charset="0"/>
                        <a:cs typeface="Times New Roman" pitchFamily="18" charset="0"/>
                      </a:endParaRPr>
                    </a:p>
                  </a:txBody>
                  <a:tcPr anchor="ctr">
                    <a:lnT w="38100" cap="flat" cmpd="sng" algn="ctr">
                      <a:solidFill>
                        <a:schemeClr val="bg1"/>
                      </a:solidFill>
                      <a:prstDash val="solid"/>
                      <a:round/>
                      <a:headEnd type="none" w="med" len="med"/>
                      <a:tailEnd type="none" w="med" len="med"/>
                    </a:lnT>
                  </a:tcPr>
                </a:tc>
              </a:tr>
              <a:tr h="503415">
                <a:tc>
                  <a:txBody>
                    <a:bodyPr/>
                    <a:lstStyle/>
                    <a:p>
                      <a:pPr algn="ctr" latinLnBrk="1"/>
                      <a:r>
                        <a:rPr lang="en-US" altLang="ko-KR" sz="1800" i="1" dirty="0" smtClean="0">
                          <a:effectLst/>
                          <a:latin typeface="Times New Roman" pitchFamily="18" charset="0"/>
                          <a:cs typeface="Times New Roman" pitchFamily="18" charset="0"/>
                        </a:rPr>
                        <a:t>FACE </a:t>
                      </a:r>
                    </a:p>
                    <a:p>
                      <a:pPr algn="ctr" latinLnBrk="1"/>
                      <a:r>
                        <a:rPr lang="en-US" altLang="ko-KR" sz="1800" i="0" dirty="0" smtClean="0">
                          <a:effectLst/>
                          <a:latin typeface="Times New Roman" pitchFamily="18" charset="0"/>
                          <a:cs typeface="Times New Roman" pitchFamily="18" charset="0"/>
                        </a:rPr>
                        <a:t>(300 </a:t>
                      </a:r>
                      <a:r>
                        <a:rPr lang="en-US" altLang="ko-KR" sz="1800" i="0" cap="none" baseline="0" dirty="0" smtClean="0">
                          <a:effectLst/>
                          <a:latin typeface="Times New Roman" pitchFamily="18" charset="0"/>
                          <a:cs typeface="Times New Roman" pitchFamily="18" charset="0"/>
                        </a:rPr>
                        <a:t>requests</a:t>
                      </a:r>
                      <a:r>
                        <a:rPr lang="en-US" altLang="ko-KR" sz="1800" i="0" dirty="0" smtClean="0">
                          <a:effectLst/>
                          <a:latin typeface="Times New Roman" pitchFamily="18" charset="0"/>
                          <a:cs typeface="Times New Roman" pitchFamily="18" charset="0"/>
                        </a:rPr>
                        <a:t>)</a:t>
                      </a:r>
                      <a:endParaRPr lang="ko-KR" altLang="en-US" sz="1800" i="0" dirty="0">
                        <a:effectLst/>
                        <a:latin typeface="Times New Roman" pitchFamily="18" charset="0"/>
                        <a:cs typeface="Times New Roman" pitchFamily="18" charset="0"/>
                      </a:endParaRPr>
                    </a:p>
                  </a:txBody>
                  <a:tcPr anchor="ctr"/>
                </a:tc>
                <a:tc>
                  <a:txBody>
                    <a:bodyPr/>
                    <a:lstStyle/>
                    <a:p>
                      <a:pPr algn="ctr" latinLnBrk="1"/>
                      <a:r>
                        <a:rPr lang="en-US" altLang="ko-KR" sz="1800" dirty="0" smtClean="0">
                          <a:latin typeface="Times New Roman" pitchFamily="18" charset="0"/>
                          <a:cs typeface="Times New Roman" pitchFamily="18" charset="0"/>
                        </a:rPr>
                        <a:t>0.42 s</a:t>
                      </a:r>
                      <a:endParaRPr lang="ko-KR" altLang="en-US" sz="1800" dirty="0">
                        <a:latin typeface="Times New Roman" pitchFamily="18" charset="0"/>
                        <a:cs typeface="Times New Roman" pitchFamily="18" charset="0"/>
                      </a:endParaRPr>
                    </a:p>
                  </a:txBody>
                  <a:tcPr anchor="ctr"/>
                </a:tc>
                <a:tc>
                  <a:txBody>
                    <a:bodyPr/>
                    <a:lstStyle/>
                    <a:p>
                      <a:pPr algn="ctr" latinLnBrk="1"/>
                      <a:r>
                        <a:rPr lang="en-US" altLang="ko-KR" sz="1800" dirty="0" smtClean="0">
                          <a:latin typeface="Times New Roman" pitchFamily="18" charset="0"/>
                          <a:cs typeface="Times New Roman" pitchFamily="18" charset="0"/>
                        </a:rPr>
                        <a:t>4.12 s</a:t>
                      </a:r>
                      <a:endParaRPr lang="ko-KR" altLang="en-US" sz="1800" dirty="0">
                        <a:latin typeface="Times New Roman" pitchFamily="18" charset="0"/>
                        <a:cs typeface="Times New Roman" pitchFamily="18" charset="0"/>
                      </a:endParaRPr>
                    </a:p>
                  </a:txBody>
                  <a:tcPr anchor="ctr"/>
                </a:tc>
                <a:tc>
                  <a:txBody>
                    <a:bodyPr/>
                    <a:lstStyle/>
                    <a:p>
                      <a:pPr algn="ctr" latinLnBrk="1"/>
                      <a:r>
                        <a:rPr lang="en-US" altLang="ko-KR" sz="1800" dirty="0" smtClean="0">
                          <a:latin typeface="Times New Roman" pitchFamily="18" charset="0"/>
                          <a:cs typeface="Times New Roman" pitchFamily="18" charset="0"/>
                        </a:rPr>
                        <a:t>0.16 s</a:t>
                      </a:r>
                      <a:endParaRPr lang="ko-KR" altLang="en-US" sz="1800" dirty="0">
                        <a:latin typeface="Times New Roman" pitchFamily="18" charset="0"/>
                        <a:cs typeface="Times New Roman" pitchFamily="18" charset="0"/>
                      </a:endParaRPr>
                    </a:p>
                  </a:txBody>
                  <a:tcPr anchor="ctr"/>
                </a:tc>
                <a:tc>
                  <a:txBody>
                    <a:bodyPr/>
                    <a:lstStyle/>
                    <a:p>
                      <a:pPr algn="ctr" latinLnBrk="1"/>
                      <a:r>
                        <a:rPr lang="en-US" altLang="ko-KR" sz="1800" dirty="0" smtClean="0">
                          <a:latin typeface="Times New Roman" pitchFamily="18" charset="0"/>
                          <a:cs typeface="Times New Roman" pitchFamily="18" charset="0"/>
                        </a:rPr>
                        <a:t>1.47 s</a:t>
                      </a:r>
                      <a:endParaRPr lang="ko-KR" altLang="en-US" sz="1800" dirty="0">
                        <a:latin typeface="Times New Roman" pitchFamily="18" charset="0"/>
                        <a:cs typeface="Times New Roman" pitchFamily="18" charset="0"/>
                      </a:endParaRPr>
                    </a:p>
                  </a:txBody>
                  <a:tcPr anchor="ctr"/>
                </a:tc>
              </a:tr>
            </a:tbl>
          </a:graphicData>
        </a:graphic>
      </p:graphicFrame>
      <p:sp>
        <p:nvSpPr>
          <p:cNvPr id="7" name="TextBox 6"/>
          <p:cNvSpPr txBox="1"/>
          <p:nvPr/>
        </p:nvSpPr>
        <p:spPr>
          <a:xfrm>
            <a:off x="3400269" y="5690125"/>
            <a:ext cx="4975273" cy="307777"/>
          </a:xfrm>
          <a:prstGeom prst="rect">
            <a:avLst/>
          </a:prstGeom>
          <a:noFill/>
        </p:spPr>
        <p:txBody>
          <a:bodyPr wrap="none" rtlCol="0">
            <a:spAutoFit/>
          </a:bodyPr>
          <a:lstStyle/>
          <a:p>
            <a:pPr algn="r"/>
            <a:r>
              <a:rPr lang="en-US" altLang="ko-KR" sz="1400" dirty="0" smtClean="0">
                <a:latin typeface="Times New Roman" pitchFamily="18" charset="0"/>
                <a:cs typeface="Times New Roman" pitchFamily="18" charset="0"/>
              </a:rPr>
              <a:t>* We </a:t>
            </a:r>
            <a:r>
              <a:rPr lang="en-US" altLang="ko-KR" sz="1400" dirty="0">
                <a:latin typeface="Times New Roman" pitchFamily="18" charset="0"/>
                <a:cs typeface="Times New Roman" pitchFamily="18" charset="0"/>
              </a:rPr>
              <a:t>used Amazon EC2 for </a:t>
            </a:r>
            <a:r>
              <a:rPr lang="en-US" altLang="ko-KR" sz="1400" i="1" dirty="0">
                <a:latin typeface="Times New Roman" pitchFamily="18" charset="0"/>
                <a:cs typeface="Times New Roman" pitchFamily="18" charset="0"/>
              </a:rPr>
              <a:t>SPEECH</a:t>
            </a:r>
            <a:r>
              <a:rPr lang="en-US" altLang="ko-KR" sz="1400" dirty="0">
                <a:latin typeface="Times New Roman" pitchFamily="18" charset="0"/>
                <a:cs typeface="Times New Roman" pitchFamily="18" charset="0"/>
              </a:rPr>
              <a:t> </a:t>
            </a:r>
            <a:r>
              <a:rPr lang="en-US" altLang="ko-KR" sz="1400" dirty="0" smtClean="0">
                <a:latin typeface="Times New Roman" pitchFamily="18" charset="0"/>
                <a:cs typeface="Times New Roman" pitchFamily="18" charset="0"/>
              </a:rPr>
              <a:t>and private Cloud for </a:t>
            </a:r>
            <a:r>
              <a:rPr lang="en-US" altLang="ko-KR" sz="1400" i="1" dirty="0" smtClean="0">
                <a:latin typeface="Times New Roman" pitchFamily="18" charset="0"/>
                <a:cs typeface="Times New Roman" pitchFamily="18" charset="0"/>
              </a:rPr>
              <a:t>FACE.</a:t>
            </a:r>
            <a:endParaRPr lang="ko-KR" altLang="en-US" sz="1400" i="1" dirty="0">
              <a:latin typeface="Times New Roman" pitchFamily="18" charset="0"/>
              <a:cs typeface="Times New Roman" pitchFamily="18" charset="0"/>
            </a:endParaRPr>
          </a:p>
        </p:txBody>
      </p:sp>
      <p:sp>
        <p:nvSpPr>
          <p:cNvPr id="8" name="TextBox 7"/>
          <p:cNvSpPr txBox="1"/>
          <p:nvPr/>
        </p:nvSpPr>
        <p:spPr>
          <a:xfrm>
            <a:off x="5319430" y="6001543"/>
            <a:ext cx="3063659" cy="307777"/>
          </a:xfrm>
          <a:prstGeom prst="rect">
            <a:avLst/>
          </a:prstGeom>
          <a:noFill/>
        </p:spPr>
        <p:txBody>
          <a:bodyPr wrap="none" rtlCol="0">
            <a:spAutoFit/>
          </a:bodyPr>
          <a:lstStyle/>
          <a:p>
            <a:pPr algn="r"/>
            <a:r>
              <a:rPr lang="en-US" altLang="ko-KR" sz="1400" dirty="0" smtClean="0">
                <a:latin typeface="Times New Roman" pitchFamily="18" charset="0"/>
                <a:cs typeface="Times New Roman" pitchFamily="18" charset="0"/>
              </a:rPr>
              <a:t>** We used netbook as a mobile device.</a:t>
            </a:r>
            <a:endParaRPr lang="ko-KR" altLang="en-US" sz="1400" i="1" dirty="0">
              <a:latin typeface="Times New Roman" pitchFamily="18" charset="0"/>
              <a:cs typeface="Times New Roman" pitchFamily="18" charset="0"/>
            </a:endParaRPr>
          </a:p>
        </p:txBody>
      </p:sp>
      <p:sp>
        <p:nvSpPr>
          <p:cNvPr id="3" name="날짜 개체 틀 2"/>
          <p:cNvSpPr>
            <a:spLocks noGrp="1"/>
          </p:cNvSpPr>
          <p:nvPr>
            <p:ph type="dt" sz="half" idx="10"/>
          </p:nvPr>
        </p:nvSpPr>
        <p:spPr/>
        <p:txBody>
          <a:bodyPr/>
          <a:lstStyle/>
          <a:p>
            <a:r>
              <a:rPr lang="en-US" altLang="ko-KR" smtClean="0"/>
              <a:t>3/27/2013</a:t>
            </a:r>
            <a:endParaRPr lang="ko-KR" altLang="en-US"/>
          </a:p>
        </p:txBody>
      </p:sp>
      <p:sp>
        <p:nvSpPr>
          <p:cNvPr id="4" name="슬라이드 번호 개체 틀 3"/>
          <p:cNvSpPr>
            <a:spLocks noGrp="1"/>
          </p:cNvSpPr>
          <p:nvPr>
            <p:ph type="sldNum" sz="quarter" idx="12"/>
          </p:nvPr>
        </p:nvSpPr>
        <p:spPr/>
        <p:txBody>
          <a:bodyPr/>
          <a:lstStyle/>
          <a:p>
            <a:fld id="{EAAFE4EF-4D30-4597-8A58-9B9698881B08}" type="slidenum">
              <a:rPr lang="ko-KR" altLang="en-US" smtClean="0"/>
              <a:t>8</a:t>
            </a:fld>
            <a:endParaRPr lang="ko-KR" altLang="en-US"/>
          </a:p>
        </p:txBody>
      </p:sp>
      <p:pic>
        <p:nvPicPr>
          <p:cNvPr id="11" name="Picture 2" descr="https://encrypted-tbn3.google.com/images?q=tbn:ANd9GcQii30ILaaTWu2bgRmPcPDsdoKcfqj8UhV-z8u6VYZUWczExhFOo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56538" y1="20619" x2="56538" y2="20619"/>
                        <a14:foregroundMark x1="54615" y1="69072" x2="54615" y2="69072"/>
                        <a14:foregroundMark x1="85769" y1="85567" x2="85769" y2="85567"/>
                        <a14:foregroundMark x1="72692" y1="25258" x2="72692" y2="25258"/>
                        <a14:foregroundMark x1="65769" y1="22165" x2="65769" y2="22165"/>
                        <a14:foregroundMark x1="60769" y1="21649" x2="60769" y2="21649"/>
                        <a14:foregroundMark x1="20385" y1="53093" x2="20385" y2="53093"/>
                        <a14:foregroundMark x1="10385" y1="54124" x2="10385" y2="54124"/>
                        <a14:foregroundMark x1="5000" y1="63918" x2="5000" y2="64948"/>
                        <a14:foregroundMark x1="4231" y1="68557" x2="5000" y2="68557"/>
                        <a14:foregroundMark x1="11538" y1="63402" x2="11538" y2="63402"/>
                        <a14:foregroundMark x1="11154" y1="54639" x2="11154" y2="54639"/>
                        <a14:foregroundMark x1="14231" y1="48969" x2="14231" y2="48969"/>
                        <a14:foregroundMark x1="16154" y1="45876" x2="16538" y2="44845"/>
                        <a14:foregroundMark x1="18077" y1="41753" x2="18077" y2="41753"/>
                        <a14:foregroundMark x1="18846" y1="41237" x2="19615" y2="40722"/>
                        <a14:foregroundMark x1="20769" y1="39691" x2="21923" y2="38660"/>
                        <a14:foregroundMark x1="22308" y1="37113" x2="22308" y2="37113"/>
                        <a14:foregroundMark x1="16923" y1="37113" x2="15385" y2="39691"/>
                        <a14:foregroundMark x1="13846" y1="42784" x2="13462" y2="45361"/>
                        <a14:foregroundMark x1="12308" y1="46392" x2="11154" y2="47938"/>
                        <a14:foregroundMark x1="8077" y1="48969" x2="7308" y2="50515"/>
                        <a14:foregroundMark x1="5769" y1="55155" x2="5769" y2="55155"/>
                        <a14:foregroundMark x1="32692" y1="25258" x2="32692" y2="25258"/>
                        <a14:foregroundMark x1="36923" y1="20619" x2="38077" y2="20103"/>
                        <a14:foregroundMark x1="41154" y1="18041" x2="41154" y2="18041"/>
                        <a14:foregroundMark x1="48077" y1="19072" x2="49231" y2="20103"/>
                        <a14:foregroundMark x1="51923" y1="20103" x2="51923" y2="20103"/>
                        <a14:foregroundMark x1="57308" y1="12887" x2="57308" y2="12887"/>
                        <a14:foregroundMark x1="35769" y1="60825" x2="35769" y2="60825"/>
                        <a14:foregroundMark x1="73462" y1="73196" x2="73462" y2="74742"/>
                        <a14:foregroundMark x1="71923" y1="80928" x2="71154" y2="82990"/>
                        <a14:foregroundMark x1="70385" y1="90722" x2="70000" y2="93299"/>
                        <a14:foregroundMark x1="70000" y1="96392" x2="71923" y2="96392"/>
                        <a14:foregroundMark x1="76538" y1="96392" x2="78077" y2="95361"/>
                        <a14:foregroundMark x1="95000" y1="25258" x2="95000" y2="25258"/>
                        <a14:foregroundMark x1="92308" y1="31443" x2="92308" y2="31443"/>
                        <a14:foregroundMark x1="91154" y1="34536" x2="91154" y2="34536"/>
                        <a14:foregroundMark x1="89615" y1="37629" x2="89231" y2="39691"/>
                        <a14:foregroundMark x1="88462" y1="41753" x2="88077" y2="42784"/>
                        <a14:foregroundMark x1="81923" y1="28351" x2="81923" y2="28351"/>
                        <a14:foregroundMark x1="85769" y1="14948" x2="85769" y2="14948"/>
                        <a14:foregroundMark x1="78462" y1="13402" x2="78462" y2="13402"/>
                        <a14:foregroundMark x1="73846" y1="12887" x2="73846" y2="12887"/>
                        <a14:foregroundMark x1="68462" y1="11340" x2="68462" y2="11340"/>
                        <a14:foregroundMark x1="65385" y1="10825" x2="65385" y2="10825"/>
                        <a14:foregroundMark x1="61154" y1="10825" x2="61154" y2="10825"/>
                        <a14:foregroundMark x1="58077" y1="10309" x2="58077" y2="10309"/>
                        <a14:foregroundMark x1="55000" y1="8763" x2="55000" y2="8763"/>
                        <a14:foregroundMark x1="91923" y1="35567" x2="91923" y2="35567"/>
                        <a14:foregroundMark x1="90769" y1="38660" x2="90769" y2="38660"/>
                        <a14:foregroundMark x1="89615" y1="41237" x2="89615" y2="41237"/>
                        <a14:foregroundMark x1="89231" y1="42784" x2="89231" y2="42784"/>
                        <a14:foregroundMark x1="88462" y1="42784" x2="87308" y2="44330"/>
                      </a14:backgroundRemoval>
                    </a14:imgEffect>
                  </a14:imgLayer>
                </a14:imgProps>
              </a:ext>
              <a:ext uri="{28A0092B-C50C-407E-A947-70E740481C1C}">
                <a14:useLocalDpi xmlns:a14="http://schemas.microsoft.com/office/drawing/2010/main" val="0"/>
              </a:ext>
            </a:extLst>
          </a:blip>
          <a:srcRect/>
          <a:stretch>
            <a:fillRect/>
          </a:stretch>
        </p:blipFill>
        <p:spPr bwMode="auto">
          <a:xfrm>
            <a:off x="2055999" y="2204864"/>
            <a:ext cx="1450193" cy="10820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krha\Dropbox\code\www\images\clou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970" y="2154860"/>
            <a:ext cx="1276502" cy="10977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383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pPr marL="457200" indent="-457200"/>
            <a:r>
              <a:rPr lang="en-US" altLang="ko-KR" dirty="0"/>
              <a:t>2. Effects of Cloud location</a:t>
            </a:r>
          </a:p>
        </p:txBody>
      </p:sp>
      <p:sp>
        <p:nvSpPr>
          <p:cNvPr id="3" name="내용 개체 틀 2"/>
          <p:cNvSpPr>
            <a:spLocks noGrp="1"/>
          </p:cNvSpPr>
          <p:nvPr>
            <p:ph idx="1"/>
          </p:nvPr>
        </p:nvSpPr>
        <p:spPr/>
        <p:txBody>
          <a:bodyPr/>
          <a:lstStyle/>
          <a:p>
            <a:pPr marL="0" indent="0">
              <a:buNone/>
            </a:pPr>
            <a:r>
              <a:rPr lang="en-US" altLang="ko-KR" sz="2200" b="1" dirty="0"/>
              <a:t>Experiment setup</a:t>
            </a:r>
          </a:p>
          <a:p>
            <a:r>
              <a:rPr lang="en-US" altLang="ko-KR" sz="1800" dirty="0"/>
              <a:t>Mobile (No </a:t>
            </a:r>
            <a:r>
              <a:rPr lang="en-US" altLang="ko-KR" sz="1800" dirty="0" smtClean="0"/>
              <a:t>offloading)	:  </a:t>
            </a:r>
            <a:r>
              <a:rPr lang="en-US" altLang="ko-KR" sz="1800" dirty="0"/>
              <a:t>Local execution </a:t>
            </a:r>
            <a:r>
              <a:rPr lang="en-US" altLang="ko-KR" sz="1800" dirty="0" smtClean="0"/>
              <a:t>within mobile </a:t>
            </a:r>
            <a:r>
              <a:rPr lang="en-US" altLang="ko-KR" sz="1800" dirty="0"/>
              <a:t>device</a:t>
            </a:r>
          </a:p>
          <a:p>
            <a:r>
              <a:rPr lang="en-US" altLang="ko-KR" sz="1800" dirty="0"/>
              <a:t>Cloud		</a:t>
            </a:r>
            <a:r>
              <a:rPr lang="en-US" altLang="ko-KR" sz="1800" dirty="0" smtClean="0"/>
              <a:t>	:  </a:t>
            </a:r>
            <a:r>
              <a:rPr lang="en-US" altLang="ko-KR" sz="1800" dirty="0"/>
              <a:t>Offload to </a:t>
            </a:r>
            <a:r>
              <a:rPr lang="en-US" altLang="ko-KR" sz="1800" dirty="0" smtClean="0"/>
              <a:t>Cloud (Amazon </a:t>
            </a:r>
            <a:r>
              <a:rPr lang="en-US" altLang="ko-KR" sz="1800" dirty="0"/>
              <a:t>EC2</a:t>
            </a:r>
            <a:r>
              <a:rPr lang="en-US" altLang="ko-KR" sz="1800" dirty="0" smtClean="0"/>
              <a:t>)</a:t>
            </a:r>
          </a:p>
          <a:p>
            <a:pPr lvl="1"/>
            <a:r>
              <a:rPr lang="en-US" altLang="ko-KR" sz="1600" dirty="0" smtClean="0"/>
              <a:t>4 locations: US-East, US-West, EU, Asia</a:t>
            </a:r>
            <a:endParaRPr lang="en-US" altLang="ko-KR" sz="1600" dirty="0"/>
          </a:p>
          <a:p>
            <a:r>
              <a:rPr lang="en-US" altLang="ko-KR" sz="1800" dirty="0" smtClean="0"/>
              <a:t>1WiFi</a:t>
            </a:r>
            <a:r>
              <a:rPr lang="en-US" altLang="ko-KR" sz="1800" dirty="0"/>
              <a:t>	</a:t>
            </a:r>
            <a:r>
              <a:rPr lang="en-US" altLang="ko-KR" sz="1800" dirty="0" smtClean="0"/>
              <a:t>(One hop)	:  </a:t>
            </a:r>
            <a:r>
              <a:rPr lang="en-US" altLang="ko-KR" sz="1800" dirty="0"/>
              <a:t>Offload to nearby compute resource</a:t>
            </a:r>
          </a:p>
          <a:p>
            <a:endParaRPr lang="en-US" altLang="ko-KR" dirty="0"/>
          </a:p>
          <a:p>
            <a:endParaRPr lang="ko-KR" altLang="en-US" dirty="0"/>
          </a:p>
        </p:txBody>
      </p:sp>
      <p:sp>
        <p:nvSpPr>
          <p:cNvPr id="4" name="타원 30"/>
          <p:cNvSpPr/>
          <p:nvPr/>
        </p:nvSpPr>
        <p:spPr>
          <a:xfrm>
            <a:off x="251520" y="3970350"/>
            <a:ext cx="4464496" cy="1906922"/>
          </a:xfrm>
          <a:prstGeom prst="ellipse">
            <a:avLst/>
          </a:prstGeom>
          <a:solidFill>
            <a:srgbClr val="E9EFF7"/>
          </a:solidFill>
          <a:ln w="3175"/>
          <a:effectLst>
            <a:outerShdw blurRad="50800" dist="38100" dir="5400000" algn="t" rotWithShape="0">
              <a:prstClr val="black">
                <a:alpha val="40000"/>
              </a:prstClr>
            </a:outerShdw>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ttps://encrypted-tbn2.google.com/images?q=tbn:ANd9GcT_pSAUdvy8IhXnaMnu9tzY7U94sbnz8qGrLy21kURFMBfUVhg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4321" y="4175567"/>
            <a:ext cx="642987" cy="6935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ww.opensecurityarchitecture.org/cms/images/OSA_images/icon_library/osa_device-wireles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5070351"/>
            <a:ext cx="715144" cy="7151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encrypted-tbn2.google.com/images?q=tbn:ANd9GcRQe4dAkFaTc7Hd8xHd7ZQ-qIQBtUcI_qtvddYLO5oZB49b9Wmp-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8491" y="3722110"/>
            <a:ext cx="931025" cy="9310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encrypted-tbn2.google.com/images?q=tbn:ANd9GcRQe4dAkFaTc7Hd8xHd7ZQ-qIQBtUcI_qtvddYLO5oZB49b9Wmp-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9053" y="3891331"/>
            <a:ext cx="931025" cy="93102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12"/>
          <p:cNvCxnSpPr>
            <a:stCxn id="5" idx="3"/>
            <a:endCxn id="7" idx="1"/>
          </p:cNvCxnSpPr>
          <p:nvPr/>
        </p:nvCxnSpPr>
        <p:spPr>
          <a:xfrm flipV="1">
            <a:off x="3237308" y="4187623"/>
            <a:ext cx="261183" cy="3347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16"/>
          <p:cNvCxnSpPr>
            <a:stCxn id="5" idx="3"/>
            <a:endCxn id="6" idx="1"/>
          </p:cNvCxnSpPr>
          <p:nvPr/>
        </p:nvCxnSpPr>
        <p:spPr>
          <a:xfrm>
            <a:off x="3237308" y="4522364"/>
            <a:ext cx="1046660" cy="905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8"/>
          <p:cNvCxnSpPr>
            <a:stCxn id="6" idx="3"/>
            <a:endCxn id="8" idx="1"/>
          </p:cNvCxnSpPr>
          <p:nvPr/>
        </p:nvCxnSpPr>
        <p:spPr>
          <a:xfrm flipV="1">
            <a:off x="4999112" y="4356844"/>
            <a:ext cx="2809941" cy="107108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94913" y="3672457"/>
            <a:ext cx="2601994" cy="70788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lang="en-US" sz="1600" b="1" dirty="0" smtClean="0">
                <a:latin typeface="Courier New" pitchFamily="49" charset="0"/>
                <a:cs typeface="Courier New" pitchFamily="49" charset="0"/>
              </a:rPr>
              <a:t>1WiFi</a:t>
            </a:r>
          </a:p>
          <a:p>
            <a:r>
              <a:rPr lang="en-US" sz="1200" dirty="0" smtClean="0">
                <a:latin typeface="Courier New" pitchFamily="49" charset="0"/>
                <a:cs typeface="Courier New" pitchFamily="49" charset="0"/>
              </a:rPr>
              <a:t>Xeon E5320  @1.86 GHz</a:t>
            </a:r>
          </a:p>
          <a:p>
            <a:r>
              <a:rPr lang="en-US" sz="1200" dirty="0" smtClean="0">
                <a:latin typeface="Courier New" pitchFamily="49" charset="0"/>
                <a:cs typeface="Courier New" pitchFamily="49" charset="0"/>
              </a:rPr>
              <a:t>KVM with 4 cores, 4 GB RAM</a:t>
            </a:r>
            <a:endParaRPr lang="en-US" sz="1200" dirty="0">
              <a:latin typeface="Courier New" pitchFamily="49" charset="0"/>
              <a:cs typeface="Courier New" pitchFamily="49" charset="0"/>
            </a:endParaRPr>
          </a:p>
        </p:txBody>
      </p:sp>
      <p:sp>
        <p:nvSpPr>
          <p:cNvPr id="13" name="TextBox 12"/>
          <p:cNvSpPr txBox="1"/>
          <p:nvPr/>
        </p:nvSpPr>
        <p:spPr>
          <a:xfrm>
            <a:off x="5868144" y="4935482"/>
            <a:ext cx="2416046" cy="89255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lang="en-US" sz="1600" b="1" dirty="0" smtClean="0">
                <a:latin typeface="Courier New" pitchFamily="49" charset="0"/>
                <a:cs typeface="Courier New" pitchFamily="49" charset="0"/>
              </a:rPr>
              <a:t>Cloud</a:t>
            </a:r>
          </a:p>
          <a:p>
            <a:r>
              <a:rPr lang="en-US" sz="1200" dirty="0" smtClean="0">
                <a:latin typeface="Courier New" pitchFamily="49" charset="0"/>
                <a:cs typeface="Courier New" pitchFamily="49" charset="0"/>
              </a:rPr>
              <a:t>Amazon X-large </a:t>
            </a:r>
            <a:r>
              <a:rPr lang="en-US" sz="1200" dirty="0">
                <a:latin typeface="Courier New" pitchFamily="49" charset="0"/>
                <a:cs typeface="Courier New" pitchFamily="49" charset="0"/>
              </a:rPr>
              <a:t>instance </a:t>
            </a:r>
          </a:p>
          <a:p>
            <a:r>
              <a:rPr lang="en-US" sz="1200" dirty="0">
                <a:latin typeface="Courier New" pitchFamily="49" charset="0"/>
                <a:cs typeface="Courier New" pitchFamily="49" charset="0"/>
              </a:rPr>
              <a:t>20 EC2 computing unit </a:t>
            </a:r>
          </a:p>
          <a:p>
            <a:r>
              <a:rPr lang="en-US" sz="1200" dirty="0">
                <a:latin typeface="Courier New" pitchFamily="49" charset="0"/>
                <a:cs typeface="Courier New" pitchFamily="49" charset="0"/>
              </a:rPr>
              <a:t>8 virtual </a:t>
            </a:r>
            <a:r>
              <a:rPr lang="en-US" sz="1200" dirty="0" smtClean="0">
                <a:latin typeface="Courier New" pitchFamily="49" charset="0"/>
                <a:cs typeface="Courier New" pitchFamily="49" charset="0"/>
              </a:rPr>
              <a:t>cores, 7GB RAM</a:t>
            </a:r>
            <a:endParaRPr lang="en-US" sz="1200" dirty="0">
              <a:latin typeface="Courier New" pitchFamily="49" charset="0"/>
              <a:cs typeface="Courier New" pitchFamily="49" charset="0"/>
            </a:endParaRPr>
          </a:p>
        </p:txBody>
      </p:sp>
      <p:sp>
        <p:nvSpPr>
          <p:cNvPr id="14" name="TextBox 13"/>
          <p:cNvSpPr txBox="1"/>
          <p:nvPr/>
        </p:nvSpPr>
        <p:spPr>
          <a:xfrm>
            <a:off x="356829" y="5070352"/>
            <a:ext cx="2694969" cy="89255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lang="en-US" sz="1600" b="1" dirty="0" smtClean="0">
                <a:latin typeface="Courier New" pitchFamily="49" charset="0"/>
                <a:cs typeface="Courier New" pitchFamily="49" charset="0"/>
              </a:rPr>
              <a:t>Mobile Device</a:t>
            </a:r>
          </a:p>
          <a:p>
            <a:r>
              <a:rPr lang="en-US" sz="1200" dirty="0" smtClean="0">
                <a:latin typeface="Courier New" pitchFamily="49" charset="0"/>
                <a:cs typeface="Courier New" pitchFamily="49" charset="0"/>
              </a:rPr>
              <a:t>Dell Latitude 2120(netbook)</a:t>
            </a:r>
          </a:p>
          <a:p>
            <a:r>
              <a:rPr lang="en-US" sz="1200" dirty="0" smtClean="0">
                <a:latin typeface="Courier New" pitchFamily="49" charset="0"/>
                <a:cs typeface="Courier New" pitchFamily="49" charset="0"/>
              </a:rPr>
              <a:t>Intel Atom N550 @1.5 </a:t>
            </a:r>
            <a:r>
              <a:rPr lang="en-US" sz="1200" dirty="0" err="1" smtClean="0">
                <a:latin typeface="Courier New" pitchFamily="49" charset="0"/>
                <a:cs typeface="Courier New" pitchFamily="49" charset="0"/>
              </a:rPr>
              <a:t>Ghz</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4 cores, 2GB RAM</a:t>
            </a:r>
            <a:endParaRPr lang="en-US" sz="1200" dirty="0">
              <a:latin typeface="Courier New" pitchFamily="49" charset="0"/>
              <a:cs typeface="Courier New" pitchFamily="49" charset="0"/>
            </a:endParaRPr>
          </a:p>
        </p:txBody>
      </p:sp>
      <p:sp>
        <p:nvSpPr>
          <p:cNvPr id="15" name="TextBox 14"/>
          <p:cNvSpPr txBox="1"/>
          <p:nvPr/>
        </p:nvSpPr>
        <p:spPr>
          <a:xfrm>
            <a:off x="4308488" y="6070361"/>
            <a:ext cx="4052713" cy="461665"/>
          </a:xfrm>
          <a:prstGeom prst="rect">
            <a:avLst/>
          </a:prstGeom>
          <a:noFill/>
        </p:spPr>
        <p:txBody>
          <a:bodyPr wrap="none" rtlCol="0">
            <a:spAutoFit/>
          </a:bodyPr>
          <a:lstStyle/>
          <a:p>
            <a:pPr marL="285750" indent="-285750">
              <a:buFont typeface="Arial" charset="0"/>
              <a:buChar char="•"/>
            </a:pPr>
            <a:r>
              <a:rPr lang="en-US" sz="1200" dirty="0" smtClean="0">
                <a:latin typeface="Times New Roman" pitchFamily="18" charset="0"/>
                <a:cs typeface="Times New Roman" pitchFamily="18" charset="0"/>
              </a:rPr>
              <a:t>Fast mobile/Cloud and a slow Cloudlet configuration</a:t>
            </a:r>
          </a:p>
          <a:p>
            <a:pPr marL="285750" indent="-285750">
              <a:buFont typeface="Arial" charset="0"/>
              <a:buChar char="•"/>
            </a:pPr>
            <a:r>
              <a:rPr lang="en-US" sz="1200" dirty="0" smtClean="0">
                <a:latin typeface="Times New Roman" pitchFamily="18" charset="0"/>
                <a:cs typeface="Times New Roman" pitchFamily="18" charset="0"/>
              </a:rPr>
              <a:t>1 EC2 Compute Unit ≈ 1.0-1.2 GHz 2007 Xeon processor</a:t>
            </a:r>
            <a:endParaRPr lang="en-US" sz="1200" dirty="0">
              <a:latin typeface="Times New Roman" pitchFamily="18" charset="0"/>
              <a:cs typeface="Times New Roman" pitchFamily="18" charset="0"/>
            </a:endParaRPr>
          </a:p>
        </p:txBody>
      </p:sp>
      <p:sp>
        <p:nvSpPr>
          <p:cNvPr id="16" name="TextBox 15"/>
          <p:cNvSpPr txBox="1"/>
          <p:nvPr/>
        </p:nvSpPr>
        <p:spPr>
          <a:xfrm>
            <a:off x="2408801" y="3486822"/>
            <a:ext cx="925125" cy="338554"/>
          </a:xfrm>
          <a:prstGeom prst="rect">
            <a:avLst/>
          </a:prstGeom>
          <a:noFill/>
        </p:spPr>
        <p:txBody>
          <a:bodyPr wrap="none" rtlCol="0">
            <a:spAutoFit/>
          </a:bodyPr>
          <a:lstStyle/>
          <a:p>
            <a:r>
              <a:rPr lang="en-US" sz="1600" b="1" dirty="0" smtClean="0">
                <a:latin typeface="Arial" pitchFamily="34" charset="0"/>
                <a:cs typeface="Arial" pitchFamily="34" charset="0"/>
              </a:rPr>
              <a:t>802.11n</a:t>
            </a:r>
            <a:endParaRPr lang="en-US" sz="1600" dirty="0" smtClean="0">
              <a:latin typeface="Arial" pitchFamily="34" charset="0"/>
              <a:cs typeface="Arial" pitchFamily="34" charset="0"/>
            </a:endParaRPr>
          </a:p>
        </p:txBody>
      </p:sp>
      <p:pic>
        <p:nvPicPr>
          <p:cNvPr id="17" name="Picture 2" descr="https://encrypted-tbn3.google.com/images?q=tbn:ANd9GcQii30ILaaTWu2bgRmPcPDsdoKcfqj8UhV-z8u6VYZUWczExhFOo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56538" y1="20619" x2="56538" y2="20619"/>
                        <a14:foregroundMark x1="54615" y1="69072" x2="54615" y2="69072"/>
                        <a14:foregroundMark x1="85769" y1="85567" x2="85769" y2="85567"/>
                        <a14:foregroundMark x1="72692" y1="25258" x2="72692" y2="25258"/>
                        <a14:foregroundMark x1="65769" y1="22165" x2="65769" y2="22165"/>
                        <a14:foregroundMark x1="60769" y1="21649" x2="60769" y2="21649"/>
                        <a14:foregroundMark x1="20385" y1="53093" x2="20385" y2="53093"/>
                        <a14:foregroundMark x1="10385" y1="54124" x2="10385" y2="54124"/>
                        <a14:foregroundMark x1="5000" y1="63918" x2="5000" y2="64948"/>
                        <a14:foregroundMark x1="4231" y1="68557" x2="5000" y2="68557"/>
                        <a14:foregroundMark x1="11538" y1="63402" x2="11538" y2="63402"/>
                        <a14:foregroundMark x1="11154" y1="54639" x2="11154" y2="54639"/>
                        <a14:foregroundMark x1="14231" y1="48969" x2="14231" y2="48969"/>
                        <a14:foregroundMark x1="16154" y1="45876" x2="16538" y2="44845"/>
                        <a14:foregroundMark x1="18077" y1="41753" x2="18077" y2="41753"/>
                        <a14:foregroundMark x1="18846" y1="41237" x2="19615" y2="40722"/>
                        <a14:foregroundMark x1="20769" y1="39691" x2="21923" y2="38660"/>
                        <a14:foregroundMark x1="22308" y1="37113" x2="22308" y2="37113"/>
                        <a14:foregroundMark x1="16923" y1="37113" x2="15385" y2="39691"/>
                        <a14:foregroundMark x1="13846" y1="42784" x2="13462" y2="45361"/>
                        <a14:foregroundMark x1="12308" y1="46392" x2="11154" y2="47938"/>
                        <a14:foregroundMark x1="8077" y1="48969" x2="7308" y2="50515"/>
                        <a14:foregroundMark x1="5769" y1="55155" x2="5769" y2="55155"/>
                        <a14:foregroundMark x1="32692" y1="25258" x2="32692" y2="25258"/>
                        <a14:foregroundMark x1="36923" y1="20619" x2="38077" y2="20103"/>
                        <a14:foregroundMark x1="41154" y1="18041" x2="41154" y2="18041"/>
                        <a14:foregroundMark x1="48077" y1="19072" x2="49231" y2="20103"/>
                        <a14:foregroundMark x1="51923" y1="20103" x2="51923" y2="20103"/>
                        <a14:foregroundMark x1="57308" y1="12887" x2="57308" y2="12887"/>
                        <a14:foregroundMark x1="35769" y1="60825" x2="35769" y2="60825"/>
                        <a14:foregroundMark x1="73462" y1="73196" x2="73462" y2="74742"/>
                        <a14:foregroundMark x1="71923" y1="80928" x2="71154" y2="82990"/>
                        <a14:foregroundMark x1="70385" y1="90722" x2="70000" y2="93299"/>
                        <a14:foregroundMark x1="70000" y1="96392" x2="71923" y2="96392"/>
                        <a14:foregroundMark x1="76538" y1="96392" x2="78077" y2="95361"/>
                        <a14:foregroundMark x1="95000" y1="25258" x2="95000" y2="25258"/>
                        <a14:foregroundMark x1="92308" y1="31443" x2="92308" y2="31443"/>
                        <a14:foregroundMark x1="91154" y1="34536" x2="91154" y2="34536"/>
                        <a14:foregroundMark x1="89615" y1="37629" x2="89231" y2="39691"/>
                        <a14:foregroundMark x1="88462" y1="41753" x2="88077" y2="42784"/>
                        <a14:foregroundMark x1="81923" y1="28351" x2="81923" y2="28351"/>
                        <a14:foregroundMark x1="85769" y1="14948" x2="85769" y2="14948"/>
                        <a14:foregroundMark x1="78462" y1="13402" x2="78462" y2="13402"/>
                        <a14:foregroundMark x1="73846" y1="12887" x2="73846" y2="12887"/>
                        <a14:foregroundMark x1="68462" y1="11340" x2="68462" y2="11340"/>
                        <a14:foregroundMark x1="65385" y1="10825" x2="65385" y2="10825"/>
                        <a14:foregroundMark x1="61154" y1="10825" x2="61154" y2="10825"/>
                        <a14:foregroundMark x1="58077" y1="10309" x2="58077" y2="10309"/>
                        <a14:foregroundMark x1="55000" y1="8763" x2="55000" y2="8763"/>
                        <a14:foregroundMark x1="91923" y1="35567" x2="91923" y2="35567"/>
                        <a14:foregroundMark x1="90769" y1="38660" x2="90769" y2="38660"/>
                        <a14:foregroundMark x1="89615" y1="41237" x2="89615" y2="41237"/>
                        <a14:foregroundMark x1="89231" y1="42784" x2="89231" y2="42784"/>
                        <a14:foregroundMark x1="88462" y1="42784" x2="87308" y2="44330"/>
                      </a14:backgroundRemoval>
                    </a14:imgEffect>
                  </a14:imgLayer>
                </a14:imgProps>
              </a:ext>
              <a:ext uri="{28A0092B-C50C-407E-A947-70E740481C1C}">
                <a14:useLocalDpi xmlns:a14="http://schemas.microsoft.com/office/drawing/2010/main" val="0"/>
              </a:ext>
            </a:extLst>
          </a:blip>
          <a:srcRect/>
          <a:stretch>
            <a:fillRect/>
          </a:stretch>
        </p:blipFill>
        <p:spPr bwMode="auto">
          <a:xfrm>
            <a:off x="395536" y="3660055"/>
            <a:ext cx="1324372" cy="988186"/>
          </a:xfrm>
          <a:prstGeom prst="rect">
            <a:avLst/>
          </a:prstGeom>
          <a:noFill/>
          <a:extLst>
            <a:ext uri="{909E8E84-426E-40DD-AFC4-6F175D3DCCD1}">
              <a14:hiddenFill xmlns:a14="http://schemas.microsoft.com/office/drawing/2010/main">
                <a:solidFill>
                  <a:srgbClr val="FFFFFF"/>
                </a:solidFill>
              </a14:hiddenFill>
            </a:ext>
          </a:extLst>
        </p:spPr>
      </p:pic>
      <p:sp>
        <p:nvSpPr>
          <p:cNvPr id="18" name="날짜 개체 틀 17"/>
          <p:cNvSpPr>
            <a:spLocks noGrp="1"/>
          </p:cNvSpPr>
          <p:nvPr>
            <p:ph type="dt" sz="half" idx="10"/>
          </p:nvPr>
        </p:nvSpPr>
        <p:spPr/>
        <p:txBody>
          <a:bodyPr/>
          <a:lstStyle/>
          <a:p>
            <a:r>
              <a:rPr lang="en-US" altLang="ko-KR" smtClean="0"/>
              <a:t>3/27/2013</a:t>
            </a:r>
            <a:endParaRPr lang="ko-KR" altLang="en-US"/>
          </a:p>
        </p:txBody>
      </p:sp>
      <p:sp>
        <p:nvSpPr>
          <p:cNvPr id="19" name="슬라이드 번호 개체 틀 18"/>
          <p:cNvSpPr>
            <a:spLocks noGrp="1"/>
          </p:cNvSpPr>
          <p:nvPr>
            <p:ph type="sldNum" sz="quarter" idx="12"/>
          </p:nvPr>
        </p:nvSpPr>
        <p:spPr/>
        <p:txBody>
          <a:bodyPr/>
          <a:lstStyle/>
          <a:p>
            <a:fld id="{EAAFE4EF-4D30-4597-8A58-9B9698881B08}" type="slidenum">
              <a:rPr lang="ko-KR" altLang="en-US" smtClean="0"/>
              <a:t>9</a:t>
            </a:fld>
            <a:endParaRPr lang="ko-KR" altLang="en-US"/>
          </a:p>
        </p:txBody>
      </p:sp>
    </p:spTree>
    <p:extLst>
      <p:ext uri="{BB962C8B-B14F-4D97-AF65-F5344CB8AC3E}">
        <p14:creationId xmlns:p14="http://schemas.microsoft.com/office/powerpoint/2010/main" val="3796316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13985</TotalTime>
  <Words>3501</Words>
  <Application>Microsoft Office PowerPoint</Application>
  <PresentationFormat>On-screen Show (4:3)</PresentationFormat>
  <Paragraphs>689</Paragraphs>
  <Slides>43</Slides>
  <Notes>21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테마</vt:lpstr>
      <vt:lpstr>PowerPoint Presentation</vt:lpstr>
      <vt:lpstr>Consolidation is the key to Cloud computing</vt:lpstr>
      <vt:lpstr>Emerging Mobile Applications</vt:lpstr>
      <vt:lpstr>Questions</vt:lpstr>
      <vt:lpstr>Applications Studied</vt:lpstr>
      <vt:lpstr>1. Do we need to offload?</vt:lpstr>
      <vt:lpstr>1. Do we need to offload?</vt:lpstr>
      <vt:lpstr>1. Do we need to offload?</vt:lpstr>
      <vt:lpstr>2. Effects of Cloud location</vt:lpstr>
      <vt:lpstr>2. Effects of Cloud location</vt:lpstr>
      <vt:lpstr>Impact on response time</vt:lpstr>
      <vt:lpstr>Impact on response time</vt:lpstr>
      <vt:lpstr>Impact on Energy Usage</vt:lpstr>
      <vt:lpstr>Effects of Cloud location</vt:lpstr>
      <vt:lpstr>3. What’s an alternative Cloud architecture?</vt:lpstr>
      <vt:lpstr>3. Alternative Cloud Architecture</vt:lpstr>
      <vt:lpstr>3. Alternative Cloud Architecture</vt:lpstr>
      <vt:lpstr>Industrial efforts for 1WiFi Cloud</vt:lpstr>
      <vt:lpstr>Discussion &amp; Future work</vt:lpstr>
      <vt:lpstr>Conclusion</vt:lpstr>
      <vt:lpstr>Reference</vt:lpstr>
      <vt:lpstr>PowerPoint Presentation</vt:lpstr>
      <vt:lpstr>Scaling out 1WiFi</vt:lpstr>
      <vt:lpstr>Supplement</vt:lpstr>
      <vt:lpstr>Supplement</vt:lpstr>
      <vt:lpstr>Supplement Do We Really Need to Offload?</vt:lpstr>
      <vt:lpstr>Applications Details</vt:lpstr>
      <vt:lpstr>Applications Details</vt:lpstr>
      <vt:lpstr>Applications Details</vt:lpstr>
      <vt:lpstr>Applications Details</vt:lpstr>
      <vt:lpstr>Applications Details</vt:lpstr>
      <vt:lpstr>Impact on response time</vt:lpstr>
      <vt:lpstr>Impact on response time</vt:lpstr>
      <vt:lpstr>Impact on response time</vt:lpstr>
      <vt:lpstr>Impact on Energy Usage</vt:lpstr>
      <vt:lpstr>Impact on response time</vt:lpstr>
      <vt:lpstr>Data Transmission Model</vt:lpstr>
      <vt:lpstr>Data Transmission</vt:lpstr>
      <vt:lpstr>Data Transmission – Amazon Asia</vt:lpstr>
      <vt:lpstr>Data Transmission – Cloudlet</vt:lpstr>
      <vt:lpstr>Supplement</vt:lpstr>
      <vt:lpstr>Supplement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krha</dc:creator>
  <cp:lastModifiedBy>Kiryong Ha</cp:lastModifiedBy>
  <cp:revision>1856</cp:revision>
  <dcterms:created xsi:type="dcterms:W3CDTF">2012-01-13T12:28:52Z</dcterms:created>
  <dcterms:modified xsi:type="dcterms:W3CDTF">2013-03-27T16:53:12Z</dcterms:modified>
</cp:coreProperties>
</file>